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58" r:id="rId6"/>
    <p:sldId id="264" r:id="rId7"/>
    <p:sldId id="259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AD8-613A-33CB-7323-A8A6858A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FE0F5-451B-B843-2ACD-EA773B83A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4520-4289-0073-7901-4063FA7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9C2D-84B8-25BE-22C8-3779F06A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1D93-F58E-872E-458D-BCD70B47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F5CC-D1E6-8783-A5C1-3B0A7363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3A58-CB50-E897-E02E-51716C39F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A2C2-98FD-D33D-DFAF-578A0572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EA2F-05F3-F73E-543D-5907CBF7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25E4-2186-7444-6077-34BFF7C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C2DC6-75B4-45C5-736F-86F785934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EEEE8-67F6-667F-D09A-AAB16765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1847-2CE8-5902-2898-1EDB2F30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0E0C-8125-BFBF-B3AB-385D12F1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1AC3-FC38-A372-705D-452DE8E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1505-8154-195C-7B53-A6D22F79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3B4F-8E07-C3AF-798E-FC96D499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6333-F01C-4BC5-FD3C-1E37892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3AFF-C3CB-8536-976F-4CA95A0D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3E5A-1EE2-5851-3F16-41523108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44F4-FE22-9070-C04D-E7AD3C5D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57CE-CF62-320D-F23E-120B34A5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02C2-F289-1AC1-AFAB-04EC981C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6E67-8AEB-62BA-A726-A8964579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D9B2-C00A-CCA9-B266-F3B42459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4AD-767D-8008-21A0-118D58B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9C1D-1C6C-A027-B3D7-2A653C0F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661C-BC4A-E762-569B-1EC7D679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EA40-9F7B-408F-9A9F-A81D4D4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A7A9-26F9-4F7C-A64F-60B3F1F7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DD4AF-2644-4645-18AA-15595D6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7C88-90D1-94D1-788E-92BDB84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1D27-811B-15BC-03B2-EE2DDF8A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E535-2539-1F53-3DD0-53716F08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878BB-3702-FE08-49BA-32CB16CC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F9390-9FCA-59B1-2F3B-16E6DD17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084F9-7439-6B5C-C565-AA862D2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83890-F51C-3A98-D31B-99095329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55FFE-B49B-8FBE-9F4A-EF47C55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984-F9C4-C73B-8141-DFB9C9C8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CF2FE-11C1-F048-55EE-E085E390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42CE6-99A9-DF0E-71AE-FA5C3EF3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166D-5DA0-FDAF-820E-1040C0D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C07BD-BC08-6D11-03DB-977E68B8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E6FDA-FD1C-91B4-B7D7-7F4265D5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00C-28BB-93B8-2D7A-0D9504D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6E5F-7F8C-F0D6-296F-56893D71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B267-26B2-63B7-2262-4403A5DF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E964-338E-57D4-BAC3-EFAF9BAF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A528C-4D73-FB82-EC79-4A0568A9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5F3D-C384-415E-1C51-3B4111D0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FD73-2B16-B075-6D51-FC8F2FCD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B30F-5B00-B91A-BAEF-C2204FE0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658F5-790D-BAAD-B2A4-DD810C51A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98A5D-3690-29A4-56BF-E454B374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48EA-A49E-C981-18EA-AF617797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0AADC-1848-B2F3-4AC4-EB94CB1C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F803-8950-2C4C-6512-342D66BD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6718E-6231-8385-65A4-EE96C6FA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7561-72E8-5B6B-AB9F-DA1B2631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6DA4-A606-BE6B-72AF-3CF8F7E51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E644F-BC4B-4E9B-9CF8-DCBBDF8D62A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8BFC-1536-EF71-2950-49FC68467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208F-27F1-A0DF-30F6-DEA0283C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542F3-B926-4AA8-876E-2FF2EA9C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D2C6-BAEE-3FC7-313D-8E35C025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r>
              <a:rPr lang="en-US" b="1" dirty="0">
                <a:solidFill>
                  <a:schemeClr val="accent1"/>
                </a:solidFill>
              </a:rPr>
              <a:t>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B449-5AC7-95F0-E9DA-FF836993D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0797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7E6B-E0A5-01B2-AA6D-C471AD87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Server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21AA-D8AE-1264-3C8F-6719610F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7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Setup .env file with this configuration</a:t>
            </a:r>
          </a:p>
          <a:p>
            <a:pPr lvl="1"/>
            <a:r>
              <a:rPr lang="en-US" sz="2000" b="1" dirty="0"/>
              <a:t>secret=[Any secret phrase for JWT generate]</a:t>
            </a:r>
            <a:br>
              <a:rPr lang="en-US" sz="2000" b="1" dirty="0"/>
            </a:br>
            <a:r>
              <a:rPr lang="en-US" sz="1600" dirty="0"/>
              <a:t>secret=a9Ght&amp;oPR!iFXUs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/>
              <a:t>db_con</a:t>
            </a:r>
            <a:r>
              <a:rPr lang="en-US" sz="2000" b="1" dirty="0"/>
              <a:t>=[Microsoft Access Data Provider String of StockDB_DATA.mdb]</a:t>
            </a:r>
            <a:br>
              <a:rPr lang="en-US" sz="2000" b="1" dirty="0"/>
            </a:br>
            <a:r>
              <a:rPr lang="en-US" sz="1600" dirty="0" err="1"/>
              <a:t>db_con</a:t>
            </a:r>
            <a:r>
              <a:rPr lang="en-US" sz="1600" dirty="0"/>
              <a:t>=Provider=Microsoft.ACE.OLEDB.12.0;Data Source=D:\StockDB\StockDB_DATA.mdb;Persist Security Info=</a:t>
            </a:r>
            <a:r>
              <a:rPr lang="en-US" sz="1600" dirty="0" err="1"/>
              <a:t>False;Jet</a:t>
            </a:r>
            <a:r>
              <a:rPr lang="en-US" sz="1600" dirty="0"/>
              <a:t> </a:t>
            </a:r>
            <a:r>
              <a:rPr lang="en-US" sz="1600" dirty="0" err="1"/>
              <a:t>OLEDB:Database</a:t>
            </a:r>
            <a:r>
              <a:rPr lang="en-US" sz="1600" dirty="0"/>
              <a:t> Password=</a:t>
            </a:r>
            <a:r>
              <a:rPr lang="en-US" sz="1600" dirty="0" err="1"/>
              <a:t>abcde;Jet</a:t>
            </a:r>
            <a:r>
              <a:rPr lang="en-US" sz="1600" dirty="0"/>
              <a:t> </a:t>
            </a:r>
            <a:r>
              <a:rPr lang="en-US" sz="1600" dirty="0" err="1"/>
              <a:t>OLEDB:System</a:t>
            </a:r>
            <a:r>
              <a:rPr lang="en-US" sz="1600" dirty="0"/>
              <a:t> Database=D:\StockDB\System.MDW;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err="1"/>
              <a:t>dbuser_con</a:t>
            </a:r>
            <a:r>
              <a:rPr lang="en-US" sz="2000" b="1" dirty="0"/>
              <a:t>=[Microsoft Access Data Provider String of StockDBUser.mdb]</a:t>
            </a:r>
            <a:br>
              <a:rPr lang="en-US" sz="2000" b="1" dirty="0"/>
            </a:br>
            <a:r>
              <a:rPr lang="en-US" sz="1600" dirty="0" err="1"/>
              <a:t>dbuser_con</a:t>
            </a:r>
            <a:r>
              <a:rPr lang="en-US" sz="1600" dirty="0"/>
              <a:t>=Provider=Microsoft.ACE.OLEDB.12.0;Data Source=D:\StockDB\StockDBUser.mdb;Persist Security Info=</a:t>
            </a:r>
            <a:r>
              <a:rPr lang="en-US" sz="1600" dirty="0" err="1"/>
              <a:t>False;Jet</a:t>
            </a:r>
            <a:r>
              <a:rPr lang="en-US" sz="1600" dirty="0"/>
              <a:t> </a:t>
            </a:r>
            <a:r>
              <a:rPr lang="en-US" sz="1600" dirty="0" err="1"/>
              <a:t>OLEDB:Database</a:t>
            </a:r>
            <a:r>
              <a:rPr lang="en-US" sz="1600" dirty="0"/>
              <a:t> Password=</a:t>
            </a:r>
            <a:r>
              <a:rPr lang="en-US" sz="1600" dirty="0" err="1"/>
              <a:t>UserData;Jet</a:t>
            </a:r>
            <a:r>
              <a:rPr lang="en-US" sz="1600" dirty="0"/>
              <a:t> </a:t>
            </a:r>
            <a:r>
              <a:rPr lang="en-US" sz="1600" dirty="0" err="1"/>
              <a:t>OLEDB:System</a:t>
            </a:r>
            <a:r>
              <a:rPr lang="en-US" sz="1600" dirty="0"/>
              <a:t> Database=D:\StockDB\System.MDW;</a:t>
            </a:r>
          </a:p>
          <a:p>
            <a:pPr lvl="1"/>
            <a:endParaRPr lang="en-US" sz="1600" dirty="0"/>
          </a:p>
          <a:p>
            <a:pPr lvl="1"/>
            <a:r>
              <a:rPr lang="en-US" sz="2200" b="1" dirty="0" err="1"/>
              <a:t>pg_con</a:t>
            </a:r>
            <a:r>
              <a:rPr lang="en-US" sz="2200" b="1" dirty="0"/>
              <a:t>=[PostgreSQL connection string]</a:t>
            </a:r>
            <a:br>
              <a:rPr lang="en-US" sz="2200" b="1" dirty="0"/>
            </a:br>
            <a:r>
              <a:rPr lang="en-US" sz="1600" dirty="0" err="1"/>
              <a:t>pg_con</a:t>
            </a:r>
            <a:r>
              <a:rPr lang="en-US" sz="1600" dirty="0"/>
              <a:t>=postgres://postgres:apichart@localhost:5432/stockdb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200" b="1" dirty="0"/>
              <a:t>PORT=[Port number of server to listen]</a:t>
            </a:r>
            <a:br>
              <a:rPr lang="en-US" sz="2200" b="1" dirty="0"/>
            </a:br>
            <a:r>
              <a:rPr lang="en-US" sz="1600" dirty="0"/>
              <a:t>PORT=3210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044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C68C-1D22-EC5A-E243-234D207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Start and test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06E0-B5AA-F5D0-BA4F-8FBD26A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application folder</a:t>
            </a:r>
          </a:p>
          <a:p>
            <a:r>
              <a:rPr lang="en-US" dirty="0"/>
              <a:t>Start server with this command line</a:t>
            </a:r>
          </a:p>
          <a:p>
            <a:pPr marL="457200" lvl="1" indent="0">
              <a:buNone/>
            </a:pPr>
            <a:r>
              <a:rPr lang="en-US" dirty="0"/>
              <a:t>&gt; node server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 server.bat</a:t>
            </a:r>
          </a:p>
          <a:p>
            <a:endParaRPr lang="en-US" dirty="0"/>
          </a:p>
          <a:p>
            <a:r>
              <a:rPr lang="en-US" dirty="0"/>
              <a:t>Test application at http://localhost:3001</a:t>
            </a:r>
          </a:p>
        </p:txBody>
      </p:sp>
    </p:spTree>
    <p:extLst>
      <p:ext uri="{BB962C8B-B14F-4D97-AF65-F5344CB8AC3E}">
        <p14:creationId xmlns:p14="http://schemas.microsoft.com/office/powerpoint/2010/main" val="3686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53A0-DD71-F4E7-4927-FECB2C26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Setup Network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77F2-4306-2A1E-1C54-FF1E9245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route for external access from remote site</a:t>
            </a:r>
          </a:p>
          <a:p>
            <a:r>
              <a:rPr lang="en-US" dirty="0"/>
              <a:t>Setup domain name server (DNS) or use by IP Address</a:t>
            </a:r>
          </a:p>
          <a:p>
            <a:r>
              <a:rPr lang="en-US" dirty="0"/>
              <a:t>Acquired signed certificate for https protocol</a:t>
            </a:r>
          </a:p>
          <a:p>
            <a:r>
              <a:rPr lang="en-US" dirty="0"/>
              <a:t>Reverse proxy to integrate application to hospital web site</a:t>
            </a:r>
          </a:p>
          <a:p>
            <a:r>
              <a:rPr lang="en-US" dirty="0"/>
              <a:t>More discussion …</a:t>
            </a:r>
          </a:p>
        </p:txBody>
      </p:sp>
    </p:spTree>
    <p:extLst>
      <p:ext uri="{BB962C8B-B14F-4D97-AF65-F5344CB8AC3E}">
        <p14:creationId xmlns:p14="http://schemas.microsoft.com/office/powerpoint/2010/main" val="261901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E829-3635-B122-071E-6CFCD17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Application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9E4F-CF58-F5AA-480C-5E8458A5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r>
              <a:rPr lang="en-US" b="1" dirty="0">
                <a:solidFill>
                  <a:schemeClr val="accent1"/>
                </a:solidFill>
              </a:rPr>
              <a:t> original database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r>
              <a:rPr lang="en-US" b="1" dirty="0">
                <a:solidFill>
                  <a:schemeClr val="accent1"/>
                </a:solidFill>
              </a:rPr>
              <a:t> new store database 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JS and Package Manager (NPM)</a:t>
            </a:r>
          </a:p>
          <a:p>
            <a:r>
              <a:rPr lang="en-US" b="1" dirty="0">
                <a:solidFill>
                  <a:schemeClr val="accent1"/>
                </a:solidFill>
              </a:rPr>
              <a:t>Application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E829-3635-B122-071E-6CFCD17D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Application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9E4F-CF58-F5AA-480C-5E8458A5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original </a:t>
            </a:r>
            <a:r>
              <a:rPr lang="en-US" dirty="0" err="1"/>
              <a:t>StockDB</a:t>
            </a:r>
            <a:r>
              <a:rPr lang="en-US" dirty="0"/>
              <a:t> is MS Access database which can not host on another OS except Windows, So the server should be a Windows server or Windows machine only</a:t>
            </a:r>
          </a:p>
          <a:p>
            <a:r>
              <a:rPr lang="en-US" dirty="0"/>
              <a:t>Recommend host all application on this server for simplify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013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30FC-0A7C-ADFE-EEFB-BE88626F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r>
              <a:rPr lang="en-US" b="1" dirty="0">
                <a:solidFill>
                  <a:schemeClr val="accent1"/>
                </a:solidFill>
              </a:rPr>
              <a:t> original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AE-F2C8-CFA6-E6BE-C598FF15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060"/>
            <a:ext cx="10515600" cy="374528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Host on windows OS only</a:t>
            </a:r>
          </a:p>
          <a:p>
            <a:pPr marL="285750" indent="-285750"/>
            <a:r>
              <a:rPr lang="en-US" dirty="0"/>
              <a:t>Require DB provider</a:t>
            </a:r>
          </a:p>
          <a:p>
            <a:pPr marL="742950" lvl="1" indent="-285750"/>
            <a:r>
              <a:rPr lang="en-US" b="1" dirty="0"/>
              <a:t>Microsoft OLE DB Provider</a:t>
            </a:r>
            <a:r>
              <a:rPr lang="en-US" dirty="0"/>
              <a:t> or </a:t>
            </a:r>
          </a:p>
          <a:p>
            <a:pPr marL="742950" lvl="1" indent="-285750"/>
            <a:r>
              <a:rPr lang="en-US" b="1" dirty="0"/>
              <a:t>Microsoft Access Database Engine </a:t>
            </a:r>
            <a:r>
              <a:rPr lang="en-US" b="1" dirty="0" err="1"/>
              <a:t>xxxx</a:t>
            </a:r>
            <a:r>
              <a:rPr lang="en-US" b="1" dirty="0"/>
              <a:t> Redistributable</a:t>
            </a:r>
            <a:endParaRPr lang="en-US" dirty="0"/>
          </a:p>
          <a:p>
            <a:pPr marL="285750" indent="-285750"/>
            <a:r>
              <a:rPr lang="en-US" dirty="0"/>
              <a:t>File data in original </a:t>
            </a:r>
            <a:r>
              <a:rPr lang="en-US" dirty="0" err="1"/>
              <a:t>StockDB</a:t>
            </a:r>
            <a:r>
              <a:rPr lang="en-US" dirty="0"/>
              <a:t> that’s need to use</a:t>
            </a:r>
          </a:p>
          <a:p>
            <a:pPr lvl="1"/>
            <a:r>
              <a:rPr lang="en-US" dirty="0"/>
              <a:t>StockDB_DATA.mdb</a:t>
            </a:r>
          </a:p>
          <a:p>
            <a:pPr lvl="1"/>
            <a:r>
              <a:rPr lang="en-US" dirty="0"/>
              <a:t>StockDBUser.mdb</a:t>
            </a:r>
          </a:p>
          <a:p>
            <a:pPr lvl="1"/>
            <a:r>
              <a:rPr lang="en-US" dirty="0" err="1"/>
              <a:t>System.mdw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D66C-BAFD-EED5-D832-BC03DEB0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StockDB</a:t>
            </a:r>
            <a:r>
              <a:rPr lang="en-US" b="1" dirty="0">
                <a:solidFill>
                  <a:schemeClr val="accent1"/>
                </a:solidFill>
              </a:rPr>
              <a:t> new store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CD10-0E9C-F18B-A1A1-CB788EFB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pPr lvl="1"/>
            <a:r>
              <a:rPr lang="en-US" dirty="0"/>
              <a:t>Install on server as database server</a:t>
            </a:r>
          </a:p>
          <a:p>
            <a:r>
              <a:rPr lang="en-US" dirty="0"/>
              <a:t>SQL IDE (optional)</a:t>
            </a:r>
          </a:p>
          <a:p>
            <a:pPr lvl="1"/>
            <a:r>
              <a:rPr lang="en-US" dirty="0" err="1"/>
              <a:t>pgAdmin</a:t>
            </a:r>
            <a:r>
              <a:rPr lang="en-US" dirty="0"/>
              <a:t> 4 (bundle with PostgreSQL when install on windows)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 err="1"/>
              <a:t>Navicat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3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7AF-8765-5E93-F941-85C3543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Database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444E-2079-0242-4748-540B86F6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18"/>
            <a:ext cx="10515600" cy="4872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Migrate database structure</a:t>
            </a:r>
          </a:p>
          <a:p>
            <a:pPr lvl="1"/>
            <a:r>
              <a:rPr lang="en-US" dirty="0"/>
              <a:t>Restore database schema from file </a:t>
            </a:r>
            <a:r>
              <a:rPr lang="en-US" dirty="0" err="1"/>
              <a:t>stockdb_public.sql</a:t>
            </a:r>
            <a:endParaRPr lang="en-US" dirty="0"/>
          </a:p>
          <a:p>
            <a:r>
              <a:rPr lang="en-US" dirty="0"/>
              <a:t>Setup first data</a:t>
            </a:r>
          </a:p>
          <a:p>
            <a:pPr lvl="1"/>
            <a:r>
              <a:rPr lang="en-US" dirty="0"/>
              <a:t>Table depart</a:t>
            </a:r>
          </a:p>
          <a:p>
            <a:pPr lvl="2"/>
            <a:r>
              <a:rPr lang="en-US" dirty="0" err="1"/>
              <a:t>depart_id</a:t>
            </a:r>
            <a:r>
              <a:rPr lang="en-US" dirty="0"/>
              <a:t>: ‘center’</a:t>
            </a:r>
          </a:p>
          <a:p>
            <a:pPr lvl="2"/>
            <a:r>
              <a:rPr lang="en-US" dirty="0" err="1"/>
              <a:t>depart_name</a:t>
            </a:r>
            <a:r>
              <a:rPr lang="en-US" dirty="0"/>
              <a:t>: [</a:t>
            </a:r>
            <a:r>
              <a:rPr lang="en-US" dirty="0" err="1"/>
              <a:t>your_depart_name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depart_type</a:t>
            </a:r>
            <a:r>
              <a:rPr lang="en-US" dirty="0"/>
              <a:t>: 0</a:t>
            </a:r>
          </a:p>
          <a:p>
            <a:pPr lvl="2"/>
            <a:r>
              <a:rPr lang="en-US" dirty="0" err="1"/>
              <a:t>depart_autosave</a:t>
            </a:r>
            <a:r>
              <a:rPr lang="en-US" dirty="0"/>
              <a:t>: false</a:t>
            </a:r>
          </a:p>
          <a:p>
            <a:pPr lvl="2"/>
            <a:r>
              <a:rPr lang="en-US" dirty="0"/>
              <a:t>Any other fields are optional and can leave default</a:t>
            </a:r>
          </a:p>
          <a:p>
            <a:pPr lvl="1"/>
            <a:r>
              <a:rPr lang="en-US" dirty="0"/>
              <a:t>Table </a:t>
            </a:r>
            <a:r>
              <a:rPr lang="en-US" dirty="0" err="1"/>
              <a:t>myuser</a:t>
            </a:r>
            <a:endParaRPr lang="en-US" dirty="0"/>
          </a:p>
          <a:p>
            <a:pPr lvl="2"/>
            <a:r>
              <a:rPr lang="en-US" dirty="0" err="1"/>
              <a:t>user_name</a:t>
            </a:r>
            <a:r>
              <a:rPr lang="en-US" dirty="0"/>
              <a:t>: ‘admin’</a:t>
            </a:r>
          </a:p>
          <a:p>
            <a:pPr lvl="2"/>
            <a:r>
              <a:rPr lang="en-US" dirty="0" err="1"/>
              <a:t>first_name</a:t>
            </a:r>
            <a:r>
              <a:rPr lang="en-US" dirty="0"/>
              <a:t>: ‘Admin’</a:t>
            </a:r>
          </a:p>
          <a:p>
            <a:pPr lvl="2"/>
            <a:r>
              <a:rPr lang="en-US" dirty="0"/>
              <a:t>role: 0</a:t>
            </a:r>
          </a:p>
          <a:p>
            <a:pPr lvl="2"/>
            <a:r>
              <a:rPr lang="en-US" dirty="0"/>
              <a:t>depart: ‘center’</a:t>
            </a:r>
          </a:p>
          <a:p>
            <a:pPr lvl="2"/>
            <a:r>
              <a:rPr lang="en-US" dirty="0"/>
              <a:t>Pass: ‘$2a$12$sD/vFFo3WB59c7UuMSvQB.QER3GEGuwO1YDDbxR1wFJGNVpTsj42y’</a:t>
            </a:r>
          </a:p>
          <a:p>
            <a:pPr lvl="1"/>
            <a:r>
              <a:rPr lang="en-US" dirty="0"/>
              <a:t>Table status</a:t>
            </a:r>
          </a:p>
          <a:p>
            <a:pPr lvl="2"/>
            <a:r>
              <a:rPr lang="en-US" dirty="0" err="1"/>
              <a:t>status_id</a:t>
            </a:r>
            <a:r>
              <a:rPr lang="en-US" dirty="0"/>
              <a:t>: 1</a:t>
            </a:r>
          </a:p>
          <a:p>
            <a:pPr lvl="2"/>
            <a:r>
              <a:rPr lang="en-US" dirty="0" err="1"/>
              <a:t>status_name</a:t>
            </a:r>
            <a:r>
              <a:rPr lang="en-US" dirty="0"/>
              <a:t>: ‘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ขอเบิกทั่วไป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0896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A140-051F-A201-0E19-854A9067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Node JS and Package Manager (NPM)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7CAF-123F-27CD-9B9B-CF0E1643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https://nodejs.org/</a:t>
            </a:r>
            <a:endParaRPr lang="en-US" dirty="0"/>
          </a:p>
          <a:p>
            <a:r>
              <a:rPr lang="en-US" dirty="0"/>
              <a:t>Install on server as API and web server</a:t>
            </a:r>
          </a:p>
        </p:txBody>
      </p:sp>
    </p:spTree>
    <p:extLst>
      <p:ext uri="{BB962C8B-B14F-4D97-AF65-F5344CB8AC3E}">
        <p14:creationId xmlns:p14="http://schemas.microsoft.com/office/powerpoint/2010/main" val="167447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EDC-8DB7-B225-6885-E329C2D8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Copy Application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8A9F6-ECF2-A7D0-FF0A-B67DD555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88" y="1574576"/>
            <a:ext cx="3565597" cy="47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4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B505-FE42-B4C6-762A-D247DCFA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 – Angular frontend files folder</a:t>
            </a:r>
          </a:p>
          <a:p>
            <a:r>
              <a:rPr lang="en-US" dirty="0"/>
              <a:t>/log – Error log files folder</a:t>
            </a:r>
          </a:p>
          <a:p>
            <a:r>
              <a:rPr lang="en-US" dirty="0"/>
              <a:t>/</a:t>
            </a:r>
            <a:r>
              <a:rPr lang="en-US" dirty="0" err="1"/>
              <a:t>node_modules</a:t>
            </a:r>
            <a:r>
              <a:rPr lang="en-US" dirty="0"/>
              <a:t> – Node JS installed library modules folder</a:t>
            </a:r>
          </a:p>
          <a:p>
            <a:r>
              <a:rPr lang="en-US" dirty="0"/>
              <a:t>/server – Backend application API files folder</a:t>
            </a:r>
          </a:p>
          <a:p>
            <a:r>
              <a:rPr lang="en-US" dirty="0"/>
              <a:t>.env – Backend environment setup file</a:t>
            </a:r>
          </a:p>
          <a:p>
            <a:r>
              <a:rPr lang="en-US" dirty="0" err="1"/>
              <a:t>package.json</a:t>
            </a:r>
            <a:r>
              <a:rPr lang="en-US" dirty="0"/>
              <a:t> – Specifics of </a:t>
            </a:r>
            <a:r>
              <a:rPr lang="en-US" dirty="0" err="1"/>
              <a:t>npm's</a:t>
            </a:r>
            <a:r>
              <a:rPr lang="en-US" dirty="0"/>
              <a:t> package handling file</a:t>
            </a:r>
          </a:p>
          <a:p>
            <a:r>
              <a:rPr lang="en-US" dirty="0"/>
              <a:t>package-</a:t>
            </a:r>
            <a:r>
              <a:rPr lang="en-US" dirty="0" err="1"/>
              <a:t>lock.json</a:t>
            </a:r>
            <a:r>
              <a:rPr lang="en-US" dirty="0"/>
              <a:t> -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 manifestation of the manifest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sever.bat – Batch file use to run application server</a:t>
            </a:r>
          </a:p>
          <a:p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server.js – Server startup file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27B1BC-433C-FC05-DE3E-5FC49737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Application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208391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641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Leelawadee</vt:lpstr>
      <vt:lpstr>Office Theme</vt:lpstr>
      <vt:lpstr>StockDB web application</vt:lpstr>
      <vt:lpstr>Application Server Setup</vt:lpstr>
      <vt:lpstr>Application Server</vt:lpstr>
      <vt:lpstr>StockDB original database</vt:lpstr>
      <vt:lpstr>StockDB new store database </vt:lpstr>
      <vt:lpstr>Database setup</vt:lpstr>
      <vt:lpstr>Node JS and Package Manager (NPM)</vt:lpstr>
      <vt:lpstr>Copy Application files</vt:lpstr>
      <vt:lpstr>Application files structure</vt:lpstr>
      <vt:lpstr>Server environment setup</vt:lpstr>
      <vt:lpstr>Start and test application</vt:lpstr>
      <vt:lpstr>Setup Network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Apichart Pichsathien</dc:creator>
  <cp:lastModifiedBy>Apichart Pichsathien</cp:lastModifiedBy>
  <cp:revision>7</cp:revision>
  <dcterms:created xsi:type="dcterms:W3CDTF">2024-09-01T08:34:47Z</dcterms:created>
  <dcterms:modified xsi:type="dcterms:W3CDTF">2024-09-09T12:01:17Z</dcterms:modified>
</cp:coreProperties>
</file>