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64" r:id="rId2"/>
    <p:sldId id="265" r:id="rId3"/>
    <p:sldId id="268" r:id="rId4"/>
    <p:sldId id="267" r:id="rId5"/>
    <p:sldId id="269" r:id="rId6"/>
    <p:sldId id="272" r:id="rId7"/>
    <p:sldId id="273" r:id="rId8"/>
    <p:sldId id="274" r:id="rId9"/>
    <p:sldId id="275" r:id="rId10"/>
    <p:sldId id="270" r:id="rId11"/>
    <p:sldId id="276" r:id="rId12"/>
    <p:sldId id="277" r:id="rId13"/>
    <p:sldId id="278" r:id="rId14"/>
    <p:sldId id="279" r:id="rId15"/>
    <p:sldId id="280" r:id="rId16"/>
    <p:sldId id="281" r:id="rId17"/>
    <p:sldId id="282" r:id="rId18"/>
    <p:sldId id="271" r:id="rId19"/>
    <p:sldId id="283" r:id="rId20"/>
    <p:sldId id="286" r:id="rId21"/>
    <p:sldId id="285" r:id="rId22"/>
    <p:sldId id="287" r:id="rId23"/>
    <p:sldId id="288" r:id="rId24"/>
    <p:sldId id="289" r:id="rId25"/>
    <p:sldId id="262" r:id="rId26"/>
  </p:sldIdLst>
  <p:sldSz cx="9144000" cy="6858000" type="screen4x3"/>
  <p:notesSz cx="7102475" cy="10234613"/>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p:scale>
          <a:sx n="82" d="100"/>
          <a:sy n="82" d="100"/>
        </p:scale>
        <p:origin x="228" y="60"/>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4188"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en-US"/>
          </a:p>
        </p:txBody>
      </p:sp>
      <p:sp>
        <p:nvSpPr>
          <p:cNvPr id="3" name="Date Placeholder 2"/>
          <p:cNvSpPr>
            <a:spLocks noGrp="1"/>
          </p:cNvSpPr>
          <p:nvPr>
            <p:ph type="dt" sz="quarter" idx="1"/>
          </p:nvPr>
        </p:nvSpPr>
        <p:spPr>
          <a:xfrm>
            <a:off x="4023092" y="0"/>
            <a:ext cx="3077739" cy="511731"/>
          </a:xfrm>
          <a:prstGeom prst="rect">
            <a:avLst/>
          </a:prstGeom>
        </p:spPr>
        <p:txBody>
          <a:bodyPr vert="horz" lIns="99066" tIns="49533" rIns="99066" bIns="49533" rtlCol="0"/>
          <a:lstStyle>
            <a:lvl1pPr algn="r">
              <a:defRPr sz="1300"/>
            </a:lvl1pPr>
          </a:lstStyle>
          <a:p>
            <a:fld id="{E985999A-E607-438D-A6F7-EDD411BE4850}" type="datetimeFigureOut">
              <a:rPr lang="en-US" smtClean="0"/>
              <a:pPr/>
              <a:t>5/13/2016</a:t>
            </a:fld>
            <a:endParaRPr lang="en-US"/>
          </a:p>
        </p:txBody>
      </p:sp>
      <p:sp>
        <p:nvSpPr>
          <p:cNvPr id="4" name="Footer Placeholder 3"/>
          <p:cNvSpPr>
            <a:spLocks noGrp="1"/>
          </p:cNvSpPr>
          <p:nvPr>
            <p:ph type="ftr" sz="quarter" idx="2"/>
          </p:nvPr>
        </p:nvSpPr>
        <p:spPr>
          <a:xfrm>
            <a:off x="0" y="9721106"/>
            <a:ext cx="3077739" cy="511731"/>
          </a:xfrm>
          <a:prstGeom prst="rect">
            <a:avLst/>
          </a:prstGeom>
        </p:spPr>
        <p:txBody>
          <a:bodyPr vert="horz" lIns="99066" tIns="49533" rIns="99066" bIns="49533" rtlCol="0" anchor="b"/>
          <a:lstStyle>
            <a:lvl1pPr algn="l">
              <a:defRPr sz="1300"/>
            </a:lvl1pPr>
          </a:lstStyle>
          <a:p>
            <a:endParaRPr lang="en-US"/>
          </a:p>
        </p:txBody>
      </p:sp>
      <p:sp>
        <p:nvSpPr>
          <p:cNvPr id="5" name="Slide Number Placeholder 4"/>
          <p:cNvSpPr>
            <a:spLocks noGrp="1"/>
          </p:cNvSpPr>
          <p:nvPr>
            <p:ph type="sldNum" sz="quarter" idx="3"/>
          </p:nvPr>
        </p:nvSpPr>
        <p:spPr>
          <a:xfrm>
            <a:off x="4023092" y="9721106"/>
            <a:ext cx="3077739" cy="511731"/>
          </a:xfrm>
          <a:prstGeom prst="rect">
            <a:avLst/>
          </a:prstGeom>
        </p:spPr>
        <p:txBody>
          <a:bodyPr vert="horz" lIns="99066" tIns="49533" rIns="99066" bIns="49533" rtlCol="0" anchor="b"/>
          <a:lstStyle>
            <a:lvl1pPr algn="r">
              <a:defRPr sz="1300"/>
            </a:lvl1pPr>
          </a:lstStyle>
          <a:p>
            <a:fld id="{F0C1C51C-1507-4174-B2C8-A06D43695541}" type="slidenum">
              <a:rPr lang="en-US" smtClean="0"/>
              <a:pPr/>
              <a:t>‹#›</a:t>
            </a:fld>
            <a:endParaRPr lang="en-US"/>
          </a:p>
        </p:txBody>
      </p:sp>
    </p:spTree>
    <p:extLst>
      <p:ext uri="{BB962C8B-B14F-4D97-AF65-F5344CB8AC3E}">
        <p14:creationId xmlns:p14="http://schemas.microsoft.com/office/powerpoint/2010/main" val="3618467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en-US"/>
          </a:p>
        </p:txBody>
      </p:sp>
      <p:sp>
        <p:nvSpPr>
          <p:cNvPr id="3" name="Date Placeholder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fld id="{C739169F-9241-4DD0-838D-F04B6D159D53}" type="datetimeFigureOut">
              <a:rPr lang="en-US" smtClean="0"/>
              <a:pPr/>
              <a:t>5/13/2016</a:t>
            </a:fld>
            <a:endParaRPr lang="en-US"/>
          </a:p>
        </p:txBody>
      </p:sp>
      <p:sp>
        <p:nvSpPr>
          <p:cNvPr id="4" name="Slide Image Placehold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66" tIns="49533" rIns="99066" bIns="49533" rtlCol="0" anchor="ctr"/>
          <a:lstStyle/>
          <a:p>
            <a:endParaRPr lang="en-US"/>
          </a:p>
        </p:txBody>
      </p:sp>
      <p:sp>
        <p:nvSpPr>
          <p:cNvPr id="5" name="Notes Placeholder 4"/>
          <p:cNvSpPr>
            <a:spLocks noGrp="1"/>
          </p:cNvSpPr>
          <p:nvPr>
            <p:ph type="body" sz="quarter" idx="3"/>
          </p:nvPr>
        </p:nvSpPr>
        <p:spPr>
          <a:xfrm>
            <a:off x="710248" y="4861441"/>
            <a:ext cx="5681980" cy="4605576"/>
          </a:xfrm>
          <a:prstGeom prst="rect">
            <a:avLst/>
          </a:prstGeom>
        </p:spPr>
        <p:txBody>
          <a:bodyPr vert="horz" lIns="99066" tIns="49533" rIns="99066" bIns="4953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en-US"/>
          </a:p>
        </p:txBody>
      </p:sp>
      <p:sp>
        <p:nvSpPr>
          <p:cNvPr id="7" name="Slide Number Placeholder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A9B43CDF-ECC4-4314-B82A-B821CE003FD9}" type="slidenum">
              <a:rPr lang="en-US" smtClean="0"/>
              <a:pPr/>
              <a:t>‹#›</a:t>
            </a:fld>
            <a:endParaRPr lang="en-US"/>
          </a:p>
        </p:txBody>
      </p:sp>
    </p:spTree>
    <p:extLst>
      <p:ext uri="{BB962C8B-B14F-4D97-AF65-F5344CB8AC3E}">
        <p14:creationId xmlns:p14="http://schemas.microsoft.com/office/powerpoint/2010/main" val="294828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A9B43CDF-ECC4-4314-B82A-B821CE003FD9}" type="slidenum">
              <a:rPr lang="en-US" smtClean="0"/>
              <a:pPr/>
              <a:t>1</a:t>
            </a:fld>
            <a:endParaRPr lang="en-US" dirty="0"/>
          </a:p>
        </p:txBody>
      </p:sp>
    </p:spTree>
    <p:extLst>
      <p:ext uri="{BB962C8B-B14F-4D97-AF65-F5344CB8AC3E}">
        <p14:creationId xmlns:p14="http://schemas.microsoft.com/office/powerpoint/2010/main" val="319814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A9B43CDF-ECC4-4314-B82A-B821CE003FD9}" type="slidenum">
              <a:rPr lang="en-US" smtClean="0"/>
              <a:pPr/>
              <a:t>2</a:t>
            </a:fld>
            <a:endParaRPr lang="en-US" dirty="0"/>
          </a:p>
        </p:txBody>
      </p:sp>
    </p:spTree>
    <p:extLst>
      <p:ext uri="{BB962C8B-B14F-4D97-AF65-F5344CB8AC3E}">
        <p14:creationId xmlns:p14="http://schemas.microsoft.com/office/powerpoint/2010/main" val="148106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9B43CDF-ECC4-4314-B82A-B821CE003FD9}" type="slidenum">
              <a:rPr lang="en-US" smtClean="0"/>
              <a:pPr/>
              <a:t>3</a:t>
            </a:fld>
            <a:endParaRPr lang="en-US" dirty="0"/>
          </a:p>
        </p:txBody>
      </p:sp>
      <p:sp>
        <p:nvSpPr>
          <p:cNvPr id="5" name="Notes Placeholder 4"/>
          <p:cNvSpPr>
            <a:spLocks noGrp="1"/>
          </p:cNvSpPr>
          <p:nvPr>
            <p:ph type="body" sz="quarter" idx="11"/>
          </p:nvPr>
        </p:nvSpPr>
        <p:spPr/>
        <p:txBody>
          <a:bodyPr/>
          <a:lstStyle/>
          <a:p>
            <a:endParaRPr lang="fi-FI" dirty="0"/>
          </a:p>
        </p:txBody>
      </p:sp>
    </p:spTree>
    <p:extLst>
      <p:ext uri="{BB962C8B-B14F-4D97-AF65-F5344CB8AC3E}">
        <p14:creationId xmlns:p14="http://schemas.microsoft.com/office/powerpoint/2010/main" val="2318260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baseline="0" noProof="0" dirty="0" smtClean="0"/>
          </a:p>
          <a:p>
            <a:r>
              <a:rPr lang="en-US" dirty="0" smtClean="0"/>
              <a:t>If you believe what is published today</a:t>
            </a:r>
            <a:r>
              <a:rPr lang="en-US" baseline="0" dirty="0" smtClean="0"/>
              <a:t> on industrial internet, you could think that the industrial internet is something totally new and revolutionary. However, if you look at it from the digitalization viewpoint, you can see that what has been surfacing the last few years is only one step of many in the increasing digitalization of the industry. </a:t>
            </a:r>
          </a:p>
          <a:p>
            <a:endParaRPr lang="en-US" baseline="0" dirty="0" smtClean="0"/>
          </a:p>
          <a:p>
            <a:r>
              <a:rPr lang="en-US" dirty="0" smtClean="0"/>
              <a:t>Industries </a:t>
            </a:r>
            <a:r>
              <a:rPr lang="en-US" dirty="0"/>
              <a:t>have step by step moved first from monitoring and controlling separate production process components to plant wide data collection and </a:t>
            </a:r>
            <a:r>
              <a:rPr lang="en-US" dirty="0" smtClean="0"/>
              <a:t>control. Now the following step is taking us towards cross </a:t>
            </a:r>
            <a:r>
              <a:rPr lang="en-US" dirty="0"/>
              <a:t>system </a:t>
            </a:r>
            <a:r>
              <a:rPr lang="en-US" dirty="0" smtClean="0"/>
              <a:t>optimization, but we already know that the</a:t>
            </a:r>
            <a:r>
              <a:rPr lang="en-US" baseline="0" dirty="0" smtClean="0"/>
              <a:t> development will continue. The networks will grow bigger, eventually crossing over the industry boundaries. </a:t>
            </a:r>
            <a:endParaRPr lang="fi-FI" dirty="0"/>
          </a:p>
          <a:p>
            <a:endParaRPr lang="en-US" dirty="0" smtClean="0"/>
          </a:p>
          <a:p>
            <a:r>
              <a:rPr lang="en-US" dirty="0" smtClean="0"/>
              <a:t>Today</a:t>
            </a:r>
            <a:r>
              <a:rPr lang="en-US" dirty="0"/>
              <a:t>, enabled by advanced communication technology and big data analysis, industrial internet is already moving to the next level– outside the production facilities. We believe that in the future we will see networks of different systems impacting each other, connecting different value chains, and thus changing the whole society </a:t>
            </a:r>
            <a:r>
              <a:rPr lang="en-US" dirty="0" smtClean="0"/>
              <a:t>in </a:t>
            </a:r>
            <a:r>
              <a:rPr lang="en-US" dirty="0"/>
              <a:t>ways that we can hardly envision today.</a:t>
            </a:r>
            <a:endParaRPr lang="fi-FI" dirty="0"/>
          </a:p>
          <a:p>
            <a:endParaRPr lang="en-US" noProof="0" dirty="0" smtClean="0"/>
          </a:p>
        </p:txBody>
      </p:sp>
      <p:sp>
        <p:nvSpPr>
          <p:cNvPr id="4" name="Foliennummernplatzhalter 3"/>
          <p:cNvSpPr>
            <a:spLocks noGrp="1"/>
          </p:cNvSpPr>
          <p:nvPr>
            <p:ph type="sldNum" sz="quarter" idx="10"/>
          </p:nvPr>
        </p:nvSpPr>
        <p:spPr/>
        <p:txBody>
          <a:bodyPr/>
          <a:lstStyle/>
          <a:p>
            <a:fld id="{A9B43CDF-ECC4-4314-B82A-B821CE003FD9}" type="slidenum">
              <a:rPr lang="en-US" smtClean="0"/>
              <a:pPr/>
              <a:t>4</a:t>
            </a:fld>
            <a:endParaRPr lang="en-US" dirty="0"/>
          </a:p>
        </p:txBody>
      </p:sp>
    </p:spTree>
    <p:extLst>
      <p:ext uri="{BB962C8B-B14F-4D97-AF65-F5344CB8AC3E}">
        <p14:creationId xmlns:p14="http://schemas.microsoft.com/office/powerpoint/2010/main" val="387349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9B43CDF-ECC4-4314-B82A-B821CE003FD9}" type="slidenum">
              <a:rPr lang="en-US" smtClean="0"/>
              <a:pPr/>
              <a:t>5</a:t>
            </a:fld>
            <a:endParaRPr lang="en-US" dirty="0"/>
          </a:p>
        </p:txBody>
      </p:sp>
      <p:sp>
        <p:nvSpPr>
          <p:cNvPr id="5" name="Notes Placeholder 4"/>
          <p:cNvSpPr>
            <a:spLocks noGrp="1"/>
          </p:cNvSpPr>
          <p:nvPr>
            <p:ph type="body" sz="quarter" idx="11"/>
          </p:nvPr>
        </p:nvSpPr>
        <p:spPr/>
        <p:txBody>
          <a:bodyPr/>
          <a:lstStyle/>
          <a:p>
            <a:endParaRPr lang="fi-FI" dirty="0"/>
          </a:p>
        </p:txBody>
      </p:sp>
    </p:spTree>
    <p:extLst>
      <p:ext uri="{BB962C8B-B14F-4D97-AF65-F5344CB8AC3E}">
        <p14:creationId xmlns:p14="http://schemas.microsoft.com/office/powerpoint/2010/main" val="1443892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9B43CDF-ECC4-4314-B82A-B821CE003FD9}" type="slidenum">
              <a:rPr lang="en-US" smtClean="0"/>
              <a:pPr/>
              <a:t>10</a:t>
            </a:fld>
            <a:endParaRPr lang="en-US" dirty="0"/>
          </a:p>
        </p:txBody>
      </p:sp>
      <p:sp>
        <p:nvSpPr>
          <p:cNvPr id="5" name="Notes Placeholder 4"/>
          <p:cNvSpPr>
            <a:spLocks noGrp="1"/>
          </p:cNvSpPr>
          <p:nvPr>
            <p:ph type="body" sz="quarter" idx="11"/>
          </p:nvPr>
        </p:nvSpPr>
        <p:spPr/>
        <p:txBody>
          <a:bodyPr/>
          <a:lstStyle/>
          <a:p>
            <a:endParaRPr lang="fi-FI" dirty="0"/>
          </a:p>
        </p:txBody>
      </p:sp>
    </p:spTree>
    <p:extLst>
      <p:ext uri="{BB962C8B-B14F-4D97-AF65-F5344CB8AC3E}">
        <p14:creationId xmlns:p14="http://schemas.microsoft.com/office/powerpoint/2010/main" val="219433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9B43CDF-ECC4-4314-B82A-B821CE003FD9}" type="slidenum">
              <a:rPr lang="en-US" smtClean="0"/>
              <a:pPr/>
              <a:t>18</a:t>
            </a:fld>
            <a:endParaRPr lang="en-US" dirty="0"/>
          </a:p>
        </p:txBody>
      </p:sp>
      <p:sp>
        <p:nvSpPr>
          <p:cNvPr id="5" name="Notes Placeholder 4"/>
          <p:cNvSpPr>
            <a:spLocks noGrp="1"/>
          </p:cNvSpPr>
          <p:nvPr>
            <p:ph type="body" sz="quarter" idx="11"/>
          </p:nvPr>
        </p:nvSpPr>
        <p:spPr/>
        <p:txBody>
          <a:bodyPr/>
          <a:lstStyle/>
          <a:p>
            <a:endParaRPr lang="fi-FI" dirty="0"/>
          </a:p>
        </p:txBody>
      </p:sp>
    </p:spTree>
    <p:extLst>
      <p:ext uri="{BB962C8B-B14F-4D97-AF65-F5344CB8AC3E}">
        <p14:creationId xmlns:p14="http://schemas.microsoft.com/office/powerpoint/2010/main" val="347087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9B43CDF-ECC4-4314-B82A-B821CE003FD9}" type="slidenum">
              <a:rPr lang="en-US" smtClean="0"/>
              <a:pPr/>
              <a:t>23</a:t>
            </a:fld>
            <a:endParaRPr lang="en-US" dirty="0"/>
          </a:p>
        </p:txBody>
      </p:sp>
      <p:sp>
        <p:nvSpPr>
          <p:cNvPr id="5" name="Notes Placeholder 4"/>
          <p:cNvSpPr>
            <a:spLocks noGrp="1"/>
          </p:cNvSpPr>
          <p:nvPr>
            <p:ph type="body" sz="quarter" idx="11"/>
          </p:nvPr>
        </p:nvSpPr>
        <p:spPr/>
        <p:txBody>
          <a:bodyPr/>
          <a:lstStyle/>
          <a:p>
            <a:endParaRPr lang="fi-FI" dirty="0"/>
          </a:p>
        </p:txBody>
      </p:sp>
    </p:spTree>
    <p:extLst>
      <p:ext uri="{BB962C8B-B14F-4D97-AF65-F5344CB8AC3E}">
        <p14:creationId xmlns:p14="http://schemas.microsoft.com/office/powerpoint/2010/main" val="910721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1916113"/>
            <a:ext cx="4103688" cy="1441450"/>
          </a:xfrm>
        </p:spPr>
        <p:txBody>
          <a:bodyPr anchor="b" anchorCtr="0"/>
          <a:lstStyle/>
          <a:p>
            <a:r>
              <a:rPr lang="en-US" smtClean="0"/>
              <a:t>Click to edit Master title style</a:t>
            </a:r>
            <a:endParaRPr lang="fi-FI" dirty="0"/>
          </a:p>
        </p:txBody>
      </p:sp>
      <p:sp>
        <p:nvSpPr>
          <p:cNvPr id="3" name="Subtitle 2"/>
          <p:cNvSpPr>
            <a:spLocks noGrp="1"/>
          </p:cNvSpPr>
          <p:nvPr>
            <p:ph type="subTitle" idx="1"/>
          </p:nvPr>
        </p:nvSpPr>
        <p:spPr>
          <a:xfrm>
            <a:off x="4572000" y="3500438"/>
            <a:ext cx="4103688" cy="2138362"/>
          </a:xfrm>
        </p:spPr>
        <p:txBody>
          <a:bodyPr/>
          <a:lstStyle>
            <a:lvl1pPr marL="0" indent="0" algn="l">
              <a:buNone/>
              <a:defRPr sz="18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i-FI" dirty="0"/>
          </a:p>
        </p:txBody>
      </p:sp>
      <p:sp>
        <p:nvSpPr>
          <p:cNvPr id="11" name="Freeform 6"/>
          <p:cNvSpPr>
            <a:spLocks/>
          </p:cNvSpPr>
          <p:nvPr/>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sp>
        <p:nvSpPr>
          <p:cNvPr id="12" name="Freeform 7"/>
          <p:cNvSpPr>
            <a:spLocks/>
          </p:cNvSpPr>
          <p:nvPr/>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258756608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X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57200" y="1557337"/>
            <a:ext cx="260191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113"/>
            <a:ext cx="2601913"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1" name="Text Placeholder 2"/>
          <p:cNvSpPr>
            <a:spLocks noGrp="1"/>
          </p:cNvSpPr>
          <p:nvPr>
            <p:ph type="body" idx="14"/>
          </p:nvPr>
        </p:nvSpPr>
        <p:spPr>
          <a:xfrm>
            <a:off x="3265487" y="1557337"/>
            <a:ext cx="260191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3265487" y="1916113"/>
            <a:ext cx="2601913"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5" name="Text Placeholder 4"/>
          <p:cNvSpPr>
            <a:spLocks noGrp="1"/>
          </p:cNvSpPr>
          <p:nvPr>
            <p:ph type="body" sz="quarter" idx="3"/>
          </p:nvPr>
        </p:nvSpPr>
        <p:spPr>
          <a:xfrm>
            <a:off x="6084168" y="1557337"/>
            <a:ext cx="2591520"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84168" y="1916113"/>
            <a:ext cx="2591520"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7" name="Date Placeholder 6"/>
          <p:cNvSpPr>
            <a:spLocks noGrp="1"/>
          </p:cNvSpPr>
          <p:nvPr>
            <p:ph type="dt" sz="half" idx="10"/>
          </p:nvPr>
        </p:nvSpPr>
        <p:spPr/>
        <p:txBody>
          <a:bodyPr/>
          <a:lstStyle/>
          <a:p>
            <a:fld id="{552B12A6-9764-4FF9-8D83-503EE2323787}" type="datetime3">
              <a:rPr lang="en-GB" smtClean="0"/>
              <a:pPr/>
              <a:t>13 May, 2016</a:t>
            </a:fld>
            <a:endParaRPr lang="en-US"/>
          </a:p>
        </p:txBody>
      </p:sp>
      <p:sp>
        <p:nvSpPr>
          <p:cNvPr id="8" name="Footer Placeholder 7"/>
          <p:cNvSpPr>
            <a:spLocks noGrp="1"/>
          </p:cNvSpPr>
          <p:nvPr>
            <p:ph type="ftr" sz="quarter" idx="11"/>
          </p:nvPr>
        </p:nvSpPr>
        <p:spPr/>
        <p:txBody>
          <a:bodyPr/>
          <a:lstStyle/>
          <a:p>
            <a:r>
              <a:rPr lang="en-US" smtClean="0"/>
              <a:t>© Valmet   |   Author / Title</a:t>
            </a:r>
            <a:endParaRPr lang="en-US"/>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5" name="Text Placeholder 8"/>
          <p:cNvSpPr>
            <a:spLocks noGrp="1"/>
          </p:cNvSpPr>
          <p:nvPr>
            <p:ph type="body" sz="quarter" idx="16"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Tree>
    <p:extLst>
      <p:ext uri="{BB962C8B-B14F-4D97-AF65-F5344CB8AC3E}">
        <p14:creationId xmlns:p14="http://schemas.microsoft.com/office/powerpoint/2010/main" val="2894284284"/>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X Columns B">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57200" y="1557337"/>
            <a:ext cx="260191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113"/>
            <a:ext cx="2601913"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7" name="Content Placeholder 3"/>
          <p:cNvSpPr>
            <a:spLocks noGrp="1"/>
          </p:cNvSpPr>
          <p:nvPr>
            <p:ph sz="half" idx="16"/>
          </p:nvPr>
        </p:nvSpPr>
        <p:spPr>
          <a:xfrm>
            <a:off x="457200" y="4508500"/>
            <a:ext cx="2601913"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11" name="Text Placeholder 2"/>
          <p:cNvSpPr>
            <a:spLocks noGrp="1"/>
          </p:cNvSpPr>
          <p:nvPr>
            <p:ph type="body" idx="14"/>
          </p:nvPr>
        </p:nvSpPr>
        <p:spPr>
          <a:xfrm>
            <a:off x="3265487" y="1557337"/>
            <a:ext cx="260191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3265487" y="1916113"/>
            <a:ext cx="2601913"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20" name="Content Placeholder 3"/>
          <p:cNvSpPr>
            <a:spLocks noGrp="1"/>
          </p:cNvSpPr>
          <p:nvPr>
            <p:ph sz="half" idx="17"/>
          </p:nvPr>
        </p:nvSpPr>
        <p:spPr>
          <a:xfrm>
            <a:off x="3265487" y="4508500"/>
            <a:ext cx="2601913"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5" name="Text Placeholder 4"/>
          <p:cNvSpPr>
            <a:spLocks noGrp="1"/>
          </p:cNvSpPr>
          <p:nvPr>
            <p:ph type="body" sz="quarter" idx="3"/>
          </p:nvPr>
        </p:nvSpPr>
        <p:spPr>
          <a:xfrm>
            <a:off x="6084168" y="1557337"/>
            <a:ext cx="2591520"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84168" y="1916113"/>
            <a:ext cx="2591520"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21" name="Content Placeholder 3"/>
          <p:cNvSpPr>
            <a:spLocks noGrp="1"/>
          </p:cNvSpPr>
          <p:nvPr>
            <p:ph sz="half" idx="18"/>
          </p:nvPr>
        </p:nvSpPr>
        <p:spPr>
          <a:xfrm>
            <a:off x="6084888" y="4508500"/>
            <a:ext cx="2601913"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7" name="Date Placeholder 6"/>
          <p:cNvSpPr>
            <a:spLocks noGrp="1"/>
          </p:cNvSpPr>
          <p:nvPr>
            <p:ph type="dt" sz="half" idx="10"/>
          </p:nvPr>
        </p:nvSpPr>
        <p:spPr/>
        <p:txBody>
          <a:bodyPr/>
          <a:lstStyle/>
          <a:p>
            <a:fld id="{C8D7663A-41B4-430B-81A6-EF7D64802617}" type="datetime3">
              <a:rPr lang="en-GB" smtClean="0"/>
              <a:pPr/>
              <a:t>13 May, 2016</a:t>
            </a:fld>
            <a:endParaRPr lang="en-US"/>
          </a:p>
        </p:txBody>
      </p:sp>
      <p:sp>
        <p:nvSpPr>
          <p:cNvPr id="8" name="Footer Placeholder 7"/>
          <p:cNvSpPr>
            <a:spLocks noGrp="1"/>
          </p:cNvSpPr>
          <p:nvPr>
            <p:ph type="ftr" sz="quarter" idx="11"/>
          </p:nvPr>
        </p:nvSpPr>
        <p:spPr/>
        <p:txBody>
          <a:bodyPr/>
          <a:lstStyle/>
          <a:p>
            <a:r>
              <a:rPr lang="en-US" smtClean="0"/>
              <a:t>© Valmet   |   Author / Title</a:t>
            </a:r>
            <a:endParaRPr lang="en-US"/>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9" name="Text Placeholder 8"/>
          <p:cNvSpPr>
            <a:spLocks noGrp="1"/>
          </p:cNvSpPr>
          <p:nvPr>
            <p:ph type="body" sz="quarter" idx="19"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Tree>
    <p:extLst>
      <p:ext uri="{BB962C8B-B14F-4D97-AF65-F5344CB8AC3E}">
        <p14:creationId xmlns:p14="http://schemas.microsoft.com/office/powerpoint/2010/main" val="2452850434"/>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B">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57200" y="1557337"/>
            <a:ext cx="4040188"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113"/>
            <a:ext cx="4040188"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1" name="Content Placeholder 3"/>
          <p:cNvSpPr>
            <a:spLocks noGrp="1"/>
          </p:cNvSpPr>
          <p:nvPr>
            <p:ph sz="half" idx="16"/>
          </p:nvPr>
        </p:nvSpPr>
        <p:spPr>
          <a:xfrm>
            <a:off x="457200" y="4508500"/>
            <a:ext cx="4042792"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5" name="Text Placeholder 4"/>
          <p:cNvSpPr>
            <a:spLocks noGrp="1"/>
          </p:cNvSpPr>
          <p:nvPr>
            <p:ph type="body" sz="quarter" idx="3"/>
          </p:nvPr>
        </p:nvSpPr>
        <p:spPr>
          <a:xfrm>
            <a:off x="4645025" y="1557337"/>
            <a:ext cx="403066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16113"/>
            <a:ext cx="4030663"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2" name="Content Placeholder 3"/>
          <p:cNvSpPr>
            <a:spLocks noGrp="1"/>
          </p:cNvSpPr>
          <p:nvPr>
            <p:ph sz="half" idx="17"/>
          </p:nvPr>
        </p:nvSpPr>
        <p:spPr>
          <a:xfrm>
            <a:off x="4644008" y="4508500"/>
            <a:ext cx="4031680"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7" name="Date Placeholder 6"/>
          <p:cNvSpPr>
            <a:spLocks noGrp="1"/>
          </p:cNvSpPr>
          <p:nvPr>
            <p:ph type="dt" sz="half" idx="10"/>
          </p:nvPr>
        </p:nvSpPr>
        <p:spPr/>
        <p:txBody>
          <a:bodyPr/>
          <a:lstStyle/>
          <a:p>
            <a:fld id="{9B9805A0-BA16-4860-8717-A84C52E7A4F5}" type="datetime3">
              <a:rPr lang="en-GB" smtClean="0"/>
              <a:pPr/>
              <a:t>13 May, 2016</a:t>
            </a:fld>
            <a:endParaRPr lang="en-US"/>
          </a:p>
        </p:txBody>
      </p:sp>
      <p:sp>
        <p:nvSpPr>
          <p:cNvPr id="8" name="Footer Placeholder 7"/>
          <p:cNvSpPr>
            <a:spLocks noGrp="1"/>
          </p:cNvSpPr>
          <p:nvPr>
            <p:ph type="ftr" sz="quarter" idx="11"/>
          </p:nvPr>
        </p:nvSpPr>
        <p:spPr/>
        <p:txBody>
          <a:bodyPr/>
          <a:lstStyle/>
          <a:p>
            <a:r>
              <a:rPr lang="en-US" smtClean="0"/>
              <a:t>© Valmet   |   Author / Title</a:t>
            </a:r>
            <a:endParaRPr lang="en-US"/>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5"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Tree>
    <p:extLst>
      <p:ext uri="{BB962C8B-B14F-4D97-AF65-F5344CB8AC3E}">
        <p14:creationId xmlns:p14="http://schemas.microsoft.com/office/powerpoint/2010/main" val="1717574953"/>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B">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57200" y="1557337"/>
            <a:ext cx="8218488"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113"/>
            <a:ext cx="8218488"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1" name="Content Placeholder 3"/>
          <p:cNvSpPr>
            <a:spLocks noGrp="1"/>
          </p:cNvSpPr>
          <p:nvPr>
            <p:ph sz="half" idx="16"/>
          </p:nvPr>
        </p:nvSpPr>
        <p:spPr>
          <a:xfrm>
            <a:off x="457200" y="4508500"/>
            <a:ext cx="8218488"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7" name="Date Placeholder 6"/>
          <p:cNvSpPr>
            <a:spLocks noGrp="1"/>
          </p:cNvSpPr>
          <p:nvPr>
            <p:ph type="dt" sz="half" idx="10"/>
          </p:nvPr>
        </p:nvSpPr>
        <p:spPr/>
        <p:txBody>
          <a:bodyPr/>
          <a:lstStyle/>
          <a:p>
            <a:fld id="{FBD43498-B03E-4138-87C0-339DF30F40FC}" type="datetime3">
              <a:rPr lang="en-GB" smtClean="0"/>
              <a:pPr/>
              <a:t>13 May, 2016</a:t>
            </a:fld>
            <a:endParaRPr lang="en-US"/>
          </a:p>
        </p:txBody>
      </p:sp>
      <p:sp>
        <p:nvSpPr>
          <p:cNvPr id="8" name="Footer Placeholder 7"/>
          <p:cNvSpPr>
            <a:spLocks noGrp="1"/>
          </p:cNvSpPr>
          <p:nvPr>
            <p:ph type="ftr" sz="quarter" idx="11"/>
          </p:nvPr>
        </p:nvSpPr>
        <p:spPr/>
        <p:txBody>
          <a:bodyPr/>
          <a:lstStyle/>
          <a:p>
            <a:r>
              <a:rPr lang="en-US" smtClean="0"/>
              <a:t>© Valmet   |   Author / Title</a:t>
            </a:r>
            <a:endParaRPr lang="en-US"/>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2"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Tree>
    <p:extLst>
      <p:ext uri="{BB962C8B-B14F-4D97-AF65-F5344CB8AC3E}">
        <p14:creationId xmlns:p14="http://schemas.microsoft.com/office/powerpoint/2010/main" val="4173632368"/>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8"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Content Placeholder 2"/>
          <p:cNvSpPr>
            <a:spLocks noGrp="1"/>
          </p:cNvSpPr>
          <p:nvPr>
            <p:ph sz="half" idx="1"/>
          </p:nvPr>
        </p:nvSpPr>
        <p:spPr>
          <a:xfrm>
            <a:off x="457200" y="1557339"/>
            <a:ext cx="577098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2" name="Picture Placeholder 9"/>
          <p:cNvSpPr>
            <a:spLocks noGrp="1"/>
          </p:cNvSpPr>
          <p:nvPr>
            <p:ph type="pic" sz="quarter" idx="14"/>
          </p:nvPr>
        </p:nvSpPr>
        <p:spPr>
          <a:xfrm>
            <a:off x="6443662" y="1557338"/>
            <a:ext cx="2232025" cy="4464050"/>
          </a:xfrm>
          <a:prstGeom prst="round2DiagRect">
            <a:avLst>
              <a:gd name="adj1" fmla="val 16014"/>
              <a:gd name="adj2" fmla="val 0"/>
            </a:avLst>
          </a:prstGeom>
          <a:solidFill>
            <a:schemeClr val="bg2"/>
          </a:solidFill>
        </p:spPr>
        <p:txBody>
          <a:bodyPr/>
          <a:lstStyle>
            <a:lvl1pPr marL="0" indent="0">
              <a:buFontTx/>
              <a:buNone/>
              <a:defRPr/>
            </a:lvl1pPr>
          </a:lstStyle>
          <a:p>
            <a:r>
              <a:rPr lang="en-US" smtClean="0"/>
              <a:t>Click icon to add picture</a:t>
            </a:r>
            <a:endParaRPr lang="fi-FI" dirty="0"/>
          </a:p>
        </p:txBody>
      </p:sp>
      <p:sp>
        <p:nvSpPr>
          <p:cNvPr id="5" name="Date Placeholder 4"/>
          <p:cNvSpPr>
            <a:spLocks noGrp="1"/>
          </p:cNvSpPr>
          <p:nvPr>
            <p:ph type="dt" sz="half" idx="10"/>
          </p:nvPr>
        </p:nvSpPr>
        <p:spPr/>
        <p:txBody>
          <a:bodyPr/>
          <a:lstStyle/>
          <a:p>
            <a:fld id="{246446A0-08B1-495D-99C7-20B6F2927A61}" type="datetime3">
              <a:rPr lang="en-GB" smtClean="0"/>
              <a:pPr/>
              <a:t>13 May, 2016</a:t>
            </a:fld>
            <a:endParaRPr lang="en-US"/>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5"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Tree>
    <p:extLst>
      <p:ext uri="{BB962C8B-B14F-4D97-AF65-F5344CB8AC3E}">
        <p14:creationId xmlns:p14="http://schemas.microsoft.com/office/powerpoint/2010/main" val="123806273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and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Content Placeholder 2"/>
          <p:cNvSpPr>
            <a:spLocks noGrp="1"/>
          </p:cNvSpPr>
          <p:nvPr>
            <p:ph sz="half" idx="1"/>
          </p:nvPr>
        </p:nvSpPr>
        <p:spPr>
          <a:xfrm>
            <a:off x="457200" y="1557339"/>
            <a:ext cx="577098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9" name="Picture Placeholder 9"/>
          <p:cNvSpPr>
            <a:spLocks noGrp="1"/>
          </p:cNvSpPr>
          <p:nvPr>
            <p:ph type="pic" sz="quarter" idx="15"/>
          </p:nvPr>
        </p:nvSpPr>
        <p:spPr>
          <a:xfrm>
            <a:off x="6443663" y="1557338"/>
            <a:ext cx="2232025" cy="2232025"/>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317517"/>
              <a:gd name="connsiteX1" fmla="*/ 2232025 w 2232025"/>
              <a:gd name="connsiteY1" fmla="*/ 0 h 2317517"/>
              <a:gd name="connsiteX2" fmla="*/ 2232025 w 2232025"/>
              <a:gd name="connsiteY2" fmla="*/ 0 h 2317517"/>
              <a:gd name="connsiteX3" fmla="*/ 2229320 w 2232025"/>
              <a:gd name="connsiteY3" fmla="*/ 2228987 h 2317517"/>
              <a:gd name="connsiteX4" fmla="*/ 1874589 w 2232025"/>
              <a:gd name="connsiteY4" fmla="*/ 2232025 h 2317517"/>
              <a:gd name="connsiteX5" fmla="*/ 0 w 2232025"/>
              <a:gd name="connsiteY5" fmla="*/ 2232025 h 2317517"/>
              <a:gd name="connsiteX6" fmla="*/ 0 w 2232025"/>
              <a:gd name="connsiteY6" fmla="*/ 2232025 h 2317517"/>
              <a:gd name="connsiteX7" fmla="*/ 0 w 2232025"/>
              <a:gd name="connsiteY7" fmla="*/ 357436 h 2317517"/>
              <a:gd name="connsiteX8" fmla="*/ 357436 w 2232025"/>
              <a:gd name="connsiteY8" fmla="*/ 0 h 2317517"/>
              <a:gd name="connsiteX0" fmla="*/ 357436 w 2232025"/>
              <a:gd name="connsiteY0" fmla="*/ 0 h 2232025"/>
              <a:gd name="connsiteX1" fmla="*/ 2232025 w 2232025"/>
              <a:gd name="connsiteY1" fmla="*/ 0 h 2232025"/>
              <a:gd name="connsiteX2" fmla="*/ 2232025 w 2232025"/>
              <a:gd name="connsiteY2" fmla="*/ 0 h 2232025"/>
              <a:gd name="connsiteX3" fmla="*/ 2229320 w 2232025"/>
              <a:gd name="connsiteY3" fmla="*/ 2228987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2025">
                <a:moveTo>
                  <a:pt x="357436" y="0"/>
                </a:moveTo>
                <a:lnTo>
                  <a:pt x="2232025" y="0"/>
                </a:lnTo>
                <a:lnTo>
                  <a:pt x="2232025" y="0"/>
                </a:lnTo>
                <a:cubicBezTo>
                  <a:pt x="2231123" y="742996"/>
                  <a:pt x="2230222" y="1485991"/>
                  <a:pt x="2229320" y="2228987"/>
                </a:cubicBezTo>
                <a:cubicBezTo>
                  <a:pt x="2067000" y="2228904"/>
                  <a:pt x="2071995" y="2232025"/>
                  <a:pt x="1874589" y="2232025"/>
                </a:cubicBezTo>
                <a:lnTo>
                  <a:pt x="0" y="2232025"/>
                </a:lnTo>
                <a:lnTo>
                  <a:pt x="0" y="2232025"/>
                </a:lnTo>
                <a:lnTo>
                  <a:pt x="0" y="357436"/>
                </a:lnTo>
                <a:cubicBezTo>
                  <a:pt x="0" y="160030"/>
                  <a:pt x="160030" y="0"/>
                  <a:pt x="357436" y="0"/>
                </a:cubicBezTo>
                <a:close/>
              </a:path>
            </a:pathLst>
          </a:custGeom>
          <a:solidFill>
            <a:schemeClr val="bg2"/>
          </a:solidFill>
        </p:spPr>
        <p:txBody>
          <a:bodyPr/>
          <a:lstStyle>
            <a:lvl1pPr marL="0" indent="0">
              <a:buFontTx/>
              <a:buNone/>
              <a:defRPr/>
            </a:lvl1pPr>
          </a:lstStyle>
          <a:p>
            <a:r>
              <a:rPr lang="en-US" smtClean="0"/>
              <a:t>Click icon to add picture</a:t>
            </a:r>
            <a:endParaRPr lang="fi-FI" dirty="0"/>
          </a:p>
        </p:txBody>
      </p:sp>
      <p:sp>
        <p:nvSpPr>
          <p:cNvPr id="8" name="Picture Placeholder 9"/>
          <p:cNvSpPr>
            <a:spLocks noGrp="1"/>
          </p:cNvSpPr>
          <p:nvPr>
            <p:ph type="pic" sz="quarter" idx="14"/>
          </p:nvPr>
        </p:nvSpPr>
        <p:spPr>
          <a:xfrm>
            <a:off x="6443663" y="3786991"/>
            <a:ext cx="2232025" cy="2234397"/>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91515 h 2323540"/>
              <a:gd name="connsiteX1" fmla="*/ 2232025 w 2232025"/>
              <a:gd name="connsiteY1" fmla="*/ 91515 h 2323540"/>
              <a:gd name="connsiteX2" fmla="*/ 2232025 w 2232025"/>
              <a:gd name="connsiteY2" fmla="*/ 91515 h 2323540"/>
              <a:gd name="connsiteX3" fmla="*/ 2232025 w 2232025"/>
              <a:gd name="connsiteY3" fmla="*/ 1966104 h 2323540"/>
              <a:gd name="connsiteX4" fmla="*/ 1874589 w 2232025"/>
              <a:gd name="connsiteY4" fmla="*/ 2323540 h 2323540"/>
              <a:gd name="connsiteX5" fmla="*/ 0 w 2232025"/>
              <a:gd name="connsiteY5" fmla="*/ 2323540 h 2323540"/>
              <a:gd name="connsiteX6" fmla="*/ 0 w 2232025"/>
              <a:gd name="connsiteY6" fmla="*/ 2323540 h 2323540"/>
              <a:gd name="connsiteX7" fmla="*/ 0 w 2232025"/>
              <a:gd name="connsiteY7" fmla="*/ 86438 h 2323540"/>
              <a:gd name="connsiteX8" fmla="*/ 357436 w 2232025"/>
              <a:gd name="connsiteY8" fmla="*/ 91515 h 2323540"/>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2372 h 2234397"/>
              <a:gd name="connsiteX1" fmla="*/ 2232025 w 2232025"/>
              <a:gd name="connsiteY1" fmla="*/ 2372 h 2234397"/>
              <a:gd name="connsiteX2" fmla="*/ 2232025 w 2232025"/>
              <a:gd name="connsiteY2" fmla="*/ 2372 h 2234397"/>
              <a:gd name="connsiteX3" fmla="*/ 2232025 w 2232025"/>
              <a:gd name="connsiteY3" fmla="*/ 1876961 h 2234397"/>
              <a:gd name="connsiteX4" fmla="*/ 1874589 w 2232025"/>
              <a:gd name="connsiteY4" fmla="*/ 2234397 h 2234397"/>
              <a:gd name="connsiteX5" fmla="*/ 0 w 2232025"/>
              <a:gd name="connsiteY5" fmla="*/ 2234397 h 2234397"/>
              <a:gd name="connsiteX6" fmla="*/ 0 w 2232025"/>
              <a:gd name="connsiteY6" fmla="*/ 2234397 h 2234397"/>
              <a:gd name="connsiteX7" fmla="*/ 0 w 2232025"/>
              <a:gd name="connsiteY7" fmla="*/ 0 h 2234397"/>
              <a:gd name="connsiteX8" fmla="*/ 357436 w 2232025"/>
              <a:gd name="connsiteY8" fmla="*/ 2372 h 22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4397">
                <a:moveTo>
                  <a:pt x="357436" y="2372"/>
                </a:moveTo>
                <a:lnTo>
                  <a:pt x="2232025" y="2372"/>
                </a:lnTo>
                <a:lnTo>
                  <a:pt x="2232025" y="2372"/>
                </a:lnTo>
                <a:lnTo>
                  <a:pt x="2232025" y="1876961"/>
                </a:lnTo>
                <a:cubicBezTo>
                  <a:pt x="2232025" y="2074367"/>
                  <a:pt x="2071995" y="2234397"/>
                  <a:pt x="1874589" y="2234397"/>
                </a:cubicBezTo>
                <a:lnTo>
                  <a:pt x="0" y="2234397"/>
                </a:lnTo>
                <a:lnTo>
                  <a:pt x="0" y="2234397"/>
                </a:lnTo>
                <a:lnTo>
                  <a:pt x="0" y="0"/>
                </a:lnTo>
                <a:lnTo>
                  <a:pt x="357436" y="2372"/>
                </a:lnTo>
                <a:close/>
              </a:path>
            </a:pathLst>
          </a:custGeom>
          <a:solidFill>
            <a:schemeClr val="bg2"/>
          </a:solidFill>
        </p:spPr>
        <p:txBody>
          <a:bodyPr/>
          <a:lstStyle>
            <a:lvl1pPr marL="0" indent="0">
              <a:buFontTx/>
              <a:buNone/>
              <a:defRPr/>
            </a:lvl1pPr>
          </a:lstStyle>
          <a:p>
            <a:r>
              <a:rPr lang="en-US" smtClean="0"/>
              <a:t>Click icon to add picture</a:t>
            </a:r>
            <a:endParaRPr lang="fi-FI" dirty="0"/>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5" name="Date Placeholder 4"/>
          <p:cNvSpPr>
            <a:spLocks noGrp="1"/>
          </p:cNvSpPr>
          <p:nvPr>
            <p:ph type="dt" sz="half" idx="10"/>
          </p:nvPr>
        </p:nvSpPr>
        <p:spPr/>
        <p:txBody>
          <a:bodyPr/>
          <a:lstStyle/>
          <a:p>
            <a:fld id="{169EB0E7-CF39-4D01-B22A-92B1509512A7}" type="datetime3">
              <a:rPr lang="en-GB" smtClean="0"/>
              <a:pPr/>
              <a:t>13 May, 2016</a:t>
            </a:fld>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6"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Tree>
    <p:extLst>
      <p:ext uri="{BB962C8B-B14F-4D97-AF65-F5344CB8AC3E}">
        <p14:creationId xmlns:p14="http://schemas.microsoft.com/office/powerpoint/2010/main" val="212515833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and picture B">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Content Placeholder 2"/>
          <p:cNvSpPr>
            <a:spLocks noGrp="1"/>
          </p:cNvSpPr>
          <p:nvPr>
            <p:ph sz="half" idx="1"/>
          </p:nvPr>
        </p:nvSpPr>
        <p:spPr>
          <a:xfrm>
            <a:off x="457200" y="1557339"/>
            <a:ext cx="353873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1" name="Picture Placeholder 9"/>
          <p:cNvSpPr>
            <a:spLocks noGrp="1"/>
          </p:cNvSpPr>
          <p:nvPr>
            <p:ph type="pic" sz="quarter" idx="13"/>
          </p:nvPr>
        </p:nvSpPr>
        <p:spPr>
          <a:xfrm>
            <a:off x="4211960" y="1557338"/>
            <a:ext cx="4463728" cy="4464050"/>
          </a:xfrm>
          <a:prstGeom prst="round2DiagRect">
            <a:avLst>
              <a:gd name="adj1" fmla="val 8192"/>
              <a:gd name="adj2" fmla="val 0"/>
            </a:avLst>
          </a:prstGeom>
          <a:solidFill>
            <a:schemeClr val="bg2"/>
          </a:solidFill>
        </p:spPr>
        <p:txBody>
          <a:bodyPr/>
          <a:lstStyle>
            <a:lvl1pPr marL="0" indent="0">
              <a:buFontTx/>
              <a:buNone/>
              <a:defRPr/>
            </a:lvl1pPr>
          </a:lstStyle>
          <a:p>
            <a:r>
              <a:rPr lang="en-US" smtClean="0"/>
              <a:t>Click icon to add picture</a:t>
            </a:r>
            <a:endParaRPr lang="fi-FI" dirty="0"/>
          </a:p>
        </p:txBody>
      </p:sp>
      <p:sp>
        <p:nvSpPr>
          <p:cNvPr id="5" name="Date Placeholder 4"/>
          <p:cNvSpPr>
            <a:spLocks noGrp="1"/>
          </p:cNvSpPr>
          <p:nvPr>
            <p:ph type="dt" sz="half" idx="10"/>
          </p:nvPr>
        </p:nvSpPr>
        <p:spPr/>
        <p:txBody>
          <a:bodyPr/>
          <a:lstStyle/>
          <a:p>
            <a:fld id="{32F0E64D-A91D-4CE6-A102-A60EDCF61501}" type="datetime3">
              <a:rPr lang="en-GB" smtClean="0"/>
              <a:pPr/>
              <a:t>13 May, 2016</a:t>
            </a:fld>
            <a:endParaRPr lang="en-US"/>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2" name="Text Placeholder 8"/>
          <p:cNvSpPr>
            <a:spLocks noGrp="1"/>
          </p:cNvSpPr>
          <p:nvPr>
            <p:ph type="body" sz="quarter" idx="15"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Tree>
    <p:extLst>
      <p:ext uri="{BB962C8B-B14F-4D97-AF65-F5344CB8AC3E}">
        <p14:creationId xmlns:p14="http://schemas.microsoft.com/office/powerpoint/2010/main" val="362535047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11"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Content Placeholder 2"/>
          <p:cNvSpPr>
            <a:spLocks noGrp="1"/>
          </p:cNvSpPr>
          <p:nvPr>
            <p:ph sz="half" idx="1"/>
          </p:nvPr>
        </p:nvSpPr>
        <p:spPr>
          <a:xfrm>
            <a:off x="457200" y="1557339"/>
            <a:ext cx="353873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9" name="Picture Placeholder 9"/>
          <p:cNvSpPr>
            <a:spLocks noGrp="1"/>
          </p:cNvSpPr>
          <p:nvPr>
            <p:ph type="pic" sz="quarter" idx="15"/>
          </p:nvPr>
        </p:nvSpPr>
        <p:spPr>
          <a:xfrm>
            <a:off x="4211638" y="1557338"/>
            <a:ext cx="2232025" cy="2232025"/>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317517"/>
              <a:gd name="connsiteX1" fmla="*/ 2232025 w 2232025"/>
              <a:gd name="connsiteY1" fmla="*/ 0 h 2317517"/>
              <a:gd name="connsiteX2" fmla="*/ 2232025 w 2232025"/>
              <a:gd name="connsiteY2" fmla="*/ 0 h 2317517"/>
              <a:gd name="connsiteX3" fmla="*/ 2229320 w 2232025"/>
              <a:gd name="connsiteY3" fmla="*/ 2228987 h 2317517"/>
              <a:gd name="connsiteX4" fmla="*/ 1874589 w 2232025"/>
              <a:gd name="connsiteY4" fmla="*/ 2232025 h 2317517"/>
              <a:gd name="connsiteX5" fmla="*/ 0 w 2232025"/>
              <a:gd name="connsiteY5" fmla="*/ 2232025 h 2317517"/>
              <a:gd name="connsiteX6" fmla="*/ 0 w 2232025"/>
              <a:gd name="connsiteY6" fmla="*/ 2232025 h 2317517"/>
              <a:gd name="connsiteX7" fmla="*/ 0 w 2232025"/>
              <a:gd name="connsiteY7" fmla="*/ 357436 h 2317517"/>
              <a:gd name="connsiteX8" fmla="*/ 357436 w 2232025"/>
              <a:gd name="connsiteY8" fmla="*/ 0 h 2317517"/>
              <a:gd name="connsiteX0" fmla="*/ 357436 w 2232025"/>
              <a:gd name="connsiteY0" fmla="*/ 0 h 2232025"/>
              <a:gd name="connsiteX1" fmla="*/ 2232025 w 2232025"/>
              <a:gd name="connsiteY1" fmla="*/ 0 h 2232025"/>
              <a:gd name="connsiteX2" fmla="*/ 2232025 w 2232025"/>
              <a:gd name="connsiteY2" fmla="*/ 0 h 2232025"/>
              <a:gd name="connsiteX3" fmla="*/ 2229320 w 2232025"/>
              <a:gd name="connsiteY3" fmla="*/ 2228987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2025">
                <a:moveTo>
                  <a:pt x="357436" y="0"/>
                </a:moveTo>
                <a:lnTo>
                  <a:pt x="2232025" y="0"/>
                </a:lnTo>
                <a:lnTo>
                  <a:pt x="2232025" y="0"/>
                </a:lnTo>
                <a:cubicBezTo>
                  <a:pt x="2231123" y="742996"/>
                  <a:pt x="2230222" y="1485991"/>
                  <a:pt x="2229320" y="2228987"/>
                </a:cubicBezTo>
                <a:cubicBezTo>
                  <a:pt x="2067000" y="2228904"/>
                  <a:pt x="2071995" y="2232025"/>
                  <a:pt x="1874589" y="2232025"/>
                </a:cubicBezTo>
                <a:lnTo>
                  <a:pt x="0" y="2232025"/>
                </a:lnTo>
                <a:lnTo>
                  <a:pt x="0" y="2232025"/>
                </a:lnTo>
                <a:lnTo>
                  <a:pt x="0" y="357436"/>
                </a:lnTo>
                <a:cubicBezTo>
                  <a:pt x="0" y="160030"/>
                  <a:pt x="160030" y="0"/>
                  <a:pt x="357436" y="0"/>
                </a:cubicBezTo>
                <a:close/>
              </a:path>
            </a:pathLst>
          </a:custGeom>
          <a:solidFill>
            <a:schemeClr val="bg2"/>
          </a:solidFill>
        </p:spPr>
        <p:txBody>
          <a:bodyPr/>
          <a:lstStyle>
            <a:lvl1pPr marL="0" indent="0">
              <a:buFontTx/>
              <a:buNone/>
              <a:defRPr/>
            </a:lvl1pPr>
          </a:lstStyle>
          <a:p>
            <a:r>
              <a:rPr lang="en-US" smtClean="0"/>
              <a:t>Click icon to add picture</a:t>
            </a:r>
            <a:endParaRPr lang="fi-FI" dirty="0"/>
          </a:p>
        </p:txBody>
      </p:sp>
      <p:sp>
        <p:nvSpPr>
          <p:cNvPr id="10" name="Picture Placeholder 9"/>
          <p:cNvSpPr>
            <a:spLocks noGrp="1"/>
          </p:cNvSpPr>
          <p:nvPr>
            <p:ph type="pic" sz="quarter" idx="16"/>
          </p:nvPr>
        </p:nvSpPr>
        <p:spPr>
          <a:xfrm>
            <a:off x="6443663" y="1557338"/>
            <a:ext cx="2232025" cy="2232025"/>
          </a:xfrm>
          <a:solidFill>
            <a:schemeClr val="bg2"/>
          </a:solidFill>
        </p:spPr>
        <p:txBody>
          <a:bodyPr/>
          <a:lstStyle>
            <a:lvl1pPr marL="0" indent="0">
              <a:buFontTx/>
              <a:buNone/>
              <a:defRPr/>
            </a:lvl1pPr>
          </a:lstStyle>
          <a:p>
            <a:r>
              <a:rPr lang="en-US" smtClean="0"/>
              <a:t>Click icon to add picture</a:t>
            </a:r>
            <a:endParaRPr lang="fi-FI" dirty="0"/>
          </a:p>
        </p:txBody>
      </p:sp>
      <p:sp>
        <p:nvSpPr>
          <p:cNvPr id="12" name="Picture Placeholder 9"/>
          <p:cNvSpPr>
            <a:spLocks noGrp="1"/>
          </p:cNvSpPr>
          <p:nvPr>
            <p:ph type="pic" sz="quarter" idx="17"/>
          </p:nvPr>
        </p:nvSpPr>
        <p:spPr>
          <a:xfrm>
            <a:off x="4211638" y="3790713"/>
            <a:ext cx="2232025" cy="2232025"/>
          </a:xfrm>
          <a:solidFill>
            <a:schemeClr val="bg2"/>
          </a:solidFill>
        </p:spPr>
        <p:txBody>
          <a:bodyPr/>
          <a:lstStyle>
            <a:lvl1pPr marL="0" indent="0">
              <a:buFontTx/>
              <a:buNone/>
              <a:defRPr/>
            </a:lvl1pPr>
          </a:lstStyle>
          <a:p>
            <a:r>
              <a:rPr lang="en-US" smtClean="0"/>
              <a:t>Click icon to add picture</a:t>
            </a:r>
            <a:endParaRPr lang="fi-FI" dirty="0"/>
          </a:p>
        </p:txBody>
      </p:sp>
      <p:sp>
        <p:nvSpPr>
          <p:cNvPr id="8" name="Picture Placeholder 9"/>
          <p:cNvSpPr>
            <a:spLocks noGrp="1"/>
          </p:cNvSpPr>
          <p:nvPr>
            <p:ph type="pic" sz="quarter" idx="14"/>
          </p:nvPr>
        </p:nvSpPr>
        <p:spPr>
          <a:xfrm>
            <a:off x="6443663" y="3786991"/>
            <a:ext cx="2232025" cy="2234397"/>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91515 h 2323540"/>
              <a:gd name="connsiteX1" fmla="*/ 2232025 w 2232025"/>
              <a:gd name="connsiteY1" fmla="*/ 91515 h 2323540"/>
              <a:gd name="connsiteX2" fmla="*/ 2232025 w 2232025"/>
              <a:gd name="connsiteY2" fmla="*/ 91515 h 2323540"/>
              <a:gd name="connsiteX3" fmla="*/ 2232025 w 2232025"/>
              <a:gd name="connsiteY3" fmla="*/ 1966104 h 2323540"/>
              <a:gd name="connsiteX4" fmla="*/ 1874589 w 2232025"/>
              <a:gd name="connsiteY4" fmla="*/ 2323540 h 2323540"/>
              <a:gd name="connsiteX5" fmla="*/ 0 w 2232025"/>
              <a:gd name="connsiteY5" fmla="*/ 2323540 h 2323540"/>
              <a:gd name="connsiteX6" fmla="*/ 0 w 2232025"/>
              <a:gd name="connsiteY6" fmla="*/ 2323540 h 2323540"/>
              <a:gd name="connsiteX7" fmla="*/ 0 w 2232025"/>
              <a:gd name="connsiteY7" fmla="*/ 86438 h 2323540"/>
              <a:gd name="connsiteX8" fmla="*/ 357436 w 2232025"/>
              <a:gd name="connsiteY8" fmla="*/ 91515 h 2323540"/>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2372 h 2234397"/>
              <a:gd name="connsiteX1" fmla="*/ 2232025 w 2232025"/>
              <a:gd name="connsiteY1" fmla="*/ 2372 h 2234397"/>
              <a:gd name="connsiteX2" fmla="*/ 2232025 w 2232025"/>
              <a:gd name="connsiteY2" fmla="*/ 2372 h 2234397"/>
              <a:gd name="connsiteX3" fmla="*/ 2232025 w 2232025"/>
              <a:gd name="connsiteY3" fmla="*/ 1876961 h 2234397"/>
              <a:gd name="connsiteX4" fmla="*/ 1874589 w 2232025"/>
              <a:gd name="connsiteY4" fmla="*/ 2234397 h 2234397"/>
              <a:gd name="connsiteX5" fmla="*/ 0 w 2232025"/>
              <a:gd name="connsiteY5" fmla="*/ 2234397 h 2234397"/>
              <a:gd name="connsiteX6" fmla="*/ 0 w 2232025"/>
              <a:gd name="connsiteY6" fmla="*/ 2234397 h 2234397"/>
              <a:gd name="connsiteX7" fmla="*/ 0 w 2232025"/>
              <a:gd name="connsiteY7" fmla="*/ 0 h 2234397"/>
              <a:gd name="connsiteX8" fmla="*/ 357436 w 2232025"/>
              <a:gd name="connsiteY8" fmla="*/ 2372 h 22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4397">
                <a:moveTo>
                  <a:pt x="357436" y="2372"/>
                </a:moveTo>
                <a:lnTo>
                  <a:pt x="2232025" y="2372"/>
                </a:lnTo>
                <a:lnTo>
                  <a:pt x="2232025" y="2372"/>
                </a:lnTo>
                <a:lnTo>
                  <a:pt x="2232025" y="1876961"/>
                </a:lnTo>
                <a:cubicBezTo>
                  <a:pt x="2232025" y="2074367"/>
                  <a:pt x="2071995" y="2234397"/>
                  <a:pt x="1874589" y="2234397"/>
                </a:cubicBezTo>
                <a:lnTo>
                  <a:pt x="0" y="2234397"/>
                </a:lnTo>
                <a:lnTo>
                  <a:pt x="0" y="2234397"/>
                </a:lnTo>
                <a:lnTo>
                  <a:pt x="0" y="0"/>
                </a:lnTo>
                <a:lnTo>
                  <a:pt x="357436" y="2372"/>
                </a:lnTo>
                <a:close/>
              </a:path>
            </a:pathLst>
          </a:custGeom>
          <a:solidFill>
            <a:schemeClr val="bg2"/>
          </a:solidFill>
        </p:spPr>
        <p:txBody>
          <a:bodyPr/>
          <a:lstStyle>
            <a:lvl1pPr marL="0" indent="0">
              <a:buFontTx/>
              <a:buNone/>
              <a:defRPr/>
            </a:lvl1pPr>
          </a:lstStyle>
          <a:p>
            <a:r>
              <a:rPr lang="en-US" smtClean="0"/>
              <a:t>Click icon to add picture</a:t>
            </a:r>
            <a:endParaRPr lang="fi-FI" dirty="0"/>
          </a:p>
        </p:txBody>
      </p:sp>
      <p:sp>
        <p:nvSpPr>
          <p:cNvPr id="5" name="Date Placeholder 4"/>
          <p:cNvSpPr>
            <a:spLocks noGrp="1"/>
          </p:cNvSpPr>
          <p:nvPr>
            <p:ph type="dt" sz="half" idx="10"/>
          </p:nvPr>
        </p:nvSpPr>
        <p:spPr/>
        <p:txBody>
          <a:bodyPr/>
          <a:lstStyle/>
          <a:p>
            <a:fld id="{23E8ECA9-EA92-4D4C-87A2-C52B043EEE76}" type="datetime3">
              <a:rPr lang="en-GB" smtClean="0"/>
              <a:pPr/>
              <a:t>13 May, 2016</a:t>
            </a:fld>
            <a:endParaRPr lang="en-US"/>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3" name="Text Placeholder 8"/>
          <p:cNvSpPr>
            <a:spLocks noGrp="1"/>
          </p:cNvSpPr>
          <p:nvPr>
            <p:ph type="body" sz="quarter" idx="18"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Tree>
    <p:extLst>
      <p:ext uri="{BB962C8B-B14F-4D97-AF65-F5344CB8AC3E}">
        <p14:creationId xmlns:p14="http://schemas.microsoft.com/office/powerpoint/2010/main" val="356031375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11" name="Picture Placeholder 9"/>
          <p:cNvSpPr>
            <a:spLocks noGrp="1"/>
          </p:cNvSpPr>
          <p:nvPr>
            <p:ph type="pic" sz="quarter" idx="13"/>
          </p:nvPr>
        </p:nvSpPr>
        <p:spPr>
          <a:xfrm>
            <a:off x="468313" y="1557338"/>
            <a:ext cx="8207375" cy="4464050"/>
          </a:xfrm>
          <a:prstGeom prst="round2DiagRect">
            <a:avLst>
              <a:gd name="adj1" fmla="val 8193"/>
              <a:gd name="adj2" fmla="val 0"/>
            </a:avLst>
          </a:prstGeom>
          <a:solidFill>
            <a:schemeClr val="bg2"/>
          </a:solidFill>
        </p:spPr>
        <p:txBody>
          <a:bodyPr/>
          <a:lstStyle>
            <a:lvl1pPr marL="0" indent="0">
              <a:buFontTx/>
              <a:buNone/>
              <a:defRPr/>
            </a:lvl1pPr>
          </a:lstStyle>
          <a:p>
            <a:r>
              <a:rPr lang="en-US" smtClean="0"/>
              <a:t>Click icon to add picture</a:t>
            </a:r>
            <a:endParaRPr lang="fi-FI" dirty="0"/>
          </a:p>
        </p:txBody>
      </p:sp>
      <p:sp>
        <p:nvSpPr>
          <p:cNvPr id="5" name="Date Placeholder 4"/>
          <p:cNvSpPr>
            <a:spLocks noGrp="1"/>
          </p:cNvSpPr>
          <p:nvPr>
            <p:ph type="dt" sz="half" idx="10"/>
          </p:nvPr>
        </p:nvSpPr>
        <p:spPr/>
        <p:txBody>
          <a:bodyPr/>
          <a:lstStyle/>
          <a:p>
            <a:fld id="{486B175C-26FA-4AEB-8DB6-B52A56CA658B}" type="datetime3">
              <a:rPr lang="en-GB" smtClean="0"/>
              <a:pPr/>
              <a:t>13 May, 2016</a:t>
            </a:fld>
            <a:endParaRPr lang="en-US"/>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369290280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11" name="Picture Placeholder 9"/>
          <p:cNvSpPr>
            <a:spLocks noGrp="1"/>
          </p:cNvSpPr>
          <p:nvPr>
            <p:ph type="pic" sz="quarter" idx="13"/>
          </p:nvPr>
        </p:nvSpPr>
        <p:spPr>
          <a:xfrm>
            <a:off x="468313" y="476672"/>
            <a:ext cx="8207375" cy="5544716"/>
          </a:xfrm>
          <a:prstGeom prst="round2DiagRect">
            <a:avLst>
              <a:gd name="adj1" fmla="val 6693"/>
              <a:gd name="adj2" fmla="val 0"/>
            </a:avLst>
          </a:prstGeom>
          <a:solidFill>
            <a:schemeClr val="bg2"/>
          </a:solidFill>
        </p:spPr>
        <p:txBody>
          <a:bodyPr/>
          <a:lstStyle>
            <a:lvl1pPr marL="0" indent="0">
              <a:buFontTx/>
              <a:buNone/>
              <a:defRPr/>
            </a:lvl1pPr>
          </a:lstStyle>
          <a:p>
            <a:r>
              <a:rPr lang="en-US" smtClean="0"/>
              <a:t>Click icon to add picture</a:t>
            </a:r>
            <a:endParaRPr lang="fi-FI"/>
          </a:p>
        </p:txBody>
      </p:sp>
      <p:sp>
        <p:nvSpPr>
          <p:cNvPr id="5" name="Date Placeholder 4"/>
          <p:cNvSpPr>
            <a:spLocks noGrp="1"/>
          </p:cNvSpPr>
          <p:nvPr>
            <p:ph type="dt" sz="half" idx="10"/>
          </p:nvPr>
        </p:nvSpPr>
        <p:spPr/>
        <p:txBody>
          <a:bodyPr/>
          <a:lstStyle/>
          <a:p>
            <a:fld id="{032079D4-07E5-4A95-B9F1-3304D7B199CC}" type="datetime3">
              <a:rPr lang="en-GB" smtClean="0"/>
              <a:pPr/>
              <a:t>13 May, 2016</a:t>
            </a:fld>
            <a:endParaRPr lang="en-US"/>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38848852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8"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9"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
        <p:nvSpPr>
          <p:cNvPr id="4" name="Date Placeholder 3"/>
          <p:cNvSpPr>
            <a:spLocks noGrp="1"/>
          </p:cNvSpPr>
          <p:nvPr>
            <p:ph type="dt" sz="half" idx="10"/>
          </p:nvPr>
        </p:nvSpPr>
        <p:spPr/>
        <p:txBody>
          <a:bodyPr/>
          <a:lstStyle/>
          <a:p>
            <a:fld id="{0B26529B-8E24-42A0-8AEF-AD732774FE5C}" type="datetime3">
              <a:rPr lang="en-GB" smtClean="0"/>
              <a:pPr/>
              <a:t>13 May, 2016</a:t>
            </a:fld>
            <a:endParaRPr lang="en-US"/>
          </a:p>
        </p:txBody>
      </p:sp>
      <p:sp>
        <p:nvSpPr>
          <p:cNvPr id="5" name="Footer Placeholder 4"/>
          <p:cNvSpPr>
            <a:spLocks noGrp="1"/>
          </p:cNvSpPr>
          <p:nvPr>
            <p:ph type="ftr" sz="quarter" idx="11"/>
          </p:nvPr>
        </p:nvSpPr>
        <p:spPr>
          <a:xfrm>
            <a:off x="2051719" y="6453336"/>
            <a:ext cx="2880643" cy="144016"/>
          </a:xfrm>
        </p:spPr>
        <p:txBody>
          <a:bodyPr/>
          <a:lstStyle/>
          <a:p>
            <a:r>
              <a:rPr lang="en-US" smtClean="0"/>
              <a:t>© Valmet   |   Author / Title</a:t>
            </a:r>
            <a:endParaRPr lang="en-US"/>
          </a:p>
        </p:txBody>
      </p:sp>
      <p:sp>
        <p:nvSpPr>
          <p:cNvPr id="6" name="Slide Number Placeholder 5"/>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76289649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eference A">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Content Placeholder 2"/>
          <p:cNvSpPr>
            <a:spLocks noGrp="1"/>
          </p:cNvSpPr>
          <p:nvPr>
            <p:ph sz="half" idx="1"/>
          </p:nvPr>
        </p:nvSpPr>
        <p:spPr>
          <a:xfrm>
            <a:off x="457200" y="1557339"/>
            <a:ext cx="4042792"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0" name="Text Placeholder 9"/>
          <p:cNvSpPr>
            <a:spLocks noGrp="1"/>
          </p:cNvSpPr>
          <p:nvPr>
            <p:ph type="body" sz="quarter" idx="16"/>
          </p:nvPr>
        </p:nvSpPr>
        <p:spPr>
          <a:xfrm flipH="1">
            <a:off x="4644009" y="1557339"/>
            <a:ext cx="4031680" cy="863549"/>
          </a:xfrm>
          <a:prstGeom prst="round1Rect">
            <a:avLst>
              <a:gd name="adj" fmla="val 37282"/>
            </a:avLst>
          </a:prstGeom>
          <a:solidFill>
            <a:schemeClr val="accent1"/>
          </a:solidFill>
        </p:spPr>
        <p:txBody>
          <a:bodyPr lIns="108000" tIns="108000" rIns="108000" bIns="108000"/>
          <a:lstStyle>
            <a:lvl1pPr marL="0" indent="0">
              <a:buFontTx/>
              <a:buNone/>
              <a:defRPr sz="1600">
                <a:solidFill>
                  <a:schemeClr val="bg1"/>
                </a:solidFill>
              </a:defRPr>
            </a:lvl1pPr>
            <a:lvl2pPr marL="182563" indent="-182563">
              <a:buClr>
                <a:schemeClr val="bg1"/>
              </a:buClr>
              <a:buFont typeface="Arial" panose="020B0604020202020204" pitchFamily="34" charset="0"/>
              <a:buChar char="•"/>
              <a:defRPr sz="1200">
                <a:solidFill>
                  <a:schemeClr val="bg1"/>
                </a:solidFill>
              </a:defRPr>
            </a:lvl2pPr>
          </a:lstStyle>
          <a:p>
            <a:pPr lvl="0"/>
            <a:r>
              <a:rPr lang="en-US" smtClean="0"/>
              <a:t>Click to edit Master text styles</a:t>
            </a:r>
          </a:p>
          <a:p>
            <a:pPr lvl="1"/>
            <a:r>
              <a:rPr lang="en-US" smtClean="0"/>
              <a:t>Second level</a:t>
            </a:r>
          </a:p>
        </p:txBody>
      </p:sp>
      <p:sp>
        <p:nvSpPr>
          <p:cNvPr id="13" name="Picture Placeholder 9"/>
          <p:cNvSpPr>
            <a:spLocks noGrp="1"/>
          </p:cNvSpPr>
          <p:nvPr>
            <p:ph type="pic" sz="quarter" idx="13"/>
          </p:nvPr>
        </p:nvSpPr>
        <p:spPr>
          <a:xfrm>
            <a:off x="4643740" y="2420888"/>
            <a:ext cx="4031947" cy="3600499"/>
          </a:xfrm>
          <a:custGeom>
            <a:avLst/>
            <a:gdLst>
              <a:gd name="connsiteX0" fmla="*/ 367035 w 4031680"/>
              <a:gd name="connsiteY0" fmla="*/ 0 h 3600499"/>
              <a:gd name="connsiteX1" fmla="*/ 4031680 w 4031680"/>
              <a:gd name="connsiteY1" fmla="*/ 0 h 3600499"/>
              <a:gd name="connsiteX2" fmla="*/ 4031680 w 4031680"/>
              <a:gd name="connsiteY2" fmla="*/ 0 h 3600499"/>
              <a:gd name="connsiteX3" fmla="*/ 4031680 w 4031680"/>
              <a:gd name="connsiteY3" fmla="*/ 3233464 h 3600499"/>
              <a:gd name="connsiteX4" fmla="*/ 3664645 w 4031680"/>
              <a:gd name="connsiteY4" fmla="*/ 3600499 h 3600499"/>
              <a:gd name="connsiteX5" fmla="*/ 0 w 4031680"/>
              <a:gd name="connsiteY5" fmla="*/ 3600499 h 3600499"/>
              <a:gd name="connsiteX6" fmla="*/ 0 w 4031680"/>
              <a:gd name="connsiteY6" fmla="*/ 3600499 h 3600499"/>
              <a:gd name="connsiteX7" fmla="*/ 0 w 4031680"/>
              <a:gd name="connsiteY7" fmla="*/ 367035 h 3600499"/>
              <a:gd name="connsiteX8" fmla="*/ 367035 w 4031680"/>
              <a:gd name="connsiteY8" fmla="*/ 0 h 3600499"/>
              <a:gd name="connsiteX0" fmla="*/ 91965 w 4116565"/>
              <a:gd name="connsiteY0" fmla="*/ 0 h 3600499"/>
              <a:gd name="connsiteX1" fmla="*/ 4116565 w 4116565"/>
              <a:gd name="connsiteY1" fmla="*/ 0 h 3600499"/>
              <a:gd name="connsiteX2" fmla="*/ 4116565 w 4116565"/>
              <a:gd name="connsiteY2" fmla="*/ 0 h 3600499"/>
              <a:gd name="connsiteX3" fmla="*/ 4116565 w 4116565"/>
              <a:gd name="connsiteY3" fmla="*/ 3233464 h 3600499"/>
              <a:gd name="connsiteX4" fmla="*/ 3749530 w 4116565"/>
              <a:gd name="connsiteY4" fmla="*/ 3600499 h 3600499"/>
              <a:gd name="connsiteX5" fmla="*/ 84885 w 4116565"/>
              <a:gd name="connsiteY5" fmla="*/ 3600499 h 3600499"/>
              <a:gd name="connsiteX6" fmla="*/ 84885 w 4116565"/>
              <a:gd name="connsiteY6" fmla="*/ 3600499 h 3600499"/>
              <a:gd name="connsiteX7" fmla="*/ 84885 w 4116565"/>
              <a:gd name="connsiteY7" fmla="*/ 367035 h 3600499"/>
              <a:gd name="connsiteX8" fmla="*/ 91965 w 4116565"/>
              <a:gd name="connsiteY8" fmla="*/ 0 h 3600499"/>
              <a:gd name="connsiteX0" fmla="*/ 7080 w 4031680"/>
              <a:gd name="connsiteY0" fmla="*/ 0 h 3600499"/>
              <a:gd name="connsiteX1" fmla="*/ 4031680 w 4031680"/>
              <a:gd name="connsiteY1" fmla="*/ 0 h 3600499"/>
              <a:gd name="connsiteX2" fmla="*/ 4031680 w 4031680"/>
              <a:gd name="connsiteY2" fmla="*/ 0 h 3600499"/>
              <a:gd name="connsiteX3" fmla="*/ 4031680 w 4031680"/>
              <a:gd name="connsiteY3" fmla="*/ 3233464 h 3600499"/>
              <a:gd name="connsiteX4" fmla="*/ 3664645 w 4031680"/>
              <a:gd name="connsiteY4" fmla="*/ 3600499 h 3600499"/>
              <a:gd name="connsiteX5" fmla="*/ 0 w 4031680"/>
              <a:gd name="connsiteY5" fmla="*/ 3600499 h 3600499"/>
              <a:gd name="connsiteX6" fmla="*/ 0 w 4031680"/>
              <a:gd name="connsiteY6" fmla="*/ 3600499 h 3600499"/>
              <a:gd name="connsiteX7" fmla="*/ 0 w 4031680"/>
              <a:gd name="connsiteY7" fmla="*/ 367035 h 3600499"/>
              <a:gd name="connsiteX8" fmla="*/ 7080 w 4031680"/>
              <a:gd name="connsiteY8" fmla="*/ 0 h 3600499"/>
              <a:gd name="connsiteX0" fmla="*/ 1541 w 4031947"/>
              <a:gd name="connsiteY0" fmla="*/ 0 h 3600499"/>
              <a:gd name="connsiteX1" fmla="*/ 4031947 w 4031947"/>
              <a:gd name="connsiteY1" fmla="*/ 0 h 3600499"/>
              <a:gd name="connsiteX2" fmla="*/ 4031947 w 4031947"/>
              <a:gd name="connsiteY2" fmla="*/ 0 h 3600499"/>
              <a:gd name="connsiteX3" fmla="*/ 4031947 w 4031947"/>
              <a:gd name="connsiteY3" fmla="*/ 3233464 h 3600499"/>
              <a:gd name="connsiteX4" fmla="*/ 3664912 w 4031947"/>
              <a:gd name="connsiteY4" fmla="*/ 3600499 h 3600499"/>
              <a:gd name="connsiteX5" fmla="*/ 267 w 4031947"/>
              <a:gd name="connsiteY5" fmla="*/ 3600499 h 3600499"/>
              <a:gd name="connsiteX6" fmla="*/ 267 w 4031947"/>
              <a:gd name="connsiteY6" fmla="*/ 3600499 h 3600499"/>
              <a:gd name="connsiteX7" fmla="*/ 267 w 4031947"/>
              <a:gd name="connsiteY7" fmla="*/ 367035 h 3600499"/>
              <a:gd name="connsiteX8" fmla="*/ 1541 w 4031947"/>
              <a:gd name="connsiteY8" fmla="*/ 0 h 360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1947" h="3600499">
                <a:moveTo>
                  <a:pt x="1541" y="0"/>
                </a:moveTo>
                <a:lnTo>
                  <a:pt x="4031947" y="0"/>
                </a:lnTo>
                <a:lnTo>
                  <a:pt x="4031947" y="0"/>
                </a:lnTo>
                <a:lnTo>
                  <a:pt x="4031947" y="3233464"/>
                </a:lnTo>
                <a:cubicBezTo>
                  <a:pt x="4031947" y="3436172"/>
                  <a:pt x="3867620" y="3600499"/>
                  <a:pt x="3664912" y="3600499"/>
                </a:cubicBezTo>
                <a:lnTo>
                  <a:pt x="267" y="3600499"/>
                </a:lnTo>
                <a:lnTo>
                  <a:pt x="267" y="3600499"/>
                </a:lnTo>
                <a:lnTo>
                  <a:pt x="267" y="367035"/>
                </a:lnTo>
                <a:cubicBezTo>
                  <a:pt x="267" y="164327"/>
                  <a:pt x="-870" y="168365"/>
                  <a:pt x="1541" y="0"/>
                </a:cubicBezTo>
                <a:close/>
              </a:path>
            </a:pathLst>
          </a:custGeom>
          <a:solidFill>
            <a:schemeClr val="bg2"/>
          </a:solidFill>
        </p:spPr>
        <p:txBody>
          <a:bodyPr/>
          <a:lstStyle>
            <a:lvl1pPr marL="0" indent="0">
              <a:buFontTx/>
              <a:buNone/>
              <a:defRPr/>
            </a:lvl1pPr>
          </a:lstStyle>
          <a:p>
            <a:r>
              <a:rPr lang="en-US" smtClean="0"/>
              <a:t>Click icon to add picture</a:t>
            </a:r>
            <a:endParaRPr lang="fi-FI" dirty="0"/>
          </a:p>
        </p:txBody>
      </p:sp>
      <p:sp>
        <p:nvSpPr>
          <p:cNvPr id="5" name="Date Placeholder 4"/>
          <p:cNvSpPr>
            <a:spLocks noGrp="1"/>
          </p:cNvSpPr>
          <p:nvPr>
            <p:ph type="dt" sz="half" idx="10"/>
          </p:nvPr>
        </p:nvSpPr>
        <p:spPr/>
        <p:txBody>
          <a:bodyPr/>
          <a:lstStyle/>
          <a:p>
            <a:fld id="{AD875765-33F3-42F3-9412-3A5B6BA6289F}" type="datetime3">
              <a:rPr lang="en-GB" smtClean="0"/>
              <a:pPr/>
              <a:t>13 May, 2016</a:t>
            </a:fld>
            <a:endParaRPr lang="en-US"/>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7"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Tree>
    <p:extLst>
      <p:ext uri="{BB962C8B-B14F-4D97-AF65-F5344CB8AC3E}">
        <p14:creationId xmlns:p14="http://schemas.microsoft.com/office/powerpoint/2010/main" val="1299844241"/>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Date Placeholder 2"/>
          <p:cNvSpPr>
            <a:spLocks noGrp="1"/>
          </p:cNvSpPr>
          <p:nvPr>
            <p:ph type="dt" sz="half" idx="10"/>
          </p:nvPr>
        </p:nvSpPr>
        <p:spPr/>
        <p:txBody>
          <a:bodyPr/>
          <a:lstStyle/>
          <a:p>
            <a:fld id="{F6316782-6D95-44F6-A599-85E6DC89E642}" type="datetime3">
              <a:rPr lang="en-GB" smtClean="0"/>
              <a:pPr/>
              <a:t>13 May, 2016</a:t>
            </a:fld>
            <a:endParaRPr lang="en-US"/>
          </a:p>
        </p:txBody>
      </p:sp>
      <p:sp>
        <p:nvSpPr>
          <p:cNvPr id="4" name="Footer Placeholder 3"/>
          <p:cNvSpPr>
            <a:spLocks noGrp="1"/>
          </p:cNvSpPr>
          <p:nvPr>
            <p:ph type="ftr" sz="quarter" idx="11"/>
          </p:nvPr>
        </p:nvSpPr>
        <p:spPr/>
        <p:txBody>
          <a:bodyPr/>
          <a:lstStyle/>
          <a:p>
            <a:r>
              <a:rPr lang="en-US" smtClean="0"/>
              <a:t>© Valmet   |   Author / Title</a:t>
            </a:r>
            <a:endParaRPr lang="en-US"/>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1101323216"/>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ighlight">
    <p:spTree>
      <p:nvGrpSpPr>
        <p:cNvPr id="1" name=""/>
        <p:cNvGrpSpPr/>
        <p:nvPr/>
      </p:nvGrpSpPr>
      <p:grpSpPr>
        <a:xfrm>
          <a:off x="0" y="0"/>
          <a:ext cx="0" cy="0"/>
          <a:chOff x="0" y="0"/>
          <a:chExt cx="0" cy="0"/>
        </a:xfrm>
      </p:grpSpPr>
      <p:sp>
        <p:nvSpPr>
          <p:cNvPr id="10"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11"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8" name="Content Placeholder 2"/>
          <p:cNvSpPr>
            <a:spLocks noGrp="1"/>
          </p:cNvSpPr>
          <p:nvPr>
            <p:ph sz="half" idx="1"/>
          </p:nvPr>
        </p:nvSpPr>
        <p:spPr>
          <a:xfrm>
            <a:off x="457200" y="1557338"/>
            <a:ext cx="4042792" cy="4468471"/>
          </a:xfrm>
          <a:prstGeom prst="round2DiagRect">
            <a:avLst>
              <a:gd name="adj1" fmla="val 8442"/>
              <a:gd name="adj2" fmla="val 0"/>
            </a:avLst>
          </a:prstGeom>
          <a:solidFill>
            <a:srgbClr val="50B948"/>
          </a:solidFill>
        </p:spPr>
        <p:txBody>
          <a:bodyPr lIns="90000" tIns="54000" rIns="90000" bIns="54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buFont typeface="Arial" panose="020B0604020202020204" pitchFamily="34" charset="0"/>
              <a:buChar char="•"/>
              <a:defRPr sz="1600">
                <a:solidFill>
                  <a:schemeClr val="bg1"/>
                </a:solidFill>
              </a:defRPr>
            </a:lvl3pPr>
            <a:lvl4pPr marL="714375" indent="-174625">
              <a:buClr>
                <a:schemeClr val="bg1"/>
              </a:buClr>
              <a:buFont typeface="Arial" panose="020B0604020202020204" pitchFamily="34" charset="0"/>
              <a:buChar char="–"/>
              <a:defRPr sz="1400">
                <a:solidFill>
                  <a:schemeClr val="bg1"/>
                </a:solidFill>
              </a:defRPr>
            </a:lvl4pPr>
            <a:lvl5pPr marL="898525" indent="-184150">
              <a:buClr>
                <a:schemeClr val="bg1"/>
              </a:buClr>
              <a:buFont typeface="Arial" panose="020B0604020202020204" pitchFamily="34" charset="0"/>
              <a:buChar char="•"/>
              <a:defRPr sz="14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3" name="Content Placeholder 2"/>
          <p:cNvSpPr>
            <a:spLocks noGrp="1"/>
          </p:cNvSpPr>
          <p:nvPr>
            <p:ph sz="half" idx="15"/>
          </p:nvPr>
        </p:nvSpPr>
        <p:spPr>
          <a:xfrm>
            <a:off x="4632896" y="1557338"/>
            <a:ext cx="4042792" cy="4468471"/>
          </a:xfrm>
          <a:prstGeom prst="round2DiagRect">
            <a:avLst>
              <a:gd name="adj1" fmla="val 8442"/>
              <a:gd name="adj2" fmla="val 0"/>
            </a:avLst>
          </a:prstGeom>
          <a:solidFill>
            <a:schemeClr val="accent3"/>
          </a:solidFill>
        </p:spPr>
        <p:txBody>
          <a:bodyPr lIns="90000" tIns="54000" rIns="90000" bIns="54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buFont typeface="Arial" panose="020B0604020202020204" pitchFamily="34" charset="0"/>
              <a:buChar cha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3" name="Date Placeholder 2"/>
          <p:cNvSpPr>
            <a:spLocks noGrp="1"/>
          </p:cNvSpPr>
          <p:nvPr>
            <p:ph type="dt" sz="half" idx="10"/>
          </p:nvPr>
        </p:nvSpPr>
        <p:spPr/>
        <p:txBody>
          <a:bodyPr/>
          <a:lstStyle/>
          <a:p>
            <a:fld id="{AA0F4D2C-4E27-4ABF-BC5D-C900A1AB4403}" type="datetime3">
              <a:rPr lang="en-GB" smtClean="0"/>
              <a:pPr/>
              <a:t>13 May, 2016</a:t>
            </a:fld>
            <a:endParaRPr lang="en-US"/>
          </a:p>
        </p:txBody>
      </p:sp>
      <p:sp>
        <p:nvSpPr>
          <p:cNvPr id="4" name="Footer Placeholder 3"/>
          <p:cNvSpPr>
            <a:spLocks noGrp="1"/>
          </p:cNvSpPr>
          <p:nvPr>
            <p:ph type="ftr" sz="quarter" idx="11"/>
          </p:nvPr>
        </p:nvSpPr>
        <p:spPr/>
        <p:txBody>
          <a:bodyPr/>
          <a:lstStyle/>
          <a:p>
            <a:r>
              <a:rPr lang="en-US" smtClean="0"/>
              <a:t>© Valmet   |   Author / Title</a:t>
            </a:r>
            <a:endParaRPr lang="en-US"/>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405068202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ighlight A">
    <p:spTree>
      <p:nvGrpSpPr>
        <p:cNvPr id="1" name=""/>
        <p:cNvGrpSpPr/>
        <p:nvPr/>
      </p:nvGrpSpPr>
      <p:grpSpPr>
        <a:xfrm>
          <a:off x="0" y="0"/>
          <a:ext cx="0" cy="0"/>
          <a:chOff x="0" y="0"/>
          <a:chExt cx="0" cy="0"/>
        </a:xfrm>
      </p:grpSpPr>
      <p:sp>
        <p:nvSpPr>
          <p:cNvPr id="10" name="Title 1"/>
          <p:cNvSpPr>
            <a:spLocks noGrp="1"/>
          </p:cNvSpPr>
          <p:nvPr>
            <p:ph type="title"/>
          </p:nvPr>
        </p:nvSpPr>
        <p:spPr>
          <a:xfrm>
            <a:off x="457200" y="404813"/>
            <a:ext cx="8218488" cy="503907"/>
          </a:xfrm>
        </p:spPr>
        <p:txBody>
          <a:bodyPr/>
          <a:lstStyle/>
          <a:p>
            <a:r>
              <a:rPr lang="en-US" smtClean="0"/>
              <a:t>Click to edit Master title style</a:t>
            </a:r>
            <a:endParaRPr lang="fi-FI" dirty="0"/>
          </a:p>
        </p:txBody>
      </p:sp>
      <p:sp>
        <p:nvSpPr>
          <p:cNvPr id="11"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13" name="Content Placeholder 2"/>
          <p:cNvSpPr>
            <a:spLocks noGrp="1"/>
          </p:cNvSpPr>
          <p:nvPr>
            <p:ph sz="half" idx="1"/>
          </p:nvPr>
        </p:nvSpPr>
        <p:spPr>
          <a:xfrm>
            <a:off x="457200" y="1557338"/>
            <a:ext cx="4042792" cy="4468471"/>
          </a:xfrm>
          <a:prstGeom prst="round2DiagRect">
            <a:avLst>
              <a:gd name="adj1" fmla="val 8442"/>
              <a:gd name="adj2" fmla="val 0"/>
            </a:avLst>
          </a:prstGeom>
          <a:solidFill>
            <a:srgbClr val="50B948">
              <a:alpha val="40000"/>
            </a:srgbClr>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2" name="Content Placeholder 2"/>
          <p:cNvSpPr>
            <a:spLocks noGrp="1"/>
          </p:cNvSpPr>
          <p:nvPr>
            <p:ph sz="half" idx="15"/>
          </p:nvPr>
        </p:nvSpPr>
        <p:spPr>
          <a:xfrm>
            <a:off x="4632896" y="1557338"/>
            <a:ext cx="4042792" cy="4468471"/>
          </a:xfrm>
          <a:prstGeom prst="round2DiagRect">
            <a:avLst>
              <a:gd name="adj1" fmla="val 8442"/>
              <a:gd name="adj2" fmla="val 0"/>
            </a:avLst>
          </a:prstGeom>
          <a:solidFill>
            <a:srgbClr val="008BAB">
              <a:alpha val="40000"/>
            </a:srgbClr>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3" name="Date Placeholder 2"/>
          <p:cNvSpPr>
            <a:spLocks noGrp="1"/>
          </p:cNvSpPr>
          <p:nvPr>
            <p:ph type="dt" sz="half" idx="10"/>
          </p:nvPr>
        </p:nvSpPr>
        <p:spPr/>
        <p:txBody>
          <a:bodyPr/>
          <a:lstStyle/>
          <a:p>
            <a:fld id="{004494AE-EBD8-4D07-91F1-816689A30D5B}" type="datetime3">
              <a:rPr lang="en-GB" smtClean="0"/>
              <a:pPr/>
              <a:t>13 May, 2016</a:t>
            </a:fld>
            <a:endParaRPr lang="en-US"/>
          </a:p>
        </p:txBody>
      </p:sp>
      <p:sp>
        <p:nvSpPr>
          <p:cNvPr id="4" name="Footer Placeholder 3"/>
          <p:cNvSpPr>
            <a:spLocks noGrp="1"/>
          </p:cNvSpPr>
          <p:nvPr>
            <p:ph type="ftr" sz="quarter" idx="11"/>
          </p:nvPr>
        </p:nvSpPr>
        <p:spPr/>
        <p:txBody>
          <a:bodyPr/>
          <a:lstStyle/>
          <a:p>
            <a:r>
              <a:rPr lang="en-US" smtClean="0"/>
              <a:t>© Valmet   |   Author / Title</a:t>
            </a:r>
            <a:endParaRPr lang="en-US"/>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06087016"/>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ighlight B">
    <p:spTree>
      <p:nvGrpSpPr>
        <p:cNvPr id="1" name=""/>
        <p:cNvGrpSpPr/>
        <p:nvPr/>
      </p:nvGrpSpPr>
      <p:grpSpPr>
        <a:xfrm>
          <a:off x="0" y="0"/>
          <a:ext cx="0" cy="0"/>
          <a:chOff x="0" y="0"/>
          <a:chExt cx="0" cy="0"/>
        </a:xfrm>
      </p:grpSpPr>
      <p:sp>
        <p:nvSpPr>
          <p:cNvPr id="12" name="Title 1"/>
          <p:cNvSpPr>
            <a:spLocks noGrp="1"/>
          </p:cNvSpPr>
          <p:nvPr>
            <p:ph type="title"/>
          </p:nvPr>
        </p:nvSpPr>
        <p:spPr>
          <a:xfrm>
            <a:off x="457200" y="404813"/>
            <a:ext cx="8218488" cy="503907"/>
          </a:xfrm>
        </p:spPr>
        <p:txBody>
          <a:bodyPr/>
          <a:lstStyle/>
          <a:p>
            <a:r>
              <a:rPr lang="en-US" smtClean="0"/>
              <a:t>Click to edit Master title style</a:t>
            </a:r>
            <a:endParaRPr lang="fi-FI" dirty="0"/>
          </a:p>
        </p:txBody>
      </p:sp>
      <p:sp>
        <p:nvSpPr>
          <p:cNvPr id="13" name="Text Placeholder 7"/>
          <p:cNvSpPr>
            <a:spLocks noGrp="1"/>
          </p:cNvSpPr>
          <p:nvPr>
            <p:ph type="body" sz="quarter" idx="16"/>
          </p:nvPr>
        </p:nvSpPr>
        <p:spPr>
          <a:xfrm>
            <a:off x="468313"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8" name="Content Placeholder 2"/>
          <p:cNvSpPr>
            <a:spLocks noGrp="1"/>
          </p:cNvSpPr>
          <p:nvPr>
            <p:ph sz="half" idx="1"/>
          </p:nvPr>
        </p:nvSpPr>
        <p:spPr>
          <a:xfrm>
            <a:off x="457200" y="1558799"/>
            <a:ext cx="4042792"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792" h="2152399">
                <a:moveTo>
                  <a:pt x="333005" y="0"/>
                </a:moveTo>
                <a:lnTo>
                  <a:pt x="4042792" y="0"/>
                </a:lnTo>
                <a:lnTo>
                  <a:pt x="4042792" y="0"/>
                </a:lnTo>
                <a:cubicBezTo>
                  <a:pt x="4041281" y="1489003"/>
                  <a:pt x="4039771" y="663337"/>
                  <a:pt x="4038260" y="2152340"/>
                </a:cubicBezTo>
                <a:lnTo>
                  <a:pt x="0" y="2152399"/>
                </a:lnTo>
                <a:lnTo>
                  <a:pt x="0" y="333005"/>
                </a:lnTo>
                <a:cubicBezTo>
                  <a:pt x="0" y="149091"/>
                  <a:pt x="149091" y="0"/>
                  <a:pt x="333005" y="0"/>
                </a:cubicBezTo>
                <a:close/>
              </a:path>
            </a:pathLst>
          </a:custGeom>
          <a:solidFill>
            <a:srgbClr val="50B948"/>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4" name="Content Placeholder 2"/>
          <p:cNvSpPr>
            <a:spLocks noGrp="1"/>
          </p:cNvSpPr>
          <p:nvPr>
            <p:ph sz="half" idx="17"/>
          </p:nvPr>
        </p:nvSpPr>
        <p:spPr>
          <a:xfrm>
            <a:off x="457621" y="3853900"/>
            <a:ext cx="4042890"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890" h="2167488">
                <a:moveTo>
                  <a:pt x="0" y="0"/>
                </a:moveTo>
                <a:lnTo>
                  <a:pt x="4042890" y="3018"/>
                </a:lnTo>
                <a:lnTo>
                  <a:pt x="4042890" y="1834483"/>
                </a:lnTo>
                <a:cubicBezTo>
                  <a:pt x="4042890" y="2018397"/>
                  <a:pt x="3893799" y="2167488"/>
                  <a:pt x="3709885" y="2167488"/>
                </a:cubicBezTo>
                <a:lnTo>
                  <a:pt x="98" y="2167488"/>
                </a:lnTo>
                <a:lnTo>
                  <a:pt x="98" y="2167488"/>
                </a:lnTo>
                <a:cubicBezTo>
                  <a:pt x="65" y="679471"/>
                  <a:pt x="33" y="1488017"/>
                  <a:pt x="0" y="0"/>
                </a:cubicBezTo>
                <a:close/>
              </a:path>
            </a:pathLst>
          </a:custGeom>
          <a:solidFill>
            <a:schemeClr val="accent1">
              <a:alpha val="40000"/>
            </a:schemeClr>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5" name="Content Placeholder 2"/>
          <p:cNvSpPr>
            <a:spLocks noGrp="1"/>
          </p:cNvSpPr>
          <p:nvPr>
            <p:ph sz="half" idx="18"/>
          </p:nvPr>
        </p:nvSpPr>
        <p:spPr>
          <a:xfrm>
            <a:off x="4632896" y="1558799"/>
            <a:ext cx="4042792"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792" h="2152399">
                <a:moveTo>
                  <a:pt x="333005" y="0"/>
                </a:moveTo>
                <a:lnTo>
                  <a:pt x="4042792" y="0"/>
                </a:lnTo>
                <a:lnTo>
                  <a:pt x="4042792" y="0"/>
                </a:lnTo>
                <a:cubicBezTo>
                  <a:pt x="4041281" y="1489003"/>
                  <a:pt x="4039771" y="663337"/>
                  <a:pt x="4038260" y="2152340"/>
                </a:cubicBezTo>
                <a:lnTo>
                  <a:pt x="0" y="2152399"/>
                </a:lnTo>
                <a:lnTo>
                  <a:pt x="0" y="333005"/>
                </a:lnTo>
                <a:cubicBezTo>
                  <a:pt x="0" y="149091"/>
                  <a:pt x="149091" y="0"/>
                  <a:pt x="333005" y="0"/>
                </a:cubicBezTo>
                <a:close/>
              </a:path>
            </a:pathLst>
          </a:custGeom>
          <a:solidFill>
            <a:schemeClr val="accent3">
              <a:alpha val="40000"/>
            </a:schemeClr>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9" name="Content Placeholder 2"/>
          <p:cNvSpPr>
            <a:spLocks noGrp="1"/>
          </p:cNvSpPr>
          <p:nvPr>
            <p:ph sz="half" idx="13"/>
          </p:nvPr>
        </p:nvSpPr>
        <p:spPr>
          <a:xfrm>
            <a:off x="4642100" y="3853900"/>
            <a:ext cx="4042890"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890" h="2167488">
                <a:moveTo>
                  <a:pt x="0" y="0"/>
                </a:moveTo>
                <a:lnTo>
                  <a:pt x="4042890" y="3018"/>
                </a:lnTo>
                <a:lnTo>
                  <a:pt x="4042890" y="1834483"/>
                </a:lnTo>
                <a:cubicBezTo>
                  <a:pt x="4042890" y="2018397"/>
                  <a:pt x="3893799" y="2167488"/>
                  <a:pt x="3709885" y="2167488"/>
                </a:cubicBezTo>
                <a:lnTo>
                  <a:pt x="98" y="2167488"/>
                </a:lnTo>
                <a:lnTo>
                  <a:pt x="98" y="2167488"/>
                </a:lnTo>
                <a:cubicBezTo>
                  <a:pt x="65" y="679471"/>
                  <a:pt x="33" y="1488017"/>
                  <a:pt x="0" y="0"/>
                </a:cubicBezTo>
                <a:close/>
              </a:path>
            </a:pathLst>
          </a:custGeom>
          <a:solidFill>
            <a:schemeClr val="accent3"/>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3" name="Date Placeholder 2"/>
          <p:cNvSpPr>
            <a:spLocks noGrp="1"/>
          </p:cNvSpPr>
          <p:nvPr>
            <p:ph type="dt" sz="half" idx="10"/>
          </p:nvPr>
        </p:nvSpPr>
        <p:spPr/>
        <p:txBody>
          <a:bodyPr/>
          <a:lstStyle/>
          <a:p>
            <a:fld id="{49FDA250-DBEB-45C8-96D5-3C0B8BEB984E}" type="datetime3">
              <a:rPr lang="en-GB" smtClean="0"/>
              <a:pPr/>
              <a:t>13 May, 2016</a:t>
            </a:fld>
            <a:endParaRPr lang="en-US"/>
          </a:p>
        </p:txBody>
      </p:sp>
      <p:sp>
        <p:nvSpPr>
          <p:cNvPr id="4" name="Footer Placeholder 3"/>
          <p:cNvSpPr>
            <a:spLocks noGrp="1"/>
          </p:cNvSpPr>
          <p:nvPr>
            <p:ph type="ftr" sz="quarter" idx="11"/>
          </p:nvPr>
        </p:nvSpPr>
        <p:spPr/>
        <p:txBody>
          <a:bodyPr/>
          <a:lstStyle/>
          <a:p>
            <a:r>
              <a:rPr lang="en-US" smtClean="0"/>
              <a:t>© Valmet   |   Author / Title</a:t>
            </a:r>
            <a:endParaRPr lang="en-US"/>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977159289"/>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ighlight C">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Content Placeholder 2"/>
          <p:cNvSpPr>
            <a:spLocks noGrp="1"/>
          </p:cNvSpPr>
          <p:nvPr>
            <p:ph sz="half" idx="1"/>
          </p:nvPr>
        </p:nvSpPr>
        <p:spPr>
          <a:xfrm>
            <a:off x="457200" y="1557339"/>
            <a:ext cx="4042792"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4" name="Content Placeholder 2"/>
          <p:cNvSpPr>
            <a:spLocks noGrp="1"/>
          </p:cNvSpPr>
          <p:nvPr>
            <p:ph sz="half" idx="15"/>
          </p:nvPr>
        </p:nvSpPr>
        <p:spPr>
          <a:xfrm>
            <a:off x="4635916" y="1558799"/>
            <a:ext cx="4042792"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792" h="2152399">
                <a:moveTo>
                  <a:pt x="333005" y="0"/>
                </a:moveTo>
                <a:lnTo>
                  <a:pt x="4042792" y="0"/>
                </a:lnTo>
                <a:lnTo>
                  <a:pt x="4042792" y="0"/>
                </a:lnTo>
                <a:cubicBezTo>
                  <a:pt x="4041281" y="1489003"/>
                  <a:pt x="4039771" y="663337"/>
                  <a:pt x="4038260" y="2152340"/>
                </a:cubicBezTo>
                <a:lnTo>
                  <a:pt x="0" y="2152399"/>
                </a:lnTo>
                <a:lnTo>
                  <a:pt x="0" y="333005"/>
                </a:lnTo>
                <a:cubicBezTo>
                  <a:pt x="0" y="149091"/>
                  <a:pt x="149091" y="0"/>
                  <a:pt x="333005" y="0"/>
                </a:cubicBezTo>
                <a:close/>
              </a:path>
            </a:pathLst>
          </a:custGeom>
          <a:solidFill>
            <a:schemeClr val="accent4"/>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1" name="Content Placeholder 2"/>
          <p:cNvSpPr>
            <a:spLocks noGrp="1"/>
          </p:cNvSpPr>
          <p:nvPr>
            <p:ph sz="half" idx="13"/>
          </p:nvPr>
        </p:nvSpPr>
        <p:spPr>
          <a:xfrm>
            <a:off x="4642100" y="3853900"/>
            <a:ext cx="4042890"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890" h="2167488">
                <a:moveTo>
                  <a:pt x="0" y="0"/>
                </a:moveTo>
                <a:lnTo>
                  <a:pt x="4042890" y="3018"/>
                </a:lnTo>
                <a:lnTo>
                  <a:pt x="4042890" y="1834483"/>
                </a:lnTo>
                <a:cubicBezTo>
                  <a:pt x="4042890" y="2018397"/>
                  <a:pt x="3893799" y="2167488"/>
                  <a:pt x="3709885" y="2167488"/>
                </a:cubicBezTo>
                <a:lnTo>
                  <a:pt x="98" y="2167488"/>
                </a:lnTo>
                <a:lnTo>
                  <a:pt x="98" y="2167488"/>
                </a:lnTo>
                <a:cubicBezTo>
                  <a:pt x="65" y="679471"/>
                  <a:pt x="33" y="1488017"/>
                  <a:pt x="0" y="0"/>
                </a:cubicBezTo>
                <a:close/>
              </a:path>
            </a:pathLst>
          </a:custGeom>
          <a:solidFill>
            <a:schemeClr val="accent4">
              <a:alpha val="60000"/>
            </a:schemeClr>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5" name="Date Placeholder 4"/>
          <p:cNvSpPr>
            <a:spLocks noGrp="1"/>
          </p:cNvSpPr>
          <p:nvPr>
            <p:ph type="dt" sz="half" idx="10"/>
          </p:nvPr>
        </p:nvSpPr>
        <p:spPr/>
        <p:txBody>
          <a:bodyPr/>
          <a:lstStyle/>
          <a:p>
            <a:fld id="{0449C4C5-9681-496D-9173-1C54874D37AA}" type="datetime3">
              <a:rPr lang="en-GB" smtClean="0"/>
              <a:pPr/>
              <a:t>13 May, 2016</a:t>
            </a:fld>
            <a:endParaRPr lang="en-US"/>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817378957"/>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ighlight 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p>
            <a:r>
              <a:rPr lang="en-US" smtClean="0"/>
              <a:t>Click to edit Master title style</a:t>
            </a:r>
            <a:endParaRPr lang="fi-FI" dirty="0"/>
          </a:p>
        </p:txBody>
      </p:sp>
      <p:sp>
        <p:nvSpPr>
          <p:cNvPr id="8" name="Text Placeholder 7"/>
          <p:cNvSpPr>
            <a:spLocks noGrp="1"/>
          </p:cNvSpPr>
          <p:nvPr>
            <p:ph type="body" sz="quarter" idx="14"/>
          </p:nvPr>
        </p:nvSpPr>
        <p:spPr>
          <a:xfrm>
            <a:off x="468313" y="908721"/>
            <a:ext cx="8207375" cy="432718"/>
          </a:xfrm>
        </p:spPr>
        <p:txBody>
          <a:bodyPr/>
          <a:lstStyle>
            <a:lvl1pPr marL="0" indent="0">
              <a:spcAft>
                <a:spcPts val="0"/>
              </a:spcAft>
              <a:buFontTx/>
              <a:buNone/>
              <a:defRPr sz="2000">
                <a:solidFill>
                  <a:srgbClr val="242527"/>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Content Placeholder 2"/>
          <p:cNvSpPr>
            <a:spLocks noGrp="1"/>
          </p:cNvSpPr>
          <p:nvPr>
            <p:ph sz="half" idx="1"/>
          </p:nvPr>
        </p:nvSpPr>
        <p:spPr>
          <a:xfrm>
            <a:off x="457200" y="1557339"/>
            <a:ext cx="577098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0" name="Content Placeholder 2"/>
          <p:cNvSpPr>
            <a:spLocks noGrp="1"/>
          </p:cNvSpPr>
          <p:nvPr>
            <p:ph sz="half" idx="15"/>
          </p:nvPr>
        </p:nvSpPr>
        <p:spPr>
          <a:xfrm>
            <a:off x="6443663" y="1558799"/>
            <a:ext cx="2229086"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42792"/>
              <a:gd name="connsiteY0" fmla="*/ 0 h 2152399"/>
              <a:gd name="connsiteX1" fmla="*/ 4042792 w 4042792"/>
              <a:gd name="connsiteY1" fmla="*/ 0 h 2152399"/>
              <a:gd name="connsiteX2" fmla="*/ 2227763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38260"/>
              <a:gd name="connsiteY0" fmla="*/ 0 h 2152399"/>
              <a:gd name="connsiteX1" fmla="*/ 2227763 w 4038260"/>
              <a:gd name="connsiteY1" fmla="*/ 0 h 2152399"/>
              <a:gd name="connsiteX2" fmla="*/ 4038260 w 4038260"/>
              <a:gd name="connsiteY2" fmla="*/ 2152340 h 2152399"/>
              <a:gd name="connsiteX3" fmla="*/ 0 w 4038260"/>
              <a:gd name="connsiteY3" fmla="*/ 2152399 h 2152399"/>
              <a:gd name="connsiteX4" fmla="*/ 0 w 4038260"/>
              <a:gd name="connsiteY4" fmla="*/ 333005 h 2152399"/>
              <a:gd name="connsiteX5" fmla="*/ 333005 w 4038260"/>
              <a:gd name="connsiteY5" fmla="*/ 0 h 2152399"/>
              <a:gd name="connsiteX0" fmla="*/ 333005 w 2229086"/>
              <a:gd name="connsiteY0" fmla="*/ 0 h 2152399"/>
              <a:gd name="connsiteX1" fmla="*/ 2227763 w 2229086"/>
              <a:gd name="connsiteY1" fmla="*/ 0 h 2152399"/>
              <a:gd name="connsiteX2" fmla="*/ 2228739 w 2229086"/>
              <a:gd name="connsiteY2" fmla="*/ 2152340 h 2152399"/>
              <a:gd name="connsiteX3" fmla="*/ 0 w 2229086"/>
              <a:gd name="connsiteY3" fmla="*/ 2152399 h 2152399"/>
              <a:gd name="connsiteX4" fmla="*/ 0 w 2229086"/>
              <a:gd name="connsiteY4" fmla="*/ 333005 h 2152399"/>
              <a:gd name="connsiteX5" fmla="*/ 333005 w 2229086"/>
              <a:gd name="connsiteY5"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086" h="2152399">
                <a:moveTo>
                  <a:pt x="333005" y="0"/>
                </a:moveTo>
                <a:lnTo>
                  <a:pt x="2227763" y="0"/>
                </a:lnTo>
                <a:cubicBezTo>
                  <a:pt x="2226252" y="1489003"/>
                  <a:pt x="2230250" y="663337"/>
                  <a:pt x="2228739" y="2152340"/>
                </a:cubicBezTo>
                <a:lnTo>
                  <a:pt x="0" y="2152399"/>
                </a:lnTo>
                <a:lnTo>
                  <a:pt x="0" y="333005"/>
                </a:lnTo>
                <a:cubicBezTo>
                  <a:pt x="0" y="149091"/>
                  <a:pt x="149091" y="0"/>
                  <a:pt x="333005" y="0"/>
                </a:cubicBezTo>
                <a:close/>
              </a:path>
            </a:pathLst>
          </a:custGeom>
          <a:solidFill>
            <a:schemeClr val="accent5">
              <a:alpha val="40000"/>
            </a:schemeClr>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1" name="Content Placeholder 2"/>
          <p:cNvSpPr>
            <a:spLocks noGrp="1"/>
          </p:cNvSpPr>
          <p:nvPr>
            <p:ph sz="half" idx="13"/>
          </p:nvPr>
        </p:nvSpPr>
        <p:spPr>
          <a:xfrm>
            <a:off x="6443455" y="3853900"/>
            <a:ext cx="2241535"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1801356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1801356 w 4042890"/>
              <a:gd name="connsiteY4" fmla="*/ 2167488 h 2167488"/>
              <a:gd name="connsiteX5" fmla="*/ 0 w 4042890"/>
              <a:gd name="connsiteY5" fmla="*/ 0 h 2167488"/>
              <a:gd name="connsiteX0" fmla="*/ 0 w 2241633"/>
              <a:gd name="connsiteY0" fmla="*/ 0 h 2167488"/>
              <a:gd name="connsiteX1" fmla="*/ 2241633 w 2241633"/>
              <a:gd name="connsiteY1" fmla="*/ 3018 h 2167488"/>
              <a:gd name="connsiteX2" fmla="*/ 2241633 w 2241633"/>
              <a:gd name="connsiteY2" fmla="*/ 1834483 h 2167488"/>
              <a:gd name="connsiteX3" fmla="*/ 1908628 w 2241633"/>
              <a:gd name="connsiteY3" fmla="*/ 2167488 h 2167488"/>
              <a:gd name="connsiteX4" fmla="*/ 99 w 2241633"/>
              <a:gd name="connsiteY4" fmla="*/ 2167488 h 2167488"/>
              <a:gd name="connsiteX5" fmla="*/ 0 w 2241633"/>
              <a:gd name="connsiteY5" fmla="*/ 0 h 2167488"/>
              <a:gd name="connsiteX0" fmla="*/ 2656 w 2241535"/>
              <a:gd name="connsiteY0" fmla="*/ 0 h 2167488"/>
              <a:gd name="connsiteX1" fmla="*/ 2241535 w 2241535"/>
              <a:gd name="connsiteY1" fmla="*/ 3018 h 2167488"/>
              <a:gd name="connsiteX2" fmla="*/ 2241535 w 2241535"/>
              <a:gd name="connsiteY2" fmla="*/ 1834483 h 2167488"/>
              <a:gd name="connsiteX3" fmla="*/ 1908530 w 2241535"/>
              <a:gd name="connsiteY3" fmla="*/ 2167488 h 2167488"/>
              <a:gd name="connsiteX4" fmla="*/ 1 w 2241535"/>
              <a:gd name="connsiteY4" fmla="*/ 2167488 h 2167488"/>
              <a:gd name="connsiteX5" fmla="*/ 2656 w 2241535"/>
              <a:gd name="connsiteY5"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1535" h="2167488">
                <a:moveTo>
                  <a:pt x="2656" y="0"/>
                </a:moveTo>
                <a:lnTo>
                  <a:pt x="2241535" y="3018"/>
                </a:lnTo>
                <a:lnTo>
                  <a:pt x="2241535" y="1834483"/>
                </a:lnTo>
                <a:cubicBezTo>
                  <a:pt x="2241535" y="2018397"/>
                  <a:pt x="2092444" y="2167488"/>
                  <a:pt x="1908530" y="2167488"/>
                </a:cubicBezTo>
                <a:lnTo>
                  <a:pt x="1" y="2167488"/>
                </a:lnTo>
                <a:cubicBezTo>
                  <a:pt x="-32" y="679471"/>
                  <a:pt x="2689" y="1488017"/>
                  <a:pt x="2656" y="0"/>
                </a:cubicBezTo>
                <a:close/>
              </a:path>
            </a:pathLst>
          </a:custGeom>
          <a:solidFill>
            <a:schemeClr val="accent5"/>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5" name="Date Placeholder 4"/>
          <p:cNvSpPr>
            <a:spLocks noGrp="1"/>
          </p:cNvSpPr>
          <p:nvPr>
            <p:ph type="dt" sz="half" idx="10"/>
          </p:nvPr>
        </p:nvSpPr>
        <p:spPr/>
        <p:txBody>
          <a:bodyPr/>
          <a:lstStyle/>
          <a:p>
            <a:fld id="{DDEDD522-DF3C-43B6-A268-173A78D3296C}" type="datetime3">
              <a:rPr lang="en-GB" smtClean="0"/>
              <a:pPr/>
              <a:t>13 May, 2016</a:t>
            </a:fld>
            <a:endParaRPr lang="en-US"/>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1526609366"/>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3600A-AE16-44D3-A6F7-1DE93F1F5813}" type="datetime3">
              <a:rPr lang="en-GB" smtClean="0"/>
              <a:pPr/>
              <a:t>13 May, 2016</a:t>
            </a:fld>
            <a:endParaRPr lang="en-US"/>
          </a:p>
        </p:txBody>
      </p:sp>
      <p:sp>
        <p:nvSpPr>
          <p:cNvPr id="3" name="Footer Placeholder 2"/>
          <p:cNvSpPr>
            <a:spLocks noGrp="1"/>
          </p:cNvSpPr>
          <p:nvPr>
            <p:ph type="ftr" sz="quarter" idx="11"/>
          </p:nvPr>
        </p:nvSpPr>
        <p:spPr/>
        <p:txBody>
          <a:bodyPr/>
          <a:lstStyle/>
          <a:p>
            <a:r>
              <a:rPr lang="en-US" smtClean="0"/>
              <a:t>© Valmet   |   Author / Title</a:t>
            </a:r>
            <a:endParaRPr lang="en-US"/>
          </a:p>
        </p:txBody>
      </p:sp>
      <p:sp>
        <p:nvSpPr>
          <p:cNvPr id="4" name="Slide Number Placeholder 3"/>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623480382"/>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3299" y="2636912"/>
            <a:ext cx="4737402" cy="1584176"/>
          </a:xfrm>
          <a:prstGeom prst="rect">
            <a:avLst/>
          </a:prstGeom>
        </p:spPr>
      </p:pic>
      <p:sp>
        <p:nvSpPr>
          <p:cNvPr id="2" name="t_confidentiality"/>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smtClean="0">
                <a:solidFill>
                  <a:srgbClr val="000000"/>
                </a:solidFill>
                <a:latin typeface="Arial" panose="020B0604020202020204" pitchFamily="34" charset="0"/>
              </a:rPr>
              <a:t>INTERNAL</a:t>
            </a:r>
            <a:endParaRPr lang="fi-FI" sz="1200">
              <a:solidFill>
                <a:srgbClr val="000000"/>
              </a:solidFill>
              <a:latin typeface="Arial" panose="020B0604020202020204" pitchFamily="34" charset="0"/>
            </a:endParaRPr>
          </a:p>
        </p:txBody>
      </p:sp>
    </p:spTree>
    <p:extLst>
      <p:ext uri="{BB962C8B-B14F-4D97-AF65-F5344CB8AC3E}">
        <p14:creationId xmlns:p14="http://schemas.microsoft.com/office/powerpoint/2010/main" val="63491611"/>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B">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3562" y="2636912"/>
            <a:ext cx="4736875" cy="1584000"/>
          </a:xfrm>
          <a:prstGeom prst="rect">
            <a:avLst/>
          </a:prstGeom>
        </p:spPr>
      </p:pic>
      <p:sp>
        <p:nvSpPr>
          <p:cNvPr id="3" name="t_confidentiality"/>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smtClean="0">
                <a:solidFill>
                  <a:srgbClr val="000000"/>
                </a:solidFill>
                <a:latin typeface="Arial" panose="020B0604020202020204" pitchFamily="34" charset="0"/>
              </a:rPr>
              <a:t>INTERNAL</a:t>
            </a:r>
            <a:endParaRPr lang="fi-FI" sz="1200">
              <a:solidFill>
                <a:srgbClr val="000000"/>
              </a:solidFill>
              <a:latin typeface="Arial" panose="020B0604020202020204" pitchFamily="34" charset="0"/>
            </a:endParaRPr>
          </a:p>
        </p:txBody>
      </p:sp>
    </p:spTree>
    <p:extLst>
      <p:ext uri="{BB962C8B-B14F-4D97-AF65-F5344CB8AC3E}">
        <p14:creationId xmlns:p14="http://schemas.microsoft.com/office/powerpoint/2010/main" val="105775860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8"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
        <p:nvSpPr>
          <p:cNvPr id="4" name="Date Placeholder 3"/>
          <p:cNvSpPr>
            <a:spLocks noGrp="1"/>
          </p:cNvSpPr>
          <p:nvPr>
            <p:ph type="dt" sz="half" idx="10"/>
          </p:nvPr>
        </p:nvSpPr>
        <p:spPr/>
        <p:txBody>
          <a:bodyPr/>
          <a:lstStyle/>
          <a:p>
            <a:fld id="{79395375-0D85-4CBC-8807-C9504EDC3F60}" type="datetime3">
              <a:rPr lang="en-GB" smtClean="0"/>
              <a:pPr/>
              <a:t>13 May, 2016</a:t>
            </a:fld>
            <a:endParaRPr lang="en-US"/>
          </a:p>
        </p:txBody>
      </p:sp>
      <p:sp>
        <p:nvSpPr>
          <p:cNvPr id="5" name="Footer Placeholder 4"/>
          <p:cNvSpPr>
            <a:spLocks noGrp="1"/>
          </p:cNvSpPr>
          <p:nvPr>
            <p:ph type="ftr" sz="quarter" idx="11"/>
          </p:nvPr>
        </p:nvSpPr>
        <p:spPr/>
        <p:txBody>
          <a:bodyPr/>
          <a:lstStyle/>
          <a:p>
            <a:r>
              <a:rPr lang="en-US" smtClean="0"/>
              <a:t>© Valmet   |   Author / Title</a:t>
            </a:r>
            <a:endParaRPr lang="en-US"/>
          </a:p>
        </p:txBody>
      </p:sp>
      <p:sp>
        <p:nvSpPr>
          <p:cNvPr id="6" name="Slide Number Placeholder 5"/>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3864843522"/>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708275"/>
            <a:ext cx="4103688" cy="1441450"/>
          </a:xfrm>
        </p:spPr>
        <p:txBody>
          <a:bodyPr anchor="ctr" anchorCtr="0"/>
          <a:lstStyle>
            <a:lvl1pPr>
              <a:defRPr>
                <a:solidFill>
                  <a:schemeClr val="bg1"/>
                </a:solidFill>
              </a:defRPr>
            </a:lvl1pPr>
          </a:lstStyle>
          <a:p>
            <a:r>
              <a:rPr lang="en-US" dirty="0" smtClean="0"/>
              <a:t>Click to edit Master title style</a:t>
            </a:r>
            <a:endParaRPr lang="fi-FI" dirty="0"/>
          </a:p>
        </p:txBody>
      </p:sp>
      <p:sp>
        <p:nvSpPr>
          <p:cNvPr id="4" name="Date Placeholder 3"/>
          <p:cNvSpPr>
            <a:spLocks noGrp="1"/>
          </p:cNvSpPr>
          <p:nvPr>
            <p:ph type="dt" sz="half" idx="10"/>
          </p:nvPr>
        </p:nvSpPr>
        <p:spPr/>
        <p:txBody>
          <a:bodyPr/>
          <a:lstStyle>
            <a:lvl1pPr>
              <a:defRPr>
                <a:noFill/>
              </a:defRPr>
            </a:lvl1pPr>
          </a:lstStyle>
          <a:p>
            <a:fld id="{BB25C1A2-A6EB-43E2-9C5A-E5EFA6F37B0D}" type="datetime3">
              <a:rPr lang="en-GB" smtClean="0"/>
              <a:t>13 May, 2016</a:t>
            </a:fld>
            <a:endParaRPr lang="fi-FI" dirty="0"/>
          </a:p>
        </p:txBody>
      </p:sp>
      <p:sp>
        <p:nvSpPr>
          <p:cNvPr id="5" name="Footer Placeholder 4"/>
          <p:cNvSpPr>
            <a:spLocks noGrp="1"/>
          </p:cNvSpPr>
          <p:nvPr>
            <p:ph type="ftr" sz="quarter" idx="11"/>
          </p:nvPr>
        </p:nvSpPr>
        <p:spPr/>
        <p:txBody>
          <a:bodyPr/>
          <a:lstStyle>
            <a:lvl1pPr>
              <a:defRPr>
                <a:noFill/>
              </a:defRPr>
            </a:lvl1pPr>
          </a:lstStyle>
          <a:p>
            <a:r>
              <a:rPr lang="en-US" dirty="0" smtClean="0"/>
              <a:t>© Valmet   |   Author / Title</a:t>
            </a:r>
            <a:endParaRPr lang="fi-FI" dirty="0"/>
          </a:p>
        </p:txBody>
      </p:sp>
      <p:sp>
        <p:nvSpPr>
          <p:cNvPr id="6" name="Slide Number Placeholder 5"/>
          <p:cNvSpPr>
            <a:spLocks noGrp="1"/>
          </p:cNvSpPr>
          <p:nvPr>
            <p:ph type="sldNum" sz="quarter" idx="12"/>
          </p:nvPr>
        </p:nvSpPr>
        <p:spPr/>
        <p:txBody>
          <a:bodyPr/>
          <a:lstStyle>
            <a:lvl1pPr>
              <a:defRPr>
                <a:noFill/>
              </a:defRPr>
            </a:lvl1pPr>
          </a:lstStyle>
          <a:p>
            <a:fld id="{CBE4C6D7-4186-49A5-9C3D-90F360D290DF}" type="slidenum">
              <a:rPr lang="fi-FI" smtClean="0"/>
              <a:pPr/>
              <a:t>‹#›</a:t>
            </a:fld>
            <a:endParaRPr lang="fi-FI" dirty="0"/>
          </a:p>
        </p:txBody>
      </p:sp>
      <p:sp>
        <p:nvSpPr>
          <p:cNvPr id="8" name="Freeform 6"/>
          <p:cNvSpPr>
            <a:spLocks/>
          </p:cNvSpPr>
          <p:nvPr userDrawn="1"/>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rgbClr val="FFFFFF">
              <a:alpha val="30196"/>
            </a:srgbClr>
          </a:solidFill>
          <a:ln>
            <a:noFill/>
          </a:ln>
        </p:spPr>
        <p:txBody>
          <a:bodyPr vert="horz" wrap="square" lIns="91440" tIns="45720" rIns="91440" bIns="45720" numCol="1" anchor="t" anchorCtr="0" compatLnSpc="1">
            <a:prstTxWarp prst="textNoShape">
              <a:avLst/>
            </a:prstTxWarp>
          </a:bodyPr>
          <a:lstStyle/>
          <a:p>
            <a:endParaRPr lang="fi-FI" dirty="0"/>
          </a:p>
        </p:txBody>
      </p:sp>
      <p:sp>
        <p:nvSpPr>
          <p:cNvPr id="11" name="Freeform 7"/>
          <p:cNvSpPr>
            <a:spLocks/>
          </p:cNvSpPr>
          <p:nvPr userDrawn="1"/>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rgbClr val="FFFFFF">
              <a:alpha val="30196"/>
            </a:srgbClr>
          </a:solidFill>
          <a:ln>
            <a:noFill/>
          </a:ln>
        </p:spPr>
        <p:txBody>
          <a:bodyPr vert="horz" wrap="square" lIns="91440" tIns="45720" rIns="91440" bIns="45720" numCol="1" anchor="t" anchorCtr="0" compatLnSpc="1">
            <a:prstTxWarp prst="textNoShape">
              <a:avLst/>
            </a:prstTxWarp>
          </a:bodyPr>
          <a:lstStyle/>
          <a:p>
            <a:endParaRPr lang="fi-FI"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24328" y="6289101"/>
            <a:ext cx="1291873" cy="328422"/>
          </a:xfrm>
          <a:prstGeom prst="rect">
            <a:avLst/>
          </a:prstGeom>
          <a:effectLst/>
        </p:spPr>
      </p:pic>
    </p:spTree>
    <p:extLst>
      <p:ext uri="{BB962C8B-B14F-4D97-AF65-F5344CB8AC3E}">
        <p14:creationId xmlns:p14="http://schemas.microsoft.com/office/powerpoint/2010/main" val="2876878782"/>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4" name="Date Placeholder 3"/>
          <p:cNvSpPr>
            <a:spLocks noGrp="1"/>
          </p:cNvSpPr>
          <p:nvPr>
            <p:ph type="dt" sz="half" idx="10"/>
          </p:nvPr>
        </p:nvSpPr>
        <p:spPr/>
        <p:txBody>
          <a:bodyPr/>
          <a:lstStyle>
            <a:lvl1pPr>
              <a:defRPr>
                <a:noFill/>
              </a:defRPr>
            </a:lvl1pPr>
          </a:lstStyle>
          <a:p>
            <a:fld id="{26541157-D166-4C0D-A35A-6C8C2B13D579}" type="datetime4">
              <a:rPr lang="en-US" smtClean="0"/>
              <a:t>May 13, 2016</a:t>
            </a:fld>
            <a:endParaRPr lang="fi-FI" dirty="0"/>
          </a:p>
        </p:txBody>
      </p:sp>
      <p:sp>
        <p:nvSpPr>
          <p:cNvPr id="5" name="Footer Placeholder 4"/>
          <p:cNvSpPr>
            <a:spLocks noGrp="1"/>
          </p:cNvSpPr>
          <p:nvPr>
            <p:ph type="ftr" sz="quarter" idx="11"/>
          </p:nvPr>
        </p:nvSpPr>
        <p:spPr/>
        <p:txBody>
          <a:bodyPr/>
          <a:lstStyle>
            <a:lvl1pPr>
              <a:defRPr>
                <a:noFill/>
              </a:defRPr>
            </a:lvl1pPr>
          </a:lstStyle>
          <a:p>
            <a:r>
              <a:rPr lang="en-US" dirty="0" smtClean="0"/>
              <a:t>© Valmet</a:t>
            </a:r>
            <a:endParaRPr lang="fi-FI" dirty="0"/>
          </a:p>
        </p:txBody>
      </p:sp>
      <p:sp>
        <p:nvSpPr>
          <p:cNvPr id="6" name="Slide Number Placeholder 5"/>
          <p:cNvSpPr>
            <a:spLocks noGrp="1"/>
          </p:cNvSpPr>
          <p:nvPr>
            <p:ph type="sldNum" sz="quarter" idx="12"/>
          </p:nvPr>
        </p:nvSpPr>
        <p:spPr/>
        <p:txBody>
          <a:bodyPr/>
          <a:lstStyle>
            <a:lvl1pPr>
              <a:defRPr>
                <a:noFill/>
              </a:defRPr>
            </a:lvl1pPr>
          </a:lstStyle>
          <a:p>
            <a:fld id="{CBE4C6D7-4186-49A5-9C3D-90F360D290DF}" type="slidenum">
              <a:rPr lang="fi-FI" smtClean="0"/>
              <a:pPr/>
              <a:t>‹#›</a:t>
            </a:fld>
            <a:endParaRPr lang="fi-FI" dirty="0"/>
          </a:p>
        </p:txBody>
      </p:sp>
      <p:sp>
        <p:nvSpPr>
          <p:cNvPr id="12" name="Text Placeholder 11"/>
          <p:cNvSpPr>
            <a:spLocks noGrp="1"/>
          </p:cNvSpPr>
          <p:nvPr>
            <p:ph type="body" sz="quarter" idx="13"/>
          </p:nvPr>
        </p:nvSpPr>
        <p:spPr>
          <a:xfrm>
            <a:off x="1115616" y="1557338"/>
            <a:ext cx="7560072" cy="503237"/>
          </a:xfrm>
        </p:spPr>
        <p:txBody>
          <a:bodyPr anchor="ctr" anchorCtr="0"/>
          <a:lstStyle>
            <a:lvl1pPr marL="0" indent="0">
              <a:buFontTx/>
              <a:buNone/>
              <a:defRPr>
                <a:solidFill>
                  <a:schemeClr val="tx2">
                    <a:lumMod val="50000"/>
                  </a:schemeClr>
                </a:solidFill>
              </a:defRPr>
            </a:lvl1pPr>
          </a:lstStyle>
          <a:p>
            <a:pPr lvl="0"/>
            <a:r>
              <a:rPr lang="en-US" smtClean="0"/>
              <a:t>Click to edit Master text styles</a:t>
            </a:r>
          </a:p>
        </p:txBody>
      </p:sp>
      <p:sp>
        <p:nvSpPr>
          <p:cNvPr id="18" name="Text Placeholder 11"/>
          <p:cNvSpPr>
            <a:spLocks noGrp="1"/>
          </p:cNvSpPr>
          <p:nvPr>
            <p:ph type="body" sz="quarter" idx="14"/>
          </p:nvPr>
        </p:nvSpPr>
        <p:spPr>
          <a:xfrm>
            <a:off x="1115616" y="2204864"/>
            <a:ext cx="7560072" cy="503237"/>
          </a:xfrm>
        </p:spPr>
        <p:txBody>
          <a:bodyPr anchor="ctr" anchorCtr="0"/>
          <a:lstStyle>
            <a:lvl1pPr marL="0" indent="0">
              <a:buFontTx/>
              <a:buNone/>
              <a:defRPr>
                <a:solidFill>
                  <a:schemeClr val="tx2">
                    <a:lumMod val="50000"/>
                  </a:schemeClr>
                </a:solidFill>
              </a:defRPr>
            </a:lvl1pPr>
          </a:lstStyle>
          <a:p>
            <a:pPr lvl="0"/>
            <a:r>
              <a:rPr lang="en-US" smtClean="0"/>
              <a:t>Click to edit Master text styles</a:t>
            </a:r>
          </a:p>
        </p:txBody>
      </p:sp>
      <p:sp>
        <p:nvSpPr>
          <p:cNvPr id="19" name="Text Placeholder 11"/>
          <p:cNvSpPr>
            <a:spLocks noGrp="1"/>
          </p:cNvSpPr>
          <p:nvPr>
            <p:ph type="body" sz="quarter" idx="15"/>
          </p:nvPr>
        </p:nvSpPr>
        <p:spPr>
          <a:xfrm>
            <a:off x="1115616" y="2852936"/>
            <a:ext cx="7560072" cy="503237"/>
          </a:xfrm>
        </p:spPr>
        <p:txBody>
          <a:bodyPr anchor="ctr" anchorCtr="0"/>
          <a:lstStyle>
            <a:lvl1pPr marL="0" indent="0">
              <a:buFontTx/>
              <a:buNone/>
              <a:defRPr>
                <a:solidFill>
                  <a:schemeClr val="tx2">
                    <a:lumMod val="50000"/>
                  </a:schemeClr>
                </a:solidFill>
              </a:defRPr>
            </a:lvl1pPr>
          </a:lstStyle>
          <a:p>
            <a:pPr lvl="0"/>
            <a:r>
              <a:rPr lang="en-US" smtClean="0"/>
              <a:t>Click to edit Master text styles</a:t>
            </a:r>
          </a:p>
        </p:txBody>
      </p:sp>
      <p:sp>
        <p:nvSpPr>
          <p:cNvPr id="20" name="Text Placeholder 11"/>
          <p:cNvSpPr>
            <a:spLocks noGrp="1"/>
          </p:cNvSpPr>
          <p:nvPr>
            <p:ph type="body" sz="quarter" idx="16"/>
          </p:nvPr>
        </p:nvSpPr>
        <p:spPr>
          <a:xfrm>
            <a:off x="1115616" y="3500438"/>
            <a:ext cx="7560072" cy="503237"/>
          </a:xfrm>
        </p:spPr>
        <p:txBody>
          <a:bodyPr anchor="ctr" anchorCtr="0"/>
          <a:lstStyle>
            <a:lvl1pPr marL="0" indent="0">
              <a:buFontTx/>
              <a:buNone/>
              <a:defRPr>
                <a:solidFill>
                  <a:schemeClr val="tx2">
                    <a:lumMod val="50000"/>
                  </a:schemeClr>
                </a:solidFill>
              </a:defRPr>
            </a:lvl1pPr>
          </a:lstStyle>
          <a:p>
            <a:pPr lvl="0"/>
            <a:r>
              <a:rPr lang="en-US" smtClean="0"/>
              <a:t>Click to edit Master text styles</a:t>
            </a:r>
          </a:p>
        </p:txBody>
      </p:sp>
      <p:sp>
        <p:nvSpPr>
          <p:cNvPr id="21" name="Text Placeholder 11"/>
          <p:cNvSpPr>
            <a:spLocks noGrp="1"/>
          </p:cNvSpPr>
          <p:nvPr>
            <p:ph type="body" sz="quarter" idx="17"/>
          </p:nvPr>
        </p:nvSpPr>
        <p:spPr>
          <a:xfrm>
            <a:off x="1115616" y="4149080"/>
            <a:ext cx="7560072" cy="503237"/>
          </a:xfrm>
        </p:spPr>
        <p:txBody>
          <a:bodyPr anchor="ctr" anchorCtr="0"/>
          <a:lstStyle>
            <a:lvl1pPr marL="0" indent="0">
              <a:buFontTx/>
              <a:buNone/>
              <a:defRPr>
                <a:solidFill>
                  <a:schemeClr val="tx2">
                    <a:lumMod val="50000"/>
                  </a:schemeClr>
                </a:solidFill>
              </a:defRPr>
            </a:lvl1pPr>
          </a:lstStyle>
          <a:p>
            <a:pPr lvl="0"/>
            <a:r>
              <a:rPr lang="en-US" smtClean="0"/>
              <a:t>Click to edit Master text styles</a:t>
            </a:r>
          </a:p>
        </p:txBody>
      </p:sp>
      <p:sp>
        <p:nvSpPr>
          <p:cNvPr id="22" name="Text Placeholder 11"/>
          <p:cNvSpPr>
            <a:spLocks noGrp="1"/>
          </p:cNvSpPr>
          <p:nvPr>
            <p:ph type="body" sz="quarter" idx="18"/>
          </p:nvPr>
        </p:nvSpPr>
        <p:spPr>
          <a:xfrm>
            <a:off x="1115616" y="4797152"/>
            <a:ext cx="7560072" cy="503237"/>
          </a:xfrm>
        </p:spPr>
        <p:txBody>
          <a:bodyPr anchor="ctr" anchorCtr="0"/>
          <a:lstStyle>
            <a:lvl1pPr marL="0" indent="0">
              <a:buFontTx/>
              <a:buNone/>
              <a:defRPr>
                <a:solidFill>
                  <a:schemeClr val="tx2">
                    <a:lumMod val="50000"/>
                  </a:schemeClr>
                </a:solidFill>
              </a:defRPr>
            </a:lvl1pPr>
          </a:lstStyle>
          <a:p>
            <a:pPr lvl="0"/>
            <a:r>
              <a:rPr lang="en-US" smtClean="0"/>
              <a:t>Click to edit Master text styles</a:t>
            </a:r>
          </a:p>
        </p:txBody>
      </p:sp>
      <p:sp>
        <p:nvSpPr>
          <p:cNvPr id="23" name="Text Placeholder 11"/>
          <p:cNvSpPr>
            <a:spLocks noGrp="1"/>
          </p:cNvSpPr>
          <p:nvPr>
            <p:ph type="body" sz="quarter" idx="19"/>
          </p:nvPr>
        </p:nvSpPr>
        <p:spPr>
          <a:xfrm>
            <a:off x="1115616" y="5445224"/>
            <a:ext cx="7560072" cy="503237"/>
          </a:xfrm>
        </p:spPr>
        <p:txBody>
          <a:bodyPr anchor="ctr" anchorCtr="0"/>
          <a:lstStyle>
            <a:lvl1pPr marL="0" indent="0">
              <a:buFontTx/>
              <a:buNone/>
              <a:defRPr>
                <a:solidFill>
                  <a:schemeClr val="tx2">
                    <a:lumMod val="50000"/>
                  </a:schemeClr>
                </a:solidFill>
              </a:defRPr>
            </a:lvl1pPr>
          </a:lstStyle>
          <a:p>
            <a:pPr lvl="0"/>
            <a:r>
              <a:rPr lang="en-US" smtClean="0"/>
              <a:t>Click to edit Master text styles</a:t>
            </a:r>
          </a:p>
        </p:txBody>
      </p:sp>
      <p:sp>
        <p:nvSpPr>
          <p:cNvPr id="26" name="Text Placeholder 25"/>
          <p:cNvSpPr>
            <a:spLocks noGrp="1"/>
          </p:cNvSpPr>
          <p:nvPr>
            <p:ph type="body" sz="quarter" idx="20" hasCustomPrompt="1"/>
          </p:nvPr>
        </p:nvSpPr>
        <p:spPr>
          <a:xfrm>
            <a:off x="468313" y="1557338"/>
            <a:ext cx="503237" cy="503237"/>
          </a:xfrm>
          <a:prstGeom prst="round2DiagRect">
            <a:avLst/>
          </a:prstGeom>
          <a:solidFill>
            <a:schemeClr val="accent1"/>
          </a:solidFill>
        </p:spPr>
        <p:txBody>
          <a:bodyPr anchor="ctr" anchorCtr="0"/>
          <a:lstStyle>
            <a:lvl1pPr marL="0" indent="0" algn="ctr">
              <a:buFontTx/>
              <a:buNone/>
              <a:defRPr>
                <a:solidFill>
                  <a:schemeClr val="bg1"/>
                </a:solidFill>
              </a:defRPr>
            </a:lvl1pPr>
            <a:lvl2pPr marL="266700" indent="0" algn="ctr">
              <a:buFontTx/>
              <a:buNone/>
              <a:defRPr/>
            </a:lvl2pPr>
            <a:lvl3pPr marL="539750" indent="0" algn="ctr">
              <a:buFontTx/>
              <a:buNone/>
              <a:defRPr/>
            </a:lvl3pPr>
            <a:lvl4pPr marL="806450" indent="0" algn="ctr">
              <a:buFontTx/>
              <a:buNone/>
              <a:defRPr/>
            </a:lvl4pPr>
            <a:lvl5pPr marL="1071562" indent="0" algn="ctr">
              <a:buFontTx/>
              <a:buNone/>
              <a:defRPr/>
            </a:lvl5pPr>
          </a:lstStyle>
          <a:p>
            <a:pPr lvl="0"/>
            <a:r>
              <a:rPr lang="en-US" dirty="0" smtClean="0"/>
              <a:t>1</a:t>
            </a:r>
            <a:endParaRPr lang="fi-FI" dirty="0"/>
          </a:p>
        </p:txBody>
      </p:sp>
      <p:sp>
        <p:nvSpPr>
          <p:cNvPr id="29" name="Text Placeholder 25"/>
          <p:cNvSpPr>
            <a:spLocks noGrp="1"/>
          </p:cNvSpPr>
          <p:nvPr>
            <p:ph type="body" sz="quarter" idx="21" hasCustomPrompt="1"/>
          </p:nvPr>
        </p:nvSpPr>
        <p:spPr>
          <a:xfrm>
            <a:off x="468313" y="2204864"/>
            <a:ext cx="503237" cy="503237"/>
          </a:xfrm>
          <a:prstGeom prst="round2DiagRect">
            <a:avLst/>
          </a:prstGeom>
          <a:solidFill>
            <a:schemeClr val="accent1"/>
          </a:solidFill>
        </p:spPr>
        <p:txBody>
          <a:bodyPr anchor="ctr" anchorCtr="0"/>
          <a:lstStyle>
            <a:lvl1pPr marL="0" indent="0" algn="ctr">
              <a:buFontTx/>
              <a:buNone/>
              <a:defRPr>
                <a:solidFill>
                  <a:schemeClr val="bg1"/>
                </a:solidFill>
              </a:defRPr>
            </a:lvl1pPr>
            <a:lvl2pPr marL="266700" indent="0" algn="ctr">
              <a:buFontTx/>
              <a:buNone/>
              <a:defRPr/>
            </a:lvl2pPr>
            <a:lvl3pPr marL="539750" indent="0" algn="ctr">
              <a:buFontTx/>
              <a:buNone/>
              <a:defRPr/>
            </a:lvl3pPr>
            <a:lvl4pPr marL="806450" indent="0" algn="ctr">
              <a:buFontTx/>
              <a:buNone/>
              <a:defRPr/>
            </a:lvl4pPr>
            <a:lvl5pPr marL="1071562" indent="0" algn="ctr">
              <a:buFontTx/>
              <a:buNone/>
              <a:defRPr/>
            </a:lvl5pPr>
          </a:lstStyle>
          <a:p>
            <a:pPr lvl="0"/>
            <a:r>
              <a:rPr lang="en-US" dirty="0" smtClean="0"/>
              <a:t>2</a:t>
            </a:r>
            <a:endParaRPr lang="fi-FI" dirty="0"/>
          </a:p>
        </p:txBody>
      </p:sp>
      <p:sp>
        <p:nvSpPr>
          <p:cNvPr id="30" name="Text Placeholder 25"/>
          <p:cNvSpPr>
            <a:spLocks noGrp="1"/>
          </p:cNvSpPr>
          <p:nvPr>
            <p:ph type="body" sz="quarter" idx="22" hasCustomPrompt="1"/>
          </p:nvPr>
        </p:nvSpPr>
        <p:spPr>
          <a:xfrm>
            <a:off x="468313" y="2852936"/>
            <a:ext cx="503237" cy="503237"/>
          </a:xfrm>
          <a:prstGeom prst="round2DiagRect">
            <a:avLst/>
          </a:prstGeom>
          <a:solidFill>
            <a:schemeClr val="accent1"/>
          </a:solidFill>
        </p:spPr>
        <p:txBody>
          <a:bodyPr anchor="ctr" anchorCtr="0"/>
          <a:lstStyle>
            <a:lvl1pPr marL="0" indent="0" algn="ctr">
              <a:buFontTx/>
              <a:buNone/>
              <a:defRPr>
                <a:solidFill>
                  <a:schemeClr val="bg1"/>
                </a:solidFill>
              </a:defRPr>
            </a:lvl1pPr>
            <a:lvl2pPr marL="266700" indent="0" algn="ctr">
              <a:buFontTx/>
              <a:buNone/>
              <a:defRPr/>
            </a:lvl2pPr>
            <a:lvl3pPr marL="539750" indent="0" algn="ctr">
              <a:buFontTx/>
              <a:buNone/>
              <a:defRPr/>
            </a:lvl3pPr>
            <a:lvl4pPr marL="806450" indent="0" algn="ctr">
              <a:buFontTx/>
              <a:buNone/>
              <a:defRPr/>
            </a:lvl4pPr>
            <a:lvl5pPr marL="1071562" indent="0" algn="ctr">
              <a:buFontTx/>
              <a:buNone/>
              <a:defRPr/>
            </a:lvl5pPr>
          </a:lstStyle>
          <a:p>
            <a:pPr lvl="0"/>
            <a:r>
              <a:rPr lang="en-US" dirty="0" smtClean="0"/>
              <a:t>3</a:t>
            </a:r>
            <a:endParaRPr lang="fi-FI" dirty="0"/>
          </a:p>
        </p:txBody>
      </p:sp>
      <p:sp>
        <p:nvSpPr>
          <p:cNvPr id="31" name="Text Placeholder 25"/>
          <p:cNvSpPr>
            <a:spLocks noGrp="1"/>
          </p:cNvSpPr>
          <p:nvPr>
            <p:ph type="body" sz="quarter" idx="23" hasCustomPrompt="1"/>
          </p:nvPr>
        </p:nvSpPr>
        <p:spPr>
          <a:xfrm>
            <a:off x="468313" y="3500438"/>
            <a:ext cx="503237" cy="503237"/>
          </a:xfrm>
          <a:prstGeom prst="round2DiagRect">
            <a:avLst/>
          </a:prstGeom>
          <a:solidFill>
            <a:schemeClr val="accent1"/>
          </a:solidFill>
        </p:spPr>
        <p:txBody>
          <a:bodyPr anchor="ctr" anchorCtr="0"/>
          <a:lstStyle>
            <a:lvl1pPr marL="0" indent="0" algn="ctr">
              <a:buFontTx/>
              <a:buNone/>
              <a:defRPr>
                <a:solidFill>
                  <a:schemeClr val="bg1"/>
                </a:solidFill>
              </a:defRPr>
            </a:lvl1pPr>
            <a:lvl2pPr marL="266700" indent="0" algn="ctr">
              <a:buFontTx/>
              <a:buNone/>
              <a:defRPr/>
            </a:lvl2pPr>
            <a:lvl3pPr marL="539750" indent="0" algn="ctr">
              <a:buFontTx/>
              <a:buNone/>
              <a:defRPr/>
            </a:lvl3pPr>
            <a:lvl4pPr marL="806450" indent="0" algn="ctr">
              <a:buFontTx/>
              <a:buNone/>
              <a:defRPr/>
            </a:lvl4pPr>
            <a:lvl5pPr marL="1071562" indent="0" algn="ctr">
              <a:buFontTx/>
              <a:buNone/>
              <a:defRPr/>
            </a:lvl5pPr>
          </a:lstStyle>
          <a:p>
            <a:pPr lvl="0"/>
            <a:r>
              <a:rPr lang="en-US" dirty="0" smtClean="0"/>
              <a:t>4</a:t>
            </a:r>
            <a:endParaRPr lang="fi-FI" dirty="0"/>
          </a:p>
        </p:txBody>
      </p:sp>
      <p:sp>
        <p:nvSpPr>
          <p:cNvPr id="32" name="Text Placeholder 25"/>
          <p:cNvSpPr>
            <a:spLocks noGrp="1"/>
          </p:cNvSpPr>
          <p:nvPr>
            <p:ph type="body" sz="quarter" idx="24" hasCustomPrompt="1"/>
          </p:nvPr>
        </p:nvSpPr>
        <p:spPr>
          <a:xfrm>
            <a:off x="468313" y="4149080"/>
            <a:ext cx="503237" cy="503237"/>
          </a:xfrm>
          <a:prstGeom prst="round2DiagRect">
            <a:avLst/>
          </a:prstGeom>
          <a:solidFill>
            <a:schemeClr val="accent1"/>
          </a:solidFill>
        </p:spPr>
        <p:txBody>
          <a:bodyPr anchor="ctr" anchorCtr="0"/>
          <a:lstStyle>
            <a:lvl1pPr marL="0" indent="0" algn="ctr">
              <a:buFontTx/>
              <a:buNone/>
              <a:defRPr>
                <a:solidFill>
                  <a:schemeClr val="bg1"/>
                </a:solidFill>
              </a:defRPr>
            </a:lvl1pPr>
            <a:lvl2pPr marL="266700" indent="0" algn="ctr">
              <a:buFontTx/>
              <a:buNone/>
              <a:defRPr/>
            </a:lvl2pPr>
            <a:lvl3pPr marL="539750" indent="0" algn="ctr">
              <a:buFontTx/>
              <a:buNone/>
              <a:defRPr/>
            </a:lvl3pPr>
            <a:lvl4pPr marL="806450" indent="0" algn="ctr">
              <a:buFontTx/>
              <a:buNone/>
              <a:defRPr/>
            </a:lvl4pPr>
            <a:lvl5pPr marL="1071562" indent="0" algn="ctr">
              <a:buFontTx/>
              <a:buNone/>
              <a:defRPr/>
            </a:lvl5pPr>
          </a:lstStyle>
          <a:p>
            <a:pPr lvl="0"/>
            <a:r>
              <a:rPr lang="en-US" dirty="0" smtClean="0"/>
              <a:t>5</a:t>
            </a:r>
            <a:endParaRPr lang="fi-FI" dirty="0"/>
          </a:p>
        </p:txBody>
      </p:sp>
      <p:sp>
        <p:nvSpPr>
          <p:cNvPr id="33" name="Text Placeholder 25"/>
          <p:cNvSpPr>
            <a:spLocks noGrp="1"/>
          </p:cNvSpPr>
          <p:nvPr>
            <p:ph type="body" sz="quarter" idx="25" hasCustomPrompt="1"/>
          </p:nvPr>
        </p:nvSpPr>
        <p:spPr>
          <a:xfrm>
            <a:off x="468313" y="4797152"/>
            <a:ext cx="503237" cy="503237"/>
          </a:xfrm>
          <a:prstGeom prst="round2DiagRect">
            <a:avLst/>
          </a:prstGeom>
          <a:solidFill>
            <a:schemeClr val="accent1"/>
          </a:solidFill>
        </p:spPr>
        <p:txBody>
          <a:bodyPr anchor="ctr" anchorCtr="0"/>
          <a:lstStyle>
            <a:lvl1pPr marL="0" indent="0" algn="ctr">
              <a:buFontTx/>
              <a:buNone/>
              <a:defRPr>
                <a:solidFill>
                  <a:schemeClr val="bg1"/>
                </a:solidFill>
              </a:defRPr>
            </a:lvl1pPr>
            <a:lvl2pPr marL="266700" indent="0" algn="ctr">
              <a:buFontTx/>
              <a:buNone/>
              <a:defRPr/>
            </a:lvl2pPr>
            <a:lvl3pPr marL="539750" indent="0" algn="ctr">
              <a:buFontTx/>
              <a:buNone/>
              <a:defRPr/>
            </a:lvl3pPr>
            <a:lvl4pPr marL="806450" indent="0" algn="ctr">
              <a:buFontTx/>
              <a:buNone/>
              <a:defRPr/>
            </a:lvl4pPr>
            <a:lvl5pPr marL="1071562" indent="0" algn="ctr">
              <a:buFontTx/>
              <a:buNone/>
              <a:defRPr/>
            </a:lvl5pPr>
          </a:lstStyle>
          <a:p>
            <a:pPr lvl="0"/>
            <a:r>
              <a:rPr lang="en-US" dirty="0" smtClean="0"/>
              <a:t>6</a:t>
            </a:r>
            <a:endParaRPr lang="fi-FI" dirty="0"/>
          </a:p>
        </p:txBody>
      </p:sp>
      <p:sp>
        <p:nvSpPr>
          <p:cNvPr id="34" name="Text Placeholder 25"/>
          <p:cNvSpPr>
            <a:spLocks noGrp="1"/>
          </p:cNvSpPr>
          <p:nvPr>
            <p:ph type="body" sz="quarter" idx="26" hasCustomPrompt="1"/>
          </p:nvPr>
        </p:nvSpPr>
        <p:spPr>
          <a:xfrm>
            <a:off x="468313" y="5445224"/>
            <a:ext cx="503237" cy="503237"/>
          </a:xfrm>
          <a:prstGeom prst="round2DiagRect">
            <a:avLst/>
          </a:prstGeom>
          <a:solidFill>
            <a:schemeClr val="accent1"/>
          </a:solidFill>
        </p:spPr>
        <p:txBody>
          <a:bodyPr anchor="ctr" anchorCtr="0"/>
          <a:lstStyle>
            <a:lvl1pPr marL="0" indent="0" algn="ctr">
              <a:buFontTx/>
              <a:buNone/>
              <a:defRPr>
                <a:solidFill>
                  <a:schemeClr val="bg1"/>
                </a:solidFill>
              </a:defRPr>
            </a:lvl1pPr>
            <a:lvl2pPr marL="266700" indent="0" algn="ctr">
              <a:buFontTx/>
              <a:buNone/>
              <a:defRPr/>
            </a:lvl2pPr>
            <a:lvl3pPr marL="539750" indent="0" algn="ctr">
              <a:buFontTx/>
              <a:buNone/>
              <a:defRPr/>
            </a:lvl3pPr>
            <a:lvl4pPr marL="806450" indent="0" algn="ctr">
              <a:buFontTx/>
              <a:buNone/>
              <a:defRPr/>
            </a:lvl4pPr>
            <a:lvl5pPr marL="1071562" indent="0" algn="ctr">
              <a:buFontTx/>
              <a:buNone/>
              <a:defRPr/>
            </a:lvl5pPr>
          </a:lstStyle>
          <a:p>
            <a:pPr lvl="0"/>
            <a:r>
              <a:rPr lang="en-US" dirty="0" smtClean="0"/>
              <a:t>7</a:t>
            </a:r>
            <a:endParaRPr lang="fi-FI" dirty="0"/>
          </a:p>
        </p:txBody>
      </p:sp>
      <p:sp>
        <p:nvSpPr>
          <p:cNvPr id="43" name="Text Placeholder 7"/>
          <p:cNvSpPr>
            <a:spLocks noGrp="1"/>
          </p:cNvSpPr>
          <p:nvPr>
            <p:ph type="body" sz="quarter" idx="27"/>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32560008"/>
      </p:ext>
    </p:extLst>
  </p:cSld>
  <p:clrMapOvr>
    <a:masterClrMapping/>
  </p:clrMapOvr>
  <p:transition spd="med">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fi-FI" smtClean="0"/>
              <a:t>Muokkaa perustyyl. napsautt.</a:t>
            </a:r>
            <a:endParaRPr lang="fi-FI" dirty="0"/>
          </a:p>
        </p:txBody>
      </p:sp>
      <p:sp>
        <p:nvSpPr>
          <p:cNvPr id="8"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fi-FI" smtClean="0"/>
              <a:t>Muokkaa tekstin perustyylejä napsauttamalla</a:t>
            </a:r>
          </a:p>
        </p:txBody>
      </p:sp>
      <p:sp>
        <p:nvSpPr>
          <p:cNvPr id="3" name="Content Placeholder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9"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
        <p:nvSpPr>
          <p:cNvPr id="4" name="Date Placeholder 3"/>
          <p:cNvSpPr>
            <a:spLocks noGrp="1"/>
          </p:cNvSpPr>
          <p:nvPr>
            <p:ph type="dt" sz="half" idx="10"/>
          </p:nvPr>
        </p:nvSpPr>
        <p:spPr/>
        <p:txBody>
          <a:bodyPr/>
          <a:lstStyle/>
          <a:p>
            <a:fld id="{0B26529B-8E24-42A0-8AEF-AD732774FE5C}" type="datetime3">
              <a:rPr lang="en-GB" smtClean="0"/>
              <a:pPr/>
              <a:t>13 May, 2016</a:t>
            </a:fld>
            <a:endParaRPr lang="en-US"/>
          </a:p>
        </p:txBody>
      </p:sp>
      <p:sp>
        <p:nvSpPr>
          <p:cNvPr id="5" name="Footer Placeholder 4"/>
          <p:cNvSpPr>
            <a:spLocks noGrp="1"/>
          </p:cNvSpPr>
          <p:nvPr>
            <p:ph type="ftr" sz="quarter" idx="11"/>
          </p:nvPr>
        </p:nvSpPr>
        <p:spPr>
          <a:xfrm>
            <a:off x="2051719" y="6453336"/>
            <a:ext cx="2880643" cy="144016"/>
          </a:xfrm>
        </p:spPr>
        <p:txBody>
          <a:bodyPr/>
          <a:lstStyle/>
          <a:p>
            <a:r>
              <a:rPr lang="en-US" smtClean="0"/>
              <a:t>© Valmet   |   Author / Title</a:t>
            </a:r>
            <a:endParaRPr lang="en-US"/>
          </a:p>
        </p:txBody>
      </p:sp>
      <p:sp>
        <p:nvSpPr>
          <p:cNvPr id="6" name="Slide Number Placeholder 5"/>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61369809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708275"/>
            <a:ext cx="4103688" cy="1441450"/>
          </a:xfrm>
        </p:spPr>
        <p:txBody>
          <a:bodyPr anchor="ctr" anchorCtr="0"/>
          <a:lstStyle>
            <a:lvl1pPr>
              <a:defRPr>
                <a:solidFill>
                  <a:schemeClr val="tx2"/>
                </a:solidFill>
              </a:defRPr>
            </a:lvl1pPr>
          </a:lstStyle>
          <a:p>
            <a:r>
              <a:rPr lang="en-US" smtClean="0"/>
              <a:t>Click to edit Master title style</a:t>
            </a:r>
            <a:endParaRPr lang="fi-FI" dirty="0"/>
          </a:p>
        </p:txBody>
      </p:sp>
      <p:sp>
        <p:nvSpPr>
          <p:cNvPr id="8" name="Freeform 6"/>
          <p:cNvSpPr>
            <a:spLocks/>
          </p:cNvSpPr>
          <p:nvPr/>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i-FI"/>
          </a:p>
        </p:txBody>
      </p:sp>
      <p:sp>
        <p:nvSpPr>
          <p:cNvPr id="11" name="Freeform 7"/>
          <p:cNvSpPr>
            <a:spLocks/>
          </p:cNvSpPr>
          <p:nvPr/>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44324881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B">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1916113"/>
            <a:ext cx="4103688" cy="1441450"/>
          </a:xfrm>
        </p:spPr>
        <p:txBody>
          <a:bodyPr anchor="b" anchorCtr="0"/>
          <a:lstStyle>
            <a:lvl1pPr>
              <a:defRPr>
                <a:solidFill>
                  <a:schemeClr val="bg1"/>
                </a:solidFill>
              </a:defRPr>
            </a:lvl1pPr>
          </a:lstStyle>
          <a:p>
            <a:r>
              <a:rPr lang="en-US" smtClean="0"/>
              <a:t>Click to edit Master title style</a:t>
            </a:r>
            <a:endParaRPr lang="fi-FI" dirty="0"/>
          </a:p>
        </p:txBody>
      </p:sp>
      <p:sp>
        <p:nvSpPr>
          <p:cNvPr id="3" name="Subtitle 2"/>
          <p:cNvSpPr>
            <a:spLocks noGrp="1"/>
          </p:cNvSpPr>
          <p:nvPr>
            <p:ph type="subTitle" idx="1"/>
          </p:nvPr>
        </p:nvSpPr>
        <p:spPr>
          <a:xfrm>
            <a:off x="4572000" y="3500438"/>
            <a:ext cx="4103688" cy="2138362"/>
          </a:xfrm>
        </p:spPr>
        <p:txBody>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i-FI"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6237312"/>
            <a:ext cx="1291874" cy="431999"/>
          </a:xfrm>
          <a:prstGeom prst="rect">
            <a:avLst/>
          </a:prstGeom>
        </p:spPr>
      </p:pic>
      <p:sp>
        <p:nvSpPr>
          <p:cNvPr id="12" name="Freeform 6"/>
          <p:cNvSpPr>
            <a:spLocks/>
          </p:cNvSpPr>
          <p:nvPr/>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sp>
        <p:nvSpPr>
          <p:cNvPr id="13" name="Freeform 7"/>
          <p:cNvSpPr>
            <a:spLocks/>
          </p:cNvSpPr>
          <p:nvPr/>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t_confidentiality"/>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smtClean="0">
                <a:solidFill>
                  <a:srgbClr val="000000"/>
                </a:solidFill>
                <a:latin typeface="Arial" panose="020B0604020202020204" pitchFamily="34" charset="0"/>
              </a:rPr>
              <a:t>INTERNAL</a:t>
            </a:r>
            <a:endParaRPr lang="fi-FI" sz="1200">
              <a:solidFill>
                <a:srgbClr val="000000"/>
              </a:solidFill>
              <a:latin typeface="Arial" panose="020B0604020202020204" pitchFamily="34" charset="0"/>
            </a:endParaRPr>
          </a:p>
        </p:txBody>
      </p:sp>
    </p:spTree>
    <p:extLst>
      <p:ext uri="{BB962C8B-B14F-4D97-AF65-F5344CB8AC3E}">
        <p14:creationId xmlns:p14="http://schemas.microsoft.com/office/powerpoint/2010/main" val="418560029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6" name="Picture Placeholder 25"/>
          <p:cNvSpPr>
            <a:spLocks noGrp="1"/>
          </p:cNvSpPr>
          <p:nvPr>
            <p:ph type="pic" sz="quarter" idx="13"/>
          </p:nvPr>
        </p:nvSpPr>
        <p:spPr>
          <a:xfrm>
            <a:off x="0" y="0"/>
            <a:ext cx="9144000" cy="6858000"/>
          </a:xfrm>
          <a:solidFill>
            <a:schemeClr val="bg2"/>
          </a:solidFill>
        </p:spPr>
        <p:txBody>
          <a:bodyPr/>
          <a:lstStyle>
            <a:lvl1pPr marL="0" indent="0">
              <a:buFontTx/>
              <a:buNone/>
              <a:defRPr/>
            </a:lvl1pPr>
          </a:lstStyle>
          <a:p>
            <a:r>
              <a:rPr lang="en-US" smtClean="0"/>
              <a:t>Click icon to add picture</a:t>
            </a:r>
            <a:endParaRPr lang="fi-FI"/>
          </a:p>
        </p:txBody>
      </p:sp>
      <p:sp>
        <p:nvSpPr>
          <p:cNvPr id="2" name="Title 1"/>
          <p:cNvSpPr>
            <a:spLocks noGrp="1"/>
          </p:cNvSpPr>
          <p:nvPr>
            <p:ph type="title"/>
          </p:nvPr>
        </p:nvSpPr>
        <p:spPr>
          <a:xfrm>
            <a:off x="468313" y="476673"/>
            <a:ext cx="2952115" cy="2952328"/>
          </a:xfrm>
          <a:prstGeom prst="round2DiagRect">
            <a:avLst>
              <a:gd name="adj1" fmla="val 13501"/>
              <a:gd name="adj2" fmla="val 0"/>
            </a:avLst>
          </a:prstGeom>
          <a:solidFill>
            <a:srgbClr val="50B948">
              <a:alpha val="89804"/>
            </a:srgbClr>
          </a:solidFill>
        </p:spPr>
        <p:txBody>
          <a:bodyPr lIns="180000" tIns="162000" rIns="180000" bIns="162000" anchor="t"/>
          <a:lstStyle>
            <a:lvl1pPr algn="l">
              <a:defRPr sz="3000" b="0" cap="none" baseline="0">
                <a:solidFill>
                  <a:schemeClr val="bg1"/>
                </a:solidFill>
              </a:defRPr>
            </a:lvl1pPr>
          </a:lstStyle>
          <a:p>
            <a:r>
              <a:rPr lang="en-US" smtClean="0"/>
              <a:t>Click to edit Master title style</a:t>
            </a:r>
            <a:endParaRPr lang="fi-FI" dirty="0"/>
          </a:p>
        </p:txBody>
      </p:sp>
      <p:sp>
        <p:nvSpPr>
          <p:cNvPr id="3" name="t_confidentiality"/>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smtClean="0">
                <a:solidFill>
                  <a:srgbClr val="000000"/>
                </a:solidFill>
                <a:latin typeface="Arial" panose="020B0604020202020204" pitchFamily="34" charset="0"/>
              </a:rPr>
              <a:t>INTERNAL</a:t>
            </a:r>
            <a:endParaRPr lang="fi-FI" sz="1200">
              <a:solidFill>
                <a:srgbClr val="000000"/>
              </a:solidFill>
              <a:latin typeface="Arial" panose="020B0604020202020204" pitchFamily="34" charset="0"/>
            </a:endParaRPr>
          </a:p>
        </p:txBody>
      </p:sp>
    </p:spTree>
    <p:extLst>
      <p:ext uri="{BB962C8B-B14F-4D97-AF65-F5344CB8AC3E}">
        <p14:creationId xmlns:p14="http://schemas.microsoft.com/office/powerpoint/2010/main" val="346897361"/>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dirty="0"/>
          </a:p>
        </p:txBody>
      </p:sp>
      <p:sp>
        <p:nvSpPr>
          <p:cNvPr id="3" name="Content Placeholder 2"/>
          <p:cNvSpPr>
            <a:spLocks noGrp="1"/>
          </p:cNvSpPr>
          <p:nvPr>
            <p:ph sz="half" idx="1"/>
          </p:nvPr>
        </p:nvSpPr>
        <p:spPr>
          <a:xfrm>
            <a:off x="457200" y="1557339"/>
            <a:ext cx="4038600"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4" name="Content Placeholder 3"/>
          <p:cNvSpPr>
            <a:spLocks noGrp="1"/>
          </p:cNvSpPr>
          <p:nvPr>
            <p:ph sz="half" idx="2"/>
          </p:nvPr>
        </p:nvSpPr>
        <p:spPr>
          <a:xfrm>
            <a:off x="4648200" y="1557338"/>
            <a:ext cx="4027488" cy="4464049"/>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9"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
        <p:nvSpPr>
          <p:cNvPr id="5" name="Date Placeholder 4"/>
          <p:cNvSpPr>
            <a:spLocks noGrp="1"/>
          </p:cNvSpPr>
          <p:nvPr>
            <p:ph type="dt" sz="half" idx="10"/>
          </p:nvPr>
        </p:nvSpPr>
        <p:spPr/>
        <p:txBody>
          <a:bodyPr/>
          <a:lstStyle/>
          <a:p>
            <a:fld id="{0FCA14EE-F81C-415C-9FBE-B83B05CC7BC4}" type="datetime3">
              <a:rPr lang="en-GB" smtClean="0"/>
              <a:pPr/>
              <a:t>13 May, 2016</a:t>
            </a:fld>
            <a:endParaRPr lang="en-US"/>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121893078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B">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8"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Content Placeholder 2"/>
          <p:cNvSpPr>
            <a:spLocks noGrp="1"/>
          </p:cNvSpPr>
          <p:nvPr>
            <p:ph sz="half" idx="1"/>
          </p:nvPr>
        </p:nvSpPr>
        <p:spPr>
          <a:xfrm>
            <a:off x="457200" y="1557339"/>
            <a:ext cx="4038600"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4" name="Content Placeholder 3"/>
          <p:cNvSpPr>
            <a:spLocks noGrp="1"/>
          </p:cNvSpPr>
          <p:nvPr>
            <p:ph sz="half" idx="2"/>
          </p:nvPr>
        </p:nvSpPr>
        <p:spPr>
          <a:xfrm>
            <a:off x="4648200" y="1557338"/>
            <a:ext cx="4027488" cy="4464049"/>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1"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
        <p:nvSpPr>
          <p:cNvPr id="5" name="Date Placeholder 4"/>
          <p:cNvSpPr>
            <a:spLocks noGrp="1"/>
          </p:cNvSpPr>
          <p:nvPr>
            <p:ph type="dt" sz="half" idx="10"/>
          </p:nvPr>
        </p:nvSpPr>
        <p:spPr/>
        <p:txBody>
          <a:bodyPr/>
          <a:lstStyle/>
          <a:p>
            <a:fld id="{9E2B045F-47D4-4F26-AAC2-CEB99E4744EA}" type="datetime3">
              <a:rPr lang="en-GB" smtClean="0"/>
              <a:pPr/>
              <a:t>13 May, 2016</a:t>
            </a:fld>
            <a:endParaRPr lang="en-US"/>
          </a:p>
        </p:txBody>
      </p:sp>
      <p:sp>
        <p:nvSpPr>
          <p:cNvPr id="6" name="Footer Placeholder 5"/>
          <p:cNvSpPr>
            <a:spLocks noGrp="1"/>
          </p:cNvSpPr>
          <p:nvPr>
            <p:ph type="ftr" sz="quarter" idx="11"/>
          </p:nvPr>
        </p:nvSpPr>
        <p:spPr/>
        <p:txBody>
          <a:bodyPr/>
          <a:lstStyle/>
          <a:p>
            <a:r>
              <a:rPr lang="en-US" smtClean="0"/>
              <a:t>© Valmet   |   Author / Title</a:t>
            </a:r>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209816225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13"/>
            <a:ext cx="8218488" cy="503907"/>
          </a:xfrm>
        </p:spPr>
        <p:txBody>
          <a:bodyPr/>
          <a:lstStyle>
            <a:lvl1pPr>
              <a:defRPr>
                <a:solidFill>
                  <a:schemeClr val="tx2"/>
                </a:solidFill>
              </a:defRPr>
            </a:lvl1pPr>
          </a:lstStyle>
          <a:p>
            <a:r>
              <a:rPr lang="en-US" smtClean="0"/>
              <a:t>Click to edit Master title style</a:t>
            </a:r>
            <a:endParaRPr lang="fi-FI" dirty="0"/>
          </a:p>
        </p:txBody>
      </p:sp>
      <p:sp>
        <p:nvSpPr>
          <p:cNvPr id="10" name="Text Placeholder 7"/>
          <p:cNvSpPr>
            <a:spLocks noGrp="1"/>
          </p:cNvSpPr>
          <p:nvPr>
            <p:ph type="body" sz="quarter" idx="13"/>
          </p:nvPr>
        </p:nvSpPr>
        <p:spPr>
          <a:xfrm>
            <a:off x="468313" y="908721"/>
            <a:ext cx="8207375" cy="432718"/>
          </a:xfrm>
        </p:spPr>
        <p:txBody>
          <a:bodyPr/>
          <a:lstStyle>
            <a:lvl1pPr marL="0" indent="0">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57200" y="1557337"/>
            <a:ext cx="4040188"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113"/>
            <a:ext cx="4040188"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5" name="Text Placeholder 4"/>
          <p:cNvSpPr>
            <a:spLocks noGrp="1"/>
          </p:cNvSpPr>
          <p:nvPr>
            <p:ph type="body" sz="quarter" idx="3"/>
          </p:nvPr>
        </p:nvSpPr>
        <p:spPr>
          <a:xfrm>
            <a:off x="4645025" y="1557337"/>
            <a:ext cx="4030663"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16113"/>
            <a:ext cx="4030663"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13" name="Text Placeholder 8"/>
          <p:cNvSpPr>
            <a:spLocks noGrp="1"/>
          </p:cNvSpPr>
          <p:nvPr>
            <p:ph type="body" sz="quarter" idx="14" hasCustomPrompt="1"/>
          </p:nvPr>
        </p:nvSpPr>
        <p:spPr>
          <a:xfrm>
            <a:off x="4932040" y="6453336"/>
            <a:ext cx="2304256" cy="144017"/>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smtClean="0"/>
              <a:t>Source</a:t>
            </a:r>
            <a:endParaRPr lang="fi-FI" dirty="0"/>
          </a:p>
        </p:txBody>
      </p:sp>
      <p:sp>
        <p:nvSpPr>
          <p:cNvPr id="7" name="Date Placeholder 6"/>
          <p:cNvSpPr>
            <a:spLocks noGrp="1"/>
          </p:cNvSpPr>
          <p:nvPr>
            <p:ph type="dt" sz="half" idx="10"/>
          </p:nvPr>
        </p:nvSpPr>
        <p:spPr/>
        <p:txBody>
          <a:bodyPr/>
          <a:lstStyle/>
          <a:p>
            <a:fld id="{D01F6878-2A77-49B2-BFE2-C9D98C52C355}" type="datetime3">
              <a:rPr lang="en-GB" smtClean="0"/>
              <a:pPr/>
              <a:t>13 May, 2016</a:t>
            </a:fld>
            <a:endParaRPr lang="en-US"/>
          </a:p>
        </p:txBody>
      </p:sp>
      <p:sp>
        <p:nvSpPr>
          <p:cNvPr id="8" name="Footer Placeholder 7"/>
          <p:cNvSpPr>
            <a:spLocks noGrp="1"/>
          </p:cNvSpPr>
          <p:nvPr>
            <p:ph type="ftr" sz="quarter" idx="11"/>
          </p:nvPr>
        </p:nvSpPr>
        <p:spPr/>
        <p:txBody>
          <a:bodyPr/>
          <a:lstStyle/>
          <a:p>
            <a:r>
              <a:rPr lang="en-US" smtClean="0"/>
              <a:t>© Valmet   |   Author / Title</a:t>
            </a:r>
            <a:endParaRPr lang="en-US"/>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4050146958"/>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4813"/>
            <a:ext cx="8218488" cy="935955"/>
          </a:xfrm>
          <a:prstGeom prst="rect">
            <a:avLst/>
          </a:prstGeom>
        </p:spPr>
        <p:txBody>
          <a:bodyPr vert="horz" lIns="0" tIns="0" rIns="0" bIns="0" rtlCol="0" anchor="t" anchorCtr="0">
            <a:noAutofit/>
          </a:bodyPr>
          <a:lstStyle/>
          <a:p>
            <a:r>
              <a:rPr lang="en-US" smtClean="0"/>
              <a:t>Click to edit Master title style</a:t>
            </a:r>
            <a:endParaRPr lang="fi-FI" dirty="0"/>
          </a:p>
        </p:txBody>
      </p:sp>
      <p:sp>
        <p:nvSpPr>
          <p:cNvPr id="3" name="Text Placeholder 2"/>
          <p:cNvSpPr>
            <a:spLocks noGrp="1"/>
          </p:cNvSpPr>
          <p:nvPr>
            <p:ph type="body" idx="1"/>
          </p:nvPr>
        </p:nvSpPr>
        <p:spPr>
          <a:xfrm>
            <a:off x="457200" y="1557339"/>
            <a:ext cx="8218488" cy="446405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27584" y="6453336"/>
            <a:ext cx="1224136" cy="144016"/>
          </a:xfrm>
          <a:prstGeom prst="rect">
            <a:avLst/>
          </a:prstGeom>
        </p:spPr>
        <p:txBody>
          <a:bodyPr vert="horz" lIns="0" tIns="0" rIns="0" bIns="0" rtlCol="0" anchor="ctr">
            <a:noAutofit/>
          </a:bodyPr>
          <a:lstStyle>
            <a:lvl1pPr algn="l">
              <a:defRPr sz="700">
                <a:solidFill>
                  <a:schemeClr val="tx2"/>
                </a:solidFill>
              </a:defRPr>
            </a:lvl1pPr>
          </a:lstStyle>
          <a:p>
            <a:fld id="{092204C6-C2FC-4F35-A037-C8A49B900093}" type="datetime3">
              <a:rPr lang="en-GB" smtClean="0"/>
              <a:pPr/>
              <a:t>13 May, 2016</a:t>
            </a:fld>
            <a:endParaRPr lang="en-US"/>
          </a:p>
        </p:txBody>
      </p:sp>
      <p:sp>
        <p:nvSpPr>
          <p:cNvPr id="5" name="Footer Placeholder 4"/>
          <p:cNvSpPr>
            <a:spLocks noGrp="1"/>
          </p:cNvSpPr>
          <p:nvPr>
            <p:ph type="ftr" sz="quarter" idx="3"/>
          </p:nvPr>
        </p:nvSpPr>
        <p:spPr>
          <a:xfrm>
            <a:off x="2051720" y="6453336"/>
            <a:ext cx="2880643" cy="144016"/>
          </a:xfrm>
          <a:prstGeom prst="rect">
            <a:avLst/>
          </a:prstGeom>
        </p:spPr>
        <p:txBody>
          <a:bodyPr vert="horz" lIns="0" tIns="0" rIns="0" bIns="0" rtlCol="0" anchor="ctr">
            <a:noAutofit/>
          </a:bodyPr>
          <a:lstStyle>
            <a:lvl1pPr algn="l">
              <a:defRPr sz="700">
                <a:solidFill>
                  <a:schemeClr val="tx2"/>
                </a:solidFill>
              </a:defRPr>
            </a:lvl1pPr>
          </a:lstStyle>
          <a:p>
            <a:r>
              <a:rPr lang="en-US" smtClean="0"/>
              <a:t>© Valmet   |   Author / Title</a:t>
            </a:r>
            <a:endParaRPr lang="en-US"/>
          </a:p>
        </p:txBody>
      </p:sp>
      <p:sp>
        <p:nvSpPr>
          <p:cNvPr id="6" name="Slide Number Placeholder 5"/>
          <p:cNvSpPr>
            <a:spLocks noGrp="1"/>
          </p:cNvSpPr>
          <p:nvPr>
            <p:ph type="sldNum" sz="quarter" idx="4"/>
          </p:nvPr>
        </p:nvSpPr>
        <p:spPr>
          <a:xfrm>
            <a:off x="456418" y="6453336"/>
            <a:ext cx="371166" cy="144016"/>
          </a:xfrm>
          <a:prstGeom prst="rect">
            <a:avLst/>
          </a:prstGeom>
        </p:spPr>
        <p:txBody>
          <a:bodyPr vert="horz" lIns="0" tIns="0" rIns="0" bIns="0" rtlCol="0" anchor="ctr">
            <a:noAutofit/>
          </a:bodyPr>
          <a:lstStyle>
            <a:lvl1pPr algn="l">
              <a:defRPr sz="700">
                <a:solidFill>
                  <a:schemeClr val="tx2"/>
                </a:solidFill>
              </a:defRPr>
            </a:lvl1pPr>
          </a:lstStyle>
          <a:p>
            <a:fld id="{82F35C78-EDC3-4BE6-A74D-429C10820A80}" type="slidenum">
              <a:rPr lang="en-US" smtClean="0"/>
              <a:pPr/>
              <a:t>‹#›</a:t>
            </a:fld>
            <a:endParaRPr lang="en-US"/>
          </a:p>
        </p:txBody>
      </p:sp>
      <p:pic>
        <p:nvPicPr>
          <p:cNvPr id="13" name="Picture 12"/>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7524328" y="6237312"/>
            <a:ext cx="1291874" cy="432000"/>
          </a:xfrm>
          <a:prstGeom prst="rect">
            <a:avLst/>
          </a:prstGeom>
        </p:spPr>
      </p:pic>
      <p:sp>
        <p:nvSpPr>
          <p:cNvPr id="7" name="t_confidentiality"/>
          <p:cNvSpPr/>
          <p:nvPr userDrawn="1"/>
        </p:nvSpPr>
        <p:spPr>
          <a:xfrm>
            <a:off x="6588224" y="169200"/>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smtClean="0">
                <a:solidFill>
                  <a:srgbClr val="000000"/>
                </a:solidFill>
                <a:latin typeface="Arial" panose="020B0604020202020204" pitchFamily="34" charset="0"/>
              </a:rPr>
              <a:t>INTERNAL</a:t>
            </a:r>
            <a:endParaRPr lang="fi-FI" sz="1200">
              <a:solidFill>
                <a:srgbClr val="000000"/>
              </a:solidFill>
              <a:latin typeface="Arial" panose="020B0604020202020204" pitchFamily="34" charset="0"/>
            </a:endParaRPr>
          </a:p>
        </p:txBody>
      </p:sp>
    </p:spTree>
    <p:extLst>
      <p:ext uri="{BB962C8B-B14F-4D97-AF65-F5344CB8AC3E}">
        <p14:creationId xmlns:p14="http://schemas.microsoft.com/office/powerpoint/2010/main" val="3139034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spd="med">
    <p:fade/>
  </p:transition>
  <p:timing>
    <p:tnLst>
      <p:par>
        <p:cTn id="1" dur="indefinite" restart="never" nodeType="tmRoot"/>
      </p:par>
    </p:tnLst>
  </p:timing>
  <p:hf hdr="0"/>
  <p:txStyles>
    <p:titleStyle>
      <a:lvl1pPr algn="l" defTabSz="914400" rtl="0" eaLnBrk="1" latinLnBrk="0" hangingPunct="1">
        <a:lnSpc>
          <a:spcPct val="90000"/>
        </a:lnSpc>
        <a:spcBef>
          <a:spcPct val="0"/>
        </a:spcBef>
        <a:buNone/>
        <a:defRPr sz="3000" kern="1200">
          <a:solidFill>
            <a:schemeClr val="tx2"/>
          </a:solidFill>
          <a:latin typeface="+mj-lt"/>
          <a:ea typeface="+mj-ea"/>
          <a:cs typeface="+mj-cs"/>
        </a:defRPr>
      </a:lvl1pPr>
    </p:titleStyle>
    <p:bodyStyle>
      <a:lvl1pPr marL="266700" indent="-266700" algn="l" defTabSz="914400" rtl="0" eaLnBrk="1" latinLnBrk="0" hangingPunct="1">
        <a:spcBef>
          <a:spcPts val="800"/>
        </a:spcBef>
        <a:spcAft>
          <a:spcPts val="0"/>
        </a:spcAft>
        <a:buClr>
          <a:schemeClr val="accent1"/>
        </a:buClr>
        <a:buFont typeface="Wingdings" panose="05000000000000000000" pitchFamily="2" charset="2"/>
        <a:buChar char=""/>
        <a:defRPr sz="2000" kern="1200">
          <a:solidFill>
            <a:schemeClr val="tx2">
              <a:lumMod val="50000"/>
            </a:schemeClr>
          </a:solidFill>
          <a:latin typeface="+mn-lt"/>
          <a:ea typeface="+mn-ea"/>
          <a:cs typeface="+mn-cs"/>
        </a:defRPr>
      </a:lvl1pPr>
      <a:lvl2pPr marL="539750" indent="-273050" algn="l" defTabSz="914400" rtl="0" eaLnBrk="1" latinLnBrk="0" hangingPunct="1">
        <a:spcBef>
          <a:spcPts val="400"/>
        </a:spcBef>
        <a:spcAft>
          <a:spcPts val="0"/>
        </a:spcAft>
        <a:buClr>
          <a:schemeClr val="accent1"/>
        </a:buClr>
        <a:buFont typeface="Arial" pitchFamily="34" charset="0"/>
        <a:buChar char="–"/>
        <a:defRPr sz="1600" kern="1200">
          <a:solidFill>
            <a:schemeClr val="tx2">
              <a:lumMod val="50000"/>
            </a:schemeClr>
          </a:solidFill>
          <a:latin typeface="+mn-lt"/>
          <a:ea typeface="+mn-ea"/>
          <a:cs typeface="+mn-cs"/>
        </a:defRPr>
      </a:lvl2pPr>
      <a:lvl3pPr marL="806450" indent="-266700" algn="l" defTabSz="914400" rtl="0" eaLnBrk="1" latinLnBrk="0" hangingPunct="1">
        <a:spcBef>
          <a:spcPts val="400"/>
        </a:spcBef>
        <a:spcAft>
          <a:spcPts val="0"/>
        </a:spcAft>
        <a:buClr>
          <a:schemeClr val="accent1"/>
        </a:buClr>
        <a:buFont typeface="Wingdings" panose="05000000000000000000" pitchFamily="2" charset="2"/>
        <a:buChar char=""/>
        <a:defRPr sz="1600" kern="1200">
          <a:solidFill>
            <a:schemeClr val="tx2">
              <a:lumMod val="50000"/>
            </a:schemeClr>
          </a:solidFill>
          <a:latin typeface="+mn-lt"/>
          <a:ea typeface="+mn-ea"/>
          <a:cs typeface="+mn-cs"/>
        </a:defRPr>
      </a:lvl3pPr>
      <a:lvl4pPr marL="1071563" indent="-265113" algn="l" defTabSz="914400" rtl="0" eaLnBrk="1" latinLnBrk="0" hangingPunct="1">
        <a:spcBef>
          <a:spcPts val="400"/>
        </a:spcBef>
        <a:spcAft>
          <a:spcPts val="0"/>
        </a:spcAft>
        <a:buClr>
          <a:schemeClr val="accent1"/>
        </a:buClr>
        <a:buFont typeface="Arial" pitchFamily="34" charset="0"/>
        <a:buChar char="–"/>
        <a:defRPr sz="1400" kern="1200">
          <a:solidFill>
            <a:schemeClr val="tx2">
              <a:lumMod val="50000"/>
            </a:schemeClr>
          </a:solidFill>
          <a:latin typeface="+mn-lt"/>
          <a:ea typeface="+mn-ea"/>
          <a:cs typeface="+mn-cs"/>
        </a:defRPr>
      </a:lvl4pPr>
      <a:lvl5pPr marL="1346200" indent="-274638" algn="l" defTabSz="914400" rtl="0" eaLnBrk="1" latinLnBrk="0" hangingPunct="1">
        <a:spcBef>
          <a:spcPts val="400"/>
        </a:spcBef>
        <a:spcAft>
          <a:spcPts val="0"/>
        </a:spcAft>
        <a:buClr>
          <a:schemeClr val="accent1"/>
        </a:buClr>
        <a:buFont typeface="Wingdings" panose="05000000000000000000" pitchFamily="2" charset="2"/>
        <a:buChar char=""/>
        <a:defRPr sz="1400" kern="1200">
          <a:solidFill>
            <a:schemeClr val="tx2">
              <a:lumMod val="50000"/>
            </a:schemeClr>
          </a:solidFill>
          <a:latin typeface="+mn-lt"/>
          <a:ea typeface="+mn-ea"/>
          <a:cs typeface="+mn-cs"/>
        </a:defRPr>
      </a:lvl5pPr>
      <a:lvl6pPr marL="1612900" indent="-266700" algn="l" defTabSz="914400" rtl="0" eaLnBrk="1" latinLnBrk="0" hangingPunct="1">
        <a:spcBef>
          <a:spcPct val="20000"/>
        </a:spcBef>
        <a:buClr>
          <a:schemeClr val="accent1"/>
        </a:buClr>
        <a:buFont typeface="Arial" pitchFamily="34" charset="0"/>
        <a:buChar char="•"/>
        <a:defRPr sz="1400" kern="1200">
          <a:solidFill>
            <a:srgbClr val="242527"/>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uva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21105"/>
            <a:ext cx="9144000" cy="6815790"/>
          </a:xfrm>
          <a:prstGeom prst="rect">
            <a:avLst/>
          </a:prstGeom>
        </p:spPr>
      </p:pic>
      <p:sp>
        <p:nvSpPr>
          <p:cNvPr id="3" name="Date Placeholder 2"/>
          <p:cNvSpPr>
            <a:spLocks noGrp="1"/>
          </p:cNvSpPr>
          <p:nvPr>
            <p:ph type="dt" sz="half" idx="10"/>
          </p:nvPr>
        </p:nvSpPr>
        <p:spPr/>
        <p:txBody>
          <a:bodyPr/>
          <a:lstStyle/>
          <a:p>
            <a:fld id="{77C6C780-D994-4370-A15F-4D93A079BADF}" type="datetime3">
              <a:rPr lang="en-GB" smtClean="0"/>
              <a:t>13 May, 2016</a:t>
            </a:fld>
            <a:endParaRPr lang="fi-FI" dirty="0"/>
          </a:p>
        </p:txBody>
      </p:sp>
      <p:sp>
        <p:nvSpPr>
          <p:cNvPr id="4" name="Footer Placeholder 3"/>
          <p:cNvSpPr>
            <a:spLocks noGrp="1"/>
          </p:cNvSpPr>
          <p:nvPr>
            <p:ph type="ftr" sz="quarter" idx="11"/>
          </p:nvPr>
        </p:nvSpPr>
        <p:spPr/>
        <p:txBody>
          <a:bodyPr/>
          <a:lstStyle/>
          <a:p>
            <a:r>
              <a:rPr lang="en-US" dirty="0" smtClean="0"/>
              <a:t>© Valmet   |   Author / Title</a:t>
            </a:r>
            <a:endParaRPr lang="fi-FI" dirty="0"/>
          </a:p>
        </p:txBody>
      </p:sp>
      <p:sp>
        <p:nvSpPr>
          <p:cNvPr id="5" name="Slide Number Placeholder 4"/>
          <p:cNvSpPr>
            <a:spLocks noGrp="1"/>
          </p:cNvSpPr>
          <p:nvPr>
            <p:ph type="sldNum" sz="quarter" idx="12"/>
          </p:nvPr>
        </p:nvSpPr>
        <p:spPr/>
        <p:txBody>
          <a:bodyPr/>
          <a:lstStyle/>
          <a:p>
            <a:fld id="{CBE4C6D7-4186-49A5-9C3D-90F360D290DF}" type="slidenum">
              <a:rPr lang="fi-FI" smtClean="0"/>
              <a:pPr/>
              <a:t>1</a:t>
            </a:fld>
            <a:endParaRPr lang="fi-FI" dirty="0"/>
          </a:p>
        </p:txBody>
      </p:sp>
      <p:sp>
        <p:nvSpPr>
          <p:cNvPr id="2" name="Title 1"/>
          <p:cNvSpPr>
            <a:spLocks noGrp="1"/>
          </p:cNvSpPr>
          <p:nvPr>
            <p:ph type="ctrTitle"/>
          </p:nvPr>
        </p:nvSpPr>
        <p:spPr/>
        <p:txBody>
          <a:bodyPr/>
          <a:lstStyle/>
          <a:p>
            <a:r>
              <a:rPr lang="en-US" dirty="0"/>
              <a:t>API Days Nordic 2016</a:t>
            </a:r>
            <a:br>
              <a:rPr lang="en-US" dirty="0"/>
            </a:br>
            <a:r>
              <a:rPr lang="en-US" dirty="0"/>
              <a:t>Tampere</a:t>
            </a:r>
            <a:endParaRPr lang="en-US" noProof="0" dirty="0"/>
          </a:p>
        </p:txBody>
      </p:sp>
      <p:sp>
        <p:nvSpPr>
          <p:cNvPr id="7" name="Subtitle 2"/>
          <p:cNvSpPr txBox="1">
            <a:spLocks/>
          </p:cNvSpPr>
          <p:nvPr/>
        </p:nvSpPr>
        <p:spPr>
          <a:xfrm>
            <a:off x="4499992" y="3933056"/>
            <a:ext cx="4103688" cy="2437655"/>
          </a:xfrm>
          <a:prstGeom prst="rect">
            <a:avLst/>
          </a:prstGeom>
        </p:spPr>
        <p:txBody>
          <a:bodyPr/>
          <a:lstStyle>
            <a:lvl1pPr marL="266700" indent="-266700" algn="l" defTabSz="914400" rtl="0" eaLnBrk="1" latinLnBrk="0" hangingPunct="1">
              <a:spcBef>
                <a:spcPts val="800"/>
              </a:spcBef>
              <a:spcAft>
                <a:spcPts val="0"/>
              </a:spcAft>
              <a:buClr>
                <a:schemeClr val="accent1"/>
              </a:buClr>
              <a:buFont typeface="Wingdings" panose="05000000000000000000" pitchFamily="2" charset="2"/>
              <a:buChar char=""/>
              <a:defRPr sz="2000" kern="1200">
                <a:solidFill>
                  <a:schemeClr val="tx2">
                    <a:lumMod val="50000"/>
                  </a:schemeClr>
                </a:solidFill>
                <a:latin typeface="+mn-lt"/>
                <a:ea typeface="+mn-ea"/>
                <a:cs typeface="+mn-cs"/>
              </a:defRPr>
            </a:lvl1pPr>
            <a:lvl2pPr marL="539750" indent="-273050" algn="l" defTabSz="914400" rtl="0" eaLnBrk="1" latinLnBrk="0" hangingPunct="1">
              <a:spcBef>
                <a:spcPts val="400"/>
              </a:spcBef>
              <a:spcAft>
                <a:spcPts val="0"/>
              </a:spcAft>
              <a:buClr>
                <a:schemeClr val="accent1"/>
              </a:buClr>
              <a:buFont typeface="Arial" pitchFamily="34" charset="0"/>
              <a:buChar char="–"/>
              <a:defRPr sz="1600" kern="1200">
                <a:solidFill>
                  <a:schemeClr val="tx2">
                    <a:lumMod val="50000"/>
                  </a:schemeClr>
                </a:solidFill>
                <a:latin typeface="+mn-lt"/>
                <a:ea typeface="+mn-ea"/>
                <a:cs typeface="+mn-cs"/>
              </a:defRPr>
            </a:lvl2pPr>
            <a:lvl3pPr marL="806450" indent="-266700" algn="l" defTabSz="914400" rtl="0" eaLnBrk="1" latinLnBrk="0" hangingPunct="1">
              <a:spcBef>
                <a:spcPts val="400"/>
              </a:spcBef>
              <a:spcAft>
                <a:spcPts val="0"/>
              </a:spcAft>
              <a:buClr>
                <a:schemeClr val="accent1"/>
              </a:buClr>
              <a:buFont typeface="Wingdings" panose="05000000000000000000" pitchFamily="2" charset="2"/>
              <a:buChar char=""/>
              <a:defRPr sz="1600" kern="1200">
                <a:solidFill>
                  <a:schemeClr val="tx2">
                    <a:lumMod val="50000"/>
                  </a:schemeClr>
                </a:solidFill>
                <a:latin typeface="+mn-lt"/>
                <a:ea typeface="+mn-ea"/>
                <a:cs typeface="+mn-cs"/>
              </a:defRPr>
            </a:lvl3pPr>
            <a:lvl4pPr marL="1071563" indent="-265113" algn="l" defTabSz="914400" rtl="0" eaLnBrk="1" latinLnBrk="0" hangingPunct="1">
              <a:spcBef>
                <a:spcPts val="400"/>
              </a:spcBef>
              <a:spcAft>
                <a:spcPts val="0"/>
              </a:spcAft>
              <a:buClr>
                <a:schemeClr val="accent1"/>
              </a:buClr>
              <a:buFont typeface="Arial" pitchFamily="34" charset="0"/>
              <a:buChar char="–"/>
              <a:defRPr sz="1400" kern="1200">
                <a:solidFill>
                  <a:schemeClr val="tx2">
                    <a:lumMod val="50000"/>
                  </a:schemeClr>
                </a:solidFill>
                <a:latin typeface="+mn-lt"/>
                <a:ea typeface="+mn-ea"/>
                <a:cs typeface="+mn-cs"/>
              </a:defRPr>
            </a:lvl4pPr>
            <a:lvl5pPr marL="1346200" indent="-274638" algn="l" defTabSz="914400" rtl="0" eaLnBrk="1" latinLnBrk="0" hangingPunct="1">
              <a:spcBef>
                <a:spcPts val="400"/>
              </a:spcBef>
              <a:spcAft>
                <a:spcPts val="0"/>
              </a:spcAft>
              <a:buClr>
                <a:schemeClr val="accent1"/>
              </a:buClr>
              <a:buFont typeface="Wingdings" panose="05000000000000000000" pitchFamily="2" charset="2"/>
              <a:buChar char=""/>
              <a:defRPr sz="1400" kern="1200">
                <a:solidFill>
                  <a:schemeClr val="tx2">
                    <a:lumMod val="50000"/>
                  </a:schemeClr>
                </a:solidFill>
                <a:latin typeface="+mn-lt"/>
                <a:ea typeface="+mn-ea"/>
                <a:cs typeface="+mn-cs"/>
              </a:defRPr>
            </a:lvl5pPr>
            <a:lvl6pPr marL="1612900" indent="-266700" algn="l" defTabSz="914400" rtl="0" eaLnBrk="1" latinLnBrk="0" hangingPunct="1">
              <a:spcBef>
                <a:spcPct val="20000"/>
              </a:spcBef>
              <a:buClr>
                <a:schemeClr val="accent1"/>
              </a:buClr>
              <a:buFont typeface="Arial" pitchFamily="34" charset="0"/>
              <a:buChar char="•"/>
              <a:defRPr sz="1400" kern="1200">
                <a:solidFill>
                  <a:srgbClr val="242527"/>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Mika Karaila</a:t>
            </a:r>
          </a:p>
          <a:p>
            <a:pPr marL="0" indent="0">
              <a:buNone/>
            </a:pPr>
            <a:r>
              <a:rPr lang="en-US" dirty="0"/>
              <a:t>Research manager</a:t>
            </a:r>
          </a:p>
          <a:p>
            <a:pPr marL="0" indent="0">
              <a:buNone/>
            </a:pPr>
            <a:r>
              <a:rPr lang="en-US" dirty="0"/>
              <a:t>Valmet Automation</a:t>
            </a:r>
          </a:p>
          <a:p>
            <a:pPr marL="0" indent="0">
              <a:buNone/>
            </a:pPr>
            <a:endParaRPr lang="en-US" dirty="0"/>
          </a:p>
        </p:txBody>
      </p:sp>
    </p:spTree>
    <p:extLst>
      <p:ext uri="{BB962C8B-B14F-4D97-AF65-F5344CB8AC3E}">
        <p14:creationId xmlns:p14="http://schemas.microsoft.com/office/powerpoint/2010/main" val="313962502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3888" y="2708275"/>
            <a:ext cx="5580112" cy="1441450"/>
          </a:xfrm>
        </p:spPr>
        <p:txBody>
          <a:bodyPr/>
          <a:lstStyle/>
          <a:p>
            <a:r>
              <a:rPr lang="fi-FI" dirty="0" smtClean="0"/>
              <a:t>Using REST </a:t>
            </a:r>
            <a:r>
              <a:rPr lang="fi-FI" dirty="0" err="1" smtClean="0"/>
              <a:t>APIs</a:t>
            </a:r>
            <a:r>
              <a:rPr lang="fi-FI" dirty="0" smtClean="0"/>
              <a:t> and </a:t>
            </a:r>
            <a:r>
              <a:rPr lang="fi-FI" dirty="0" err="1" smtClean="0"/>
              <a:t>Swagger</a:t>
            </a:r>
            <a:endParaRPr lang="fi-FI" dirty="0"/>
          </a:p>
        </p:txBody>
      </p:sp>
      <p:pic>
        <p:nvPicPr>
          <p:cNvPr id="3" name="Picture 2"/>
          <p:cNvPicPr>
            <a:picLocks noChangeAspect="1"/>
          </p:cNvPicPr>
          <p:nvPr/>
        </p:nvPicPr>
        <p:blipFill>
          <a:blip r:embed="rId3"/>
          <a:stretch>
            <a:fillRect/>
          </a:stretch>
        </p:blipFill>
        <p:spPr>
          <a:xfrm>
            <a:off x="4644762" y="0"/>
            <a:ext cx="4499238" cy="2908044"/>
          </a:xfrm>
          <a:prstGeom prst="rect">
            <a:avLst/>
          </a:prstGeom>
        </p:spPr>
      </p:pic>
    </p:spTree>
    <p:extLst>
      <p:ext uri="{BB962C8B-B14F-4D97-AF65-F5344CB8AC3E}">
        <p14:creationId xmlns:p14="http://schemas.microsoft.com/office/powerpoint/2010/main" val="77873097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tsikko 2"/>
          <p:cNvSpPr>
            <a:spLocks noGrp="1"/>
          </p:cNvSpPr>
          <p:nvPr>
            <p:ph type="title"/>
          </p:nvPr>
        </p:nvSpPr>
        <p:spPr/>
        <p:txBody>
          <a:bodyPr/>
          <a:lstStyle/>
          <a:p>
            <a:r>
              <a:rPr lang="en-US" dirty="0" smtClean="0"/>
              <a:t>Creating REST API</a:t>
            </a:r>
            <a:endParaRPr lang="en-US" dirty="0"/>
          </a:p>
        </p:txBody>
      </p:sp>
      <p:sp>
        <p:nvSpPr>
          <p:cNvPr id="5" name="Tekstin paikkamerkki 4"/>
          <p:cNvSpPr>
            <a:spLocks noGrp="1"/>
          </p:cNvSpPr>
          <p:nvPr>
            <p:ph type="body" sz="quarter" idx="13"/>
          </p:nvPr>
        </p:nvSpPr>
        <p:spPr/>
        <p:txBody>
          <a:bodyPr/>
          <a:lstStyle/>
          <a:p>
            <a:r>
              <a:rPr lang="en-US" dirty="0" smtClean="0"/>
              <a:t>http request node</a:t>
            </a:r>
            <a:endParaRPr lang="en-US" dirty="0"/>
          </a:p>
        </p:txBody>
      </p:sp>
      <p:pic>
        <p:nvPicPr>
          <p:cNvPr id="7" name="Sisällön paikkamerkki 6"/>
          <p:cNvPicPr>
            <a:picLocks noGrp="1" noChangeAspect="1"/>
          </p:cNvPicPr>
          <p:nvPr>
            <p:ph idx="1"/>
          </p:nvPr>
        </p:nvPicPr>
        <p:blipFill rotWithShape="1">
          <a:blip r:embed="rId2"/>
          <a:srcRect t="13824" r="35037"/>
          <a:stretch/>
        </p:blipFill>
        <p:spPr>
          <a:xfrm>
            <a:off x="457200" y="1628801"/>
            <a:ext cx="7859216" cy="4350554"/>
          </a:xfrm>
          <a:prstGeom prst="rect">
            <a:avLst/>
          </a:prstGeom>
        </p:spPr>
      </p:pic>
      <p:sp>
        <p:nvSpPr>
          <p:cNvPr id="6" name="Tekstin paikkamerkki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74327983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HTTP GET</a:t>
            </a:r>
            <a:endParaRPr lang="en-US" dirty="0"/>
          </a:p>
        </p:txBody>
      </p:sp>
      <p:sp>
        <p:nvSpPr>
          <p:cNvPr id="3" name="Tekstin paikkamerkki 2"/>
          <p:cNvSpPr>
            <a:spLocks noGrp="1"/>
          </p:cNvSpPr>
          <p:nvPr>
            <p:ph type="body" sz="quarter" idx="13"/>
          </p:nvPr>
        </p:nvSpPr>
        <p:spPr/>
        <p:txBody>
          <a:bodyPr/>
          <a:lstStyle/>
          <a:p>
            <a:r>
              <a:rPr lang="en-US" dirty="0" smtClean="0"/>
              <a:t>Defining endpoint</a:t>
            </a:r>
            <a:endParaRPr lang="en-US" dirty="0"/>
          </a:p>
        </p:txBody>
      </p:sp>
      <p:pic>
        <p:nvPicPr>
          <p:cNvPr id="9" name="Sisällön paikkamerkki 8"/>
          <p:cNvPicPr>
            <a:picLocks noGrp="1" noChangeAspect="1"/>
          </p:cNvPicPr>
          <p:nvPr>
            <p:ph idx="1"/>
          </p:nvPr>
        </p:nvPicPr>
        <p:blipFill rotWithShape="1">
          <a:blip r:embed="rId2"/>
          <a:srcRect l="-311" t="10536" r="35797" b="1644"/>
          <a:stretch/>
        </p:blipFill>
        <p:spPr>
          <a:xfrm>
            <a:off x="456418" y="1516338"/>
            <a:ext cx="8219270" cy="4391010"/>
          </a:xfrm>
          <a:prstGeom prst="rect">
            <a:avLst/>
          </a:prstGeom>
        </p:spPr>
      </p:pic>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12</a:t>
            </a:fld>
            <a:endParaRPr lang="en-US"/>
          </a:p>
        </p:txBody>
      </p:sp>
    </p:spTree>
    <p:extLst>
      <p:ext uri="{BB962C8B-B14F-4D97-AF65-F5344CB8AC3E}">
        <p14:creationId xmlns:p14="http://schemas.microsoft.com/office/powerpoint/2010/main" val="122018991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Documenting endpoint</a:t>
            </a:r>
            <a:endParaRPr lang="en-US" dirty="0"/>
          </a:p>
        </p:txBody>
      </p:sp>
      <p:sp>
        <p:nvSpPr>
          <p:cNvPr id="3" name="Tekstin paikkamerkki 2"/>
          <p:cNvSpPr>
            <a:spLocks noGrp="1"/>
          </p:cNvSpPr>
          <p:nvPr>
            <p:ph type="body" sz="quarter" idx="13"/>
          </p:nvPr>
        </p:nvSpPr>
        <p:spPr/>
        <p:txBody>
          <a:bodyPr/>
          <a:lstStyle/>
          <a:p>
            <a:r>
              <a:rPr lang="en-US" dirty="0" smtClean="0"/>
              <a:t>Description</a:t>
            </a:r>
            <a:endParaRPr lang="en-US" dirty="0"/>
          </a:p>
        </p:txBody>
      </p:sp>
      <p:pic>
        <p:nvPicPr>
          <p:cNvPr id="9" name="Sisällön paikkamerkki 8"/>
          <p:cNvPicPr>
            <a:picLocks noGrp="1" noChangeAspect="1"/>
          </p:cNvPicPr>
          <p:nvPr>
            <p:ph idx="1"/>
          </p:nvPr>
        </p:nvPicPr>
        <p:blipFill rotWithShape="1">
          <a:blip r:embed="rId2"/>
          <a:srcRect t="12180"/>
          <a:stretch/>
        </p:blipFill>
        <p:spPr>
          <a:xfrm>
            <a:off x="468313" y="1757778"/>
            <a:ext cx="8218488" cy="3846499"/>
          </a:xfrm>
          <a:prstGeom prst="rect">
            <a:avLst/>
          </a:prstGeom>
        </p:spPr>
      </p:pic>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13</a:t>
            </a:fld>
            <a:endParaRPr lang="en-US"/>
          </a:p>
        </p:txBody>
      </p:sp>
    </p:spTree>
    <p:extLst>
      <p:ext uri="{BB962C8B-B14F-4D97-AF65-F5344CB8AC3E}">
        <p14:creationId xmlns:p14="http://schemas.microsoft.com/office/powerpoint/2010/main" val="322391345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Parameters for endpoint</a:t>
            </a:r>
            <a:endParaRPr lang="en-US" dirty="0"/>
          </a:p>
        </p:txBody>
      </p:sp>
      <p:sp>
        <p:nvSpPr>
          <p:cNvPr id="3" name="Tekstin paikkamerkki 2"/>
          <p:cNvSpPr>
            <a:spLocks noGrp="1"/>
          </p:cNvSpPr>
          <p:nvPr>
            <p:ph type="body" sz="quarter" idx="13"/>
          </p:nvPr>
        </p:nvSpPr>
        <p:spPr/>
        <p:txBody>
          <a:bodyPr/>
          <a:lstStyle/>
          <a:p>
            <a:endParaRPr lang="en-US" dirty="0"/>
          </a:p>
        </p:txBody>
      </p:sp>
      <p:pic>
        <p:nvPicPr>
          <p:cNvPr id="9" name="Sisällön paikkamerkki 8"/>
          <p:cNvPicPr>
            <a:picLocks noGrp="1" noChangeAspect="1"/>
          </p:cNvPicPr>
          <p:nvPr>
            <p:ph idx="1"/>
          </p:nvPr>
        </p:nvPicPr>
        <p:blipFill rotWithShape="1">
          <a:blip r:embed="rId2"/>
          <a:srcRect t="12180"/>
          <a:stretch/>
        </p:blipFill>
        <p:spPr>
          <a:xfrm>
            <a:off x="457200" y="2132856"/>
            <a:ext cx="8218486" cy="3846498"/>
          </a:xfrm>
          <a:prstGeom prst="rect">
            <a:avLst/>
          </a:prstGeom>
        </p:spPr>
      </p:pic>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14</a:t>
            </a:fld>
            <a:endParaRPr lang="en-US"/>
          </a:p>
        </p:txBody>
      </p:sp>
    </p:spTree>
    <p:extLst>
      <p:ext uri="{BB962C8B-B14F-4D97-AF65-F5344CB8AC3E}">
        <p14:creationId xmlns:p14="http://schemas.microsoft.com/office/powerpoint/2010/main" val="30369293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Deploy &amp; use Swagger</a:t>
            </a:r>
            <a:endParaRPr lang="en-US" dirty="0"/>
          </a:p>
        </p:txBody>
      </p:sp>
      <p:sp>
        <p:nvSpPr>
          <p:cNvPr id="3" name="Tekstin paikkamerkki 2"/>
          <p:cNvSpPr>
            <a:spLocks noGrp="1"/>
          </p:cNvSpPr>
          <p:nvPr>
            <p:ph type="body" sz="quarter" idx="13"/>
          </p:nvPr>
        </p:nvSpPr>
        <p:spPr/>
        <p:txBody>
          <a:bodyPr/>
          <a:lstStyle/>
          <a:p>
            <a:r>
              <a:rPr lang="en-US" dirty="0" smtClean="0"/>
              <a:t>Swagger integrated</a:t>
            </a:r>
            <a:endParaRPr lang="en-US" dirty="0"/>
          </a:p>
        </p:txBody>
      </p:sp>
      <p:pic>
        <p:nvPicPr>
          <p:cNvPr id="9" name="Sisällön paikkamerkki 8"/>
          <p:cNvPicPr>
            <a:picLocks noGrp="1" noChangeAspect="1"/>
          </p:cNvPicPr>
          <p:nvPr>
            <p:ph idx="1"/>
          </p:nvPr>
        </p:nvPicPr>
        <p:blipFill rotWithShape="1">
          <a:blip r:embed="rId2"/>
          <a:srcRect t="12180"/>
          <a:stretch/>
        </p:blipFill>
        <p:spPr>
          <a:xfrm>
            <a:off x="457200" y="1556793"/>
            <a:ext cx="8218488" cy="4422562"/>
          </a:xfrm>
          <a:prstGeom prst="rect">
            <a:avLst/>
          </a:prstGeom>
        </p:spPr>
      </p:pic>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15</a:t>
            </a:fld>
            <a:endParaRPr lang="en-US"/>
          </a:p>
        </p:txBody>
      </p:sp>
    </p:spTree>
    <p:extLst>
      <p:ext uri="{BB962C8B-B14F-4D97-AF65-F5344CB8AC3E}">
        <p14:creationId xmlns:p14="http://schemas.microsoft.com/office/powerpoint/2010/main" val="188246053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Ready to use &amp; test</a:t>
            </a:r>
            <a:endParaRPr lang="en-US" dirty="0"/>
          </a:p>
        </p:txBody>
      </p:sp>
      <p:sp>
        <p:nvSpPr>
          <p:cNvPr id="3" name="Tekstin paikkamerkki 2"/>
          <p:cNvSpPr>
            <a:spLocks noGrp="1"/>
          </p:cNvSpPr>
          <p:nvPr>
            <p:ph type="body" sz="quarter" idx="13"/>
          </p:nvPr>
        </p:nvSpPr>
        <p:spPr/>
        <p:txBody>
          <a:bodyPr/>
          <a:lstStyle/>
          <a:p>
            <a:endParaRPr lang="en-US"/>
          </a:p>
        </p:txBody>
      </p:sp>
      <p:pic>
        <p:nvPicPr>
          <p:cNvPr id="9" name="Sisällön paikkamerkki 8"/>
          <p:cNvPicPr>
            <a:picLocks noGrp="1" noChangeAspect="1"/>
          </p:cNvPicPr>
          <p:nvPr>
            <p:ph idx="1"/>
          </p:nvPr>
        </p:nvPicPr>
        <p:blipFill rotWithShape="1">
          <a:blip r:embed="rId2"/>
          <a:srcRect l="71972" t="15468" b="10551"/>
          <a:stretch/>
        </p:blipFill>
        <p:spPr>
          <a:xfrm>
            <a:off x="2195736" y="1393161"/>
            <a:ext cx="3600400" cy="5064752"/>
          </a:xfrm>
          <a:prstGeom prst="rect">
            <a:avLst/>
          </a:prstGeom>
        </p:spPr>
      </p:pic>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16</a:t>
            </a:fld>
            <a:endParaRPr lang="en-US"/>
          </a:p>
        </p:txBody>
      </p:sp>
    </p:spTree>
    <p:extLst>
      <p:ext uri="{BB962C8B-B14F-4D97-AF65-F5344CB8AC3E}">
        <p14:creationId xmlns:p14="http://schemas.microsoft.com/office/powerpoint/2010/main" val="314455219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DEMO</a:t>
            </a:r>
            <a:endParaRPr lang="en-US" dirty="0"/>
          </a:p>
        </p:txBody>
      </p:sp>
      <p:sp>
        <p:nvSpPr>
          <p:cNvPr id="3" name="Tekstin paikkamerkki 2"/>
          <p:cNvSpPr>
            <a:spLocks noGrp="1"/>
          </p:cNvSpPr>
          <p:nvPr>
            <p:ph type="body" sz="quarter" idx="13"/>
          </p:nvPr>
        </p:nvSpPr>
        <p:spPr/>
        <p:txBody>
          <a:bodyPr/>
          <a:lstStyle/>
          <a:p>
            <a:r>
              <a:rPr lang="en-US" dirty="0" smtClean="0"/>
              <a:t>Live demo with </a:t>
            </a:r>
            <a:r>
              <a:rPr lang="en-US" dirty="0" err="1" smtClean="0"/>
              <a:t>Wapice</a:t>
            </a:r>
            <a:r>
              <a:rPr lang="en-US" dirty="0" smtClean="0"/>
              <a:t> IoT-Ticket: </a:t>
            </a:r>
            <a:r>
              <a:rPr lang="en-US" dirty="0" err="1" smtClean="0"/>
              <a:t>swagger.json</a:t>
            </a:r>
            <a:endParaRPr lang="en-US" dirty="0"/>
          </a:p>
        </p:txBody>
      </p:sp>
      <p:sp>
        <p:nvSpPr>
          <p:cNvPr id="4" name="Sisällön paikkamerkki 3"/>
          <p:cNvSpPr>
            <a:spLocks noGrp="1"/>
          </p:cNvSpPr>
          <p:nvPr>
            <p:ph idx="1"/>
          </p:nvPr>
        </p:nvSpPr>
        <p:spPr/>
        <p:txBody>
          <a:bodyPr/>
          <a:lstStyle/>
          <a:p>
            <a:r>
              <a:rPr lang="en-US" dirty="0" smtClean="0"/>
              <a:t>Demonstrates how to use node-red with swagger to simplify and effective use REST interfaces</a:t>
            </a:r>
            <a:endParaRPr lang="en-US" dirty="0"/>
          </a:p>
        </p:txBody>
      </p:sp>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17</a:t>
            </a:fld>
            <a:endParaRPr lang="en-US"/>
          </a:p>
        </p:txBody>
      </p:sp>
      <p:pic>
        <p:nvPicPr>
          <p:cNvPr id="9" name="Kuva 8"/>
          <p:cNvPicPr>
            <a:picLocks noChangeAspect="1"/>
          </p:cNvPicPr>
          <p:nvPr/>
        </p:nvPicPr>
        <p:blipFill rotWithShape="1">
          <a:blip r:embed="rId2"/>
          <a:srcRect t="11578"/>
          <a:stretch/>
        </p:blipFill>
        <p:spPr>
          <a:xfrm>
            <a:off x="401488" y="2122242"/>
            <a:ext cx="8274200" cy="3899148"/>
          </a:xfrm>
          <a:prstGeom prst="rect">
            <a:avLst/>
          </a:prstGeom>
        </p:spPr>
      </p:pic>
    </p:spTree>
    <p:extLst>
      <p:ext uri="{BB962C8B-B14F-4D97-AF65-F5344CB8AC3E}">
        <p14:creationId xmlns:p14="http://schemas.microsoft.com/office/powerpoint/2010/main" val="73289130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5896" y="2708275"/>
            <a:ext cx="5039792" cy="1441450"/>
          </a:xfrm>
        </p:spPr>
        <p:txBody>
          <a:bodyPr/>
          <a:lstStyle/>
          <a:p>
            <a:r>
              <a:rPr lang="fi-FI" dirty="0" err="1" smtClean="0"/>
              <a:t>Node-red</a:t>
            </a:r>
            <a:r>
              <a:rPr lang="fi-FI" dirty="0" smtClean="0"/>
              <a:t> </a:t>
            </a:r>
            <a:r>
              <a:rPr lang="fi-FI" dirty="0" err="1" smtClean="0"/>
              <a:t>meta</a:t>
            </a:r>
            <a:r>
              <a:rPr lang="fi-FI" dirty="0" smtClean="0"/>
              <a:t> </a:t>
            </a:r>
            <a:r>
              <a:rPr lang="fi-FI" dirty="0" err="1" smtClean="0"/>
              <a:t>programming</a:t>
            </a:r>
            <a:endParaRPr lang="fi-FI" dirty="0"/>
          </a:p>
        </p:txBody>
      </p:sp>
      <p:pic>
        <p:nvPicPr>
          <p:cNvPr id="3" name="Picture 2"/>
          <p:cNvPicPr>
            <a:picLocks noChangeAspect="1"/>
          </p:cNvPicPr>
          <p:nvPr/>
        </p:nvPicPr>
        <p:blipFill>
          <a:blip r:embed="rId3"/>
          <a:stretch>
            <a:fillRect/>
          </a:stretch>
        </p:blipFill>
        <p:spPr>
          <a:xfrm>
            <a:off x="4644762" y="0"/>
            <a:ext cx="4499238" cy="2908044"/>
          </a:xfrm>
          <a:prstGeom prst="rect">
            <a:avLst/>
          </a:prstGeom>
        </p:spPr>
      </p:pic>
    </p:spTree>
    <p:extLst>
      <p:ext uri="{BB962C8B-B14F-4D97-AF65-F5344CB8AC3E}">
        <p14:creationId xmlns:p14="http://schemas.microsoft.com/office/powerpoint/2010/main" val="28091654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tsikko 2"/>
          <p:cNvSpPr>
            <a:spLocks noGrp="1"/>
          </p:cNvSpPr>
          <p:nvPr>
            <p:ph type="title"/>
          </p:nvPr>
        </p:nvSpPr>
        <p:spPr/>
        <p:txBody>
          <a:bodyPr/>
          <a:lstStyle/>
          <a:p>
            <a:r>
              <a:rPr lang="en-US" dirty="0" smtClean="0"/>
              <a:t>Meta-programming</a:t>
            </a:r>
            <a:endParaRPr lang="en-US" dirty="0"/>
          </a:p>
        </p:txBody>
      </p:sp>
      <p:sp>
        <p:nvSpPr>
          <p:cNvPr id="5" name="Tekstin paikkamerkki 4"/>
          <p:cNvSpPr>
            <a:spLocks noGrp="1"/>
          </p:cNvSpPr>
          <p:nvPr>
            <p:ph type="body" sz="quarter" idx="13"/>
          </p:nvPr>
        </p:nvSpPr>
        <p:spPr/>
        <p:txBody>
          <a:bodyPr/>
          <a:lstStyle/>
          <a:p>
            <a:r>
              <a:rPr lang="en-US" dirty="0" smtClean="0"/>
              <a:t>Program that creates a program</a:t>
            </a:r>
            <a:endParaRPr lang="en-US" dirty="0"/>
          </a:p>
        </p:txBody>
      </p:sp>
      <p:sp>
        <p:nvSpPr>
          <p:cNvPr id="4" name="Sisällön paikkamerkki 3"/>
          <p:cNvSpPr>
            <a:spLocks noGrp="1"/>
          </p:cNvSpPr>
          <p:nvPr>
            <p:ph idx="1"/>
          </p:nvPr>
        </p:nvSpPr>
        <p:spPr/>
        <p:txBody>
          <a:bodyPr/>
          <a:lstStyle/>
          <a:p>
            <a:r>
              <a:rPr lang="en-US" dirty="0" smtClean="0"/>
              <a:t>Node-red supports admin level REST interface</a:t>
            </a:r>
          </a:p>
          <a:p>
            <a:pPr lvl="1"/>
            <a:r>
              <a:rPr lang="en-US" dirty="0" smtClean="0"/>
              <a:t>Endpoint to GET / POST to access flows</a:t>
            </a:r>
          </a:p>
          <a:p>
            <a:pPr lvl="1"/>
            <a:endParaRPr lang="en-US" dirty="0"/>
          </a:p>
          <a:p>
            <a:r>
              <a:rPr lang="en-US" dirty="0" smtClean="0"/>
              <a:t>Ideal for managing &amp; testing larger amount of nodes</a:t>
            </a:r>
          </a:p>
          <a:p>
            <a:endParaRPr lang="en-US" dirty="0"/>
          </a:p>
          <a:p>
            <a:endParaRPr lang="en-US" dirty="0"/>
          </a:p>
        </p:txBody>
      </p:sp>
      <p:sp>
        <p:nvSpPr>
          <p:cNvPr id="6" name="Tekstin paikkamerkki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2524416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Kuva 1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43663" y="17755"/>
            <a:ext cx="4498357" cy="2909781"/>
          </a:xfrm>
          <a:prstGeom prst="rect">
            <a:avLst/>
          </a:prstGeom>
        </p:spPr>
      </p:pic>
      <p:sp>
        <p:nvSpPr>
          <p:cNvPr id="24" name="Title 23"/>
          <p:cNvSpPr>
            <a:spLocks noGrp="1"/>
          </p:cNvSpPr>
          <p:nvPr>
            <p:ph type="title"/>
          </p:nvPr>
        </p:nvSpPr>
        <p:spPr/>
        <p:txBody>
          <a:bodyPr/>
          <a:lstStyle/>
          <a:p>
            <a:r>
              <a:rPr lang="fi-FI" dirty="0" smtClean="0"/>
              <a:t>Contents</a:t>
            </a:r>
            <a:endParaRPr lang="fi-FI" dirty="0"/>
          </a:p>
        </p:txBody>
      </p:sp>
      <p:sp>
        <p:nvSpPr>
          <p:cNvPr id="4" name="Date Placeholder 3"/>
          <p:cNvSpPr>
            <a:spLocks noGrp="1"/>
          </p:cNvSpPr>
          <p:nvPr>
            <p:ph type="dt" sz="half" idx="10"/>
          </p:nvPr>
        </p:nvSpPr>
        <p:spPr/>
        <p:txBody>
          <a:bodyPr/>
          <a:lstStyle/>
          <a:p>
            <a:fld id="{1F48FB76-8F7C-421A-AACE-F979FCDC973D}" type="datetime4">
              <a:rPr lang="en-US" smtClean="0"/>
              <a:t>May 13, 2016</a:t>
            </a:fld>
            <a:endParaRPr lang="fi-FI" dirty="0"/>
          </a:p>
        </p:txBody>
      </p:sp>
      <p:sp>
        <p:nvSpPr>
          <p:cNvPr id="5" name="Footer Placeholder 4"/>
          <p:cNvSpPr>
            <a:spLocks noGrp="1"/>
          </p:cNvSpPr>
          <p:nvPr>
            <p:ph type="ftr" sz="quarter" idx="11"/>
          </p:nvPr>
        </p:nvSpPr>
        <p:spPr/>
        <p:txBody>
          <a:bodyPr/>
          <a:lstStyle/>
          <a:p>
            <a:r>
              <a:rPr lang="en-US" dirty="0" smtClean="0"/>
              <a:t>© Valmet</a:t>
            </a:r>
            <a:endParaRPr lang="fi-FI" dirty="0"/>
          </a:p>
        </p:txBody>
      </p:sp>
      <p:sp>
        <p:nvSpPr>
          <p:cNvPr id="6" name="Slide Number Placeholder 5"/>
          <p:cNvSpPr>
            <a:spLocks noGrp="1"/>
          </p:cNvSpPr>
          <p:nvPr>
            <p:ph type="sldNum" sz="quarter" idx="12"/>
          </p:nvPr>
        </p:nvSpPr>
        <p:spPr/>
        <p:txBody>
          <a:bodyPr/>
          <a:lstStyle/>
          <a:p>
            <a:fld id="{CBE4C6D7-4186-49A5-9C3D-90F360D290DF}" type="slidenum">
              <a:rPr lang="fi-FI" smtClean="0"/>
              <a:pPr/>
              <a:t>2</a:t>
            </a:fld>
            <a:endParaRPr lang="fi-FI" dirty="0"/>
          </a:p>
        </p:txBody>
      </p:sp>
      <p:sp>
        <p:nvSpPr>
          <p:cNvPr id="25" name="Text Placeholder 24"/>
          <p:cNvSpPr>
            <a:spLocks noGrp="1"/>
          </p:cNvSpPr>
          <p:nvPr>
            <p:ph type="body" sz="quarter" idx="13"/>
          </p:nvPr>
        </p:nvSpPr>
        <p:spPr/>
        <p:txBody>
          <a:bodyPr/>
          <a:lstStyle/>
          <a:p>
            <a:r>
              <a:rPr lang="en-US" dirty="0" smtClean="0"/>
              <a:t>Importance of APIs for Industrial Internet</a:t>
            </a:r>
            <a:endParaRPr lang="fi-FI" sz="1400" dirty="0">
              <a:solidFill>
                <a:schemeClr val="accent1"/>
              </a:solidFill>
            </a:endParaRPr>
          </a:p>
        </p:txBody>
      </p:sp>
      <p:sp>
        <p:nvSpPr>
          <p:cNvPr id="26" name="Text Placeholder 25"/>
          <p:cNvSpPr>
            <a:spLocks noGrp="1"/>
          </p:cNvSpPr>
          <p:nvPr>
            <p:ph type="body" sz="quarter" idx="14"/>
          </p:nvPr>
        </p:nvSpPr>
        <p:spPr/>
        <p:txBody>
          <a:bodyPr/>
          <a:lstStyle/>
          <a:p>
            <a:r>
              <a:rPr lang="fi-FI" dirty="0" smtClean="0"/>
              <a:t>Visual </a:t>
            </a:r>
            <a:r>
              <a:rPr lang="fi-FI" dirty="0" err="1" smtClean="0"/>
              <a:t>flow</a:t>
            </a:r>
            <a:r>
              <a:rPr lang="fi-FI" dirty="0" smtClean="0"/>
              <a:t> </a:t>
            </a:r>
            <a:r>
              <a:rPr lang="fi-FI" dirty="0" err="1" smtClean="0"/>
              <a:t>programming</a:t>
            </a:r>
            <a:r>
              <a:rPr lang="fi-FI" dirty="0" smtClean="0"/>
              <a:t>: </a:t>
            </a:r>
            <a:r>
              <a:rPr lang="fi-FI" dirty="0" err="1" smtClean="0"/>
              <a:t>node-red</a:t>
            </a:r>
            <a:endParaRPr lang="fi-FI" sz="1400" dirty="0">
              <a:solidFill>
                <a:schemeClr val="accent1"/>
              </a:solidFill>
            </a:endParaRPr>
          </a:p>
        </p:txBody>
      </p:sp>
      <p:sp>
        <p:nvSpPr>
          <p:cNvPr id="27" name="Text Placeholder 26"/>
          <p:cNvSpPr>
            <a:spLocks noGrp="1"/>
          </p:cNvSpPr>
          <p:nvPr>
            <p:ph type="body" sz="quarter" idx="15"/>
          </p:nvPr>
        </p:nvSpPr>
        <p:spPr/>
        <p:txBody>
          <a:bodyPr/>
          <a:lstStyle/>
          <a:p>
            <a:r>
              <a:rPr lang="en-US" dirty="0" smtClean="0"/>
              <a:t>Using </a:t>
            </a:r>
            <a:r>
              <a:rPr lang="fi-FI" dirty="0"/>
              <a:t>REST </a:t>
            </a:r>
            <a:r>
              <a:rPr lang="fi-FI" dirty="0" err="1"/>
              <a:t>APIs</a:t>
            </a:r>
            <a:r>
              <a:rPr lang="fi-FI" dirty="0"/>
              <a:t> and </a:t>
            </a:r>
            <a:r>
              <a:rPr lang="fi-FI" dirty="0" err="1" smtClean="0"/>
              <a:t>Swagger</a:t>
            </a:r>
            <a:endParaRPr lang="fi-FI" sz="1400" dirty="0">
              <a:solidFill>
                <a:schemeClr val="accent1"/>
              </a:solidFill>
            </a:endParaRPr>
          </a:p>
        </p:txBody>
      </p:sp>
      <p:sp>
        <p:nvSpPr>
          <p:cNvPr id="28" name="Text Placeholder 27"/>
          <p:cNvSpPr>
            <a:spLocks noGrp="1"/>
          </p:cNvSpPr>
          <p:nvPr>
            <p:ph type="body" sz="quarter" idx="16"/>
          </p:nvPr>
        </p:nvSpPr>
        <p:spPr/>
        <p:txBody>
          <a:bodyPr/>
          <a:lstStyle/>
          <a:p>
            <a:r>
              <a:rPr lang="fi-FI" dirty="0" err="1" smtClean="0"/>
              <a:t>Node-red</a:t>
            </a:r>
            <a:r>
              <a:rPr lang="fi-FI" dirty="0" smtClean="0"/>
              <a:t> </a:t>
            </a:r>
            <a:r>
              <a:rPr lang="fi-FI" dirty="0" err="1" smtClean="0"/>
              <a:t>meta</a:t>
            </a:r>
            <a:r>
              <a:rPr lang="fi-FI" dirty="0" smtClean="0"/>
              <a:t> </a:t>
            </a:r>
            <a:r>
              <a:rPr lang="fi-FI" dirty="0" err="1" smtClean="0"/>
              <a:t>programming</a:t>
            </a:r>
            <a:endParaRPr lang="fi-FI" dirty="0">
              <a:solidFill>
                <a:schemeClr val="accent1"/>
              </a:solidFill>
            </a:endParaRPr>
          </a:p>
        </p:txBody>
      </p:sp>
      <p:sp>
        <p:nvSpPr>
          <p:cNvPr id="32" name="Text Placeholder 31"/>
          <p:cNvSpPr>
            <a:spLocks noGrp="1"/>
          </p:cNvSpPr>
          <p:nvPr>
            <p:ph type="body" sz="quarter" idx="20"/>
          </p:nvPr>
        </p:nvSpPr>
        <p:spPr/>
        <p:txBody>
          <a:bodyPr/>
          <a:lstStyle/>
          <a:p>
            <a:r>
              <a:rPr lang="fi-FI" dirty="0" smtClean="0"/>
              <a:t>1</a:t>
            </a:r>
            <a:endParaRPr lang="fi-FI" dirty="0"/>
          </a:p>
        </p:txBody>
      </p:sp>
      <p:sp>
        <p:nvSpPr>
          <p:cNvPr id="33" name="Text Placeholder 32"/>
          <p:cNvSpPr>
            <a:spLocks noGrp="1"/>
          </p:cNvSpPr>
          <p:nvPr>
            <p:ph type="body" sz="quarter" idx="21"/>
          </p:nvPr>
        </p:nvSpPr>
        <p:spPr/>
        <p:txBody>
          <a:bodyPr/>
          <a:lstStyle/>
          <a:p>
            <a:r>
              <a:rPr lang="fi-FI" dirty="0" smtClean="0"/>
              <a:t>2</a:t>
            </a:r>
            <a:endParaRPr lang="fi-FI" dirty="0"/>
          </a:p>
        </p:txBody>
      </p:sp>
      <p:sp>
        <p:nvSpPr>
          <p:cNvPr id="34" name="Text Placeholder 33"/>
          <p:cNvSpPr>
            <a:spLocks noGrp="1"/>
          </p:cNvSpPr>
          <p:nvPr>
            <p:ph type="body" sz="quarter" idx="22"/>
          </p:nvPr>
        </p:nvSpPr>
        <p:spPr/>
        <p:txBody>
          <a:bodyPr/>
          <a:lstStyle/>
          <a:p>
            <a:r>
              <a:rPr lang="fi-FI" dirty="0" smtClean="0"/>
              <a:t>3</a:t>
            </a:r>
            <a:endParaRPr lang="fi-FI" dirty="0"/>
          </a:p>
        </p:txBody>
      </p:sp>
      <p:sp>
        <p:nvSpPr>
          <p:cNvPr id="35" name="Text Placeholder 34"/>
          <p:cNvSpPr>
            <a:spLocks noGrp="1"/>
          </p:cNvSpPr>
          <p:nvPr>
            <p:ph type="body" sz="quarter" idx="23"/>
          </p:nvPr>
        </p:nvSpPr>
        <p:spPr/>
        <p:txBody>
          <a:bodyPr/>
          <a:lstStyle/>
          <a:p>
            <a:r>
              <a:rPr lang="fi-FI" dirty="0" smtClean="0"/>
              <a:t>4</a:t>
            </a:r>
            <a:endParaRPr lang="fi-FI" dirty="0"/>
          </a:p>
        </p:txBody>
      </p:sp>
      <p:sp>
        <p:nvSpPr>
          <p:cNvPr id="39" name="Text Placeholder 38"/>
          <p:cNvSpPr>
            <a:spLocks noGrp="1"/>
          </p:cNvSpPr>
          <p:nvPr>
            <p:ph type="body" sz="quarter" idx="27"/>
          </p:nvPr>
        </p:nvSpPr>
        <p:spPr/>
        <p:txBody>
          <a:bodyPr/>
          <a:lstStyle/>
          <a:p>
            <a:r>
              <a:rPr lang="fi-FI" dirty="0" smtClean="0"/>
              <a:t> </a:t>
            </a:r>
            <a:endParaRPr lang="fi-FI" dirty="0"/>
          </a:p>
        </p:txBody>
      </p:sp>
      <p:sp>
        <p:nvSpPr>
          <p:cNvPr id="17" name="Text Placeholder 34"/>
          <p:cNvSpPr>
            <a:spLocks noGrp="1"/>
          </p:cNvSpPr>
          <p:nvPr>
            <p:ph type="body" sz="quarter" idx="23"/>
          </p:nvPr>
        </p:nvSpPr>
        <p:spPr>
          <a:xfrm>
            <a:off x="468312" y="4169231"/>
            <a:ext cx="503237" cy="503237"/>
          </a:xfrm>
        </p:spPr>
        <p:txBody>
          <a:bodyPr/>
          <a:lstStyle/>
          <a:p>
            <a:r>
              <a:rPr lang="fi-FI" dirty="0"/>
              <a:t>5</a:t>
            </a:r>
          </a:p>
        </p:txBody>
      </p:sp>
      <p:sp>
        <p:nvSpPr>
          <p:cNvPr id="18" name="Text Placeholder 27"/>
          <p:cNvSpPr>
            <a:spLocks noGrp="1"/>
          </p:cNvSpPr>
          <p:nvPr>
            <p:ph type="body" sz="quarter" idx="16"/>
          </p:nvPr>
        </p:nvSpPr>
        <p:spPr>
          <a:xfrm>
            <a:off x="1115616" y="4186983"/>
            <a:ext cx="7560072" cy="503237"/>
          </a:xfrm>
        </p:spPr>
        <p:txBody>
          <a:bodyPr/>
          <a:lstStyle/>
          <a:p>
            <a:r>
              <a:rPr lang="fi-FI" dirty="0" smtClean="0"/>
              <a:t>Summary</a:t>
            </a:r>
            <a:endParaRPr lang="fi-FI" sz="1400" dirty="0">
              <a:solidFill>
                <a:schemeClr val="accent1"/>
              </a:solidFill>
            </a:endParaRPr>
          </a:p>
        </p:txBody>
      </p:sp>
    </p:spTree>
    <p:extLst>
      <p:ext uri="{BB962C8B-B14F-4D97-AF65-F5344CB8AC3E}">
        <p14:creationId xmlns:p14="http://schemas.microsoft.com/office/powerpoint/2010/main" val="420039353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Demo hardware: Intel Edison + Groove kit</a:t>
            </a:r>
            <a:endParaRPr lang="en-US" dirty="0"/>
          </a:p>
        </p:txBody>
      </p:sp>
      <p:sp>
        <p:nvSpPr>
          <p:cNvPr id="11" name="Tekstin paikkamerkki 10"/>
          <p:cNvSpPr>
            <a:spLocks noGrp="1"/>
          </p:cNvSpPr>
          <p:nvPr>
            <p:ph type="body" sz="quarter" idx="13"/>
          </p:nvPr>
        </p:nvSpPr>
        <p:spPr/>
        <p:txBody>
          <a:bodyPr/>
          <a:lstStyle/>
          <a:p>
            <a:endParaRPr lang="en-US"/>
          </a:p>
        </p:txBody>
      </p:sp>
      <p:pic>
        <p:nvPicPr>
          <p:cNvPr id="9" name="Sisällön paikkamerkki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292080" y="1560839"/>
            <a:ext cx="2510444" cy="4459778"/>
          </a:xfrm>
        </p:spPr>
      </p:pic>
      <p:sp>
        <p:nvSpPr>
          <p:cNvPr id="10" name="Sisällön paikkamerkki 9"/>
          <p:cNvSpPr>
            <a:spLocks noGrp="1"/>
          </p:cNvSpPr>
          <p:nvPr>
            <p:ph sz="half" idx="2"/>
          </p:nvPr>
        </p:nvSpPr>
        <p:spPr>
          <a:xfrm>
            <a:off x="518044" y="1618584"/>
            <a:ext cx="4027488" cy="4464049"/>
          </a:xfrm>
        </p:spPr>
        <p:txBody>
          <a:bodyPr/>
          <a:lstStyle/>
          <a:p>
            <a:pPr marL="457200" indent="-457200">
              <a:buFont typeface="+mj-lt"/>
              <a:buAutoNum type="arabicPeriod"/>
            </a:pPr>
            <a:r>
              <a:rPr lang="en-US" dirty="0" smtClean="0"/>
              <a:t>Intel Edison into base board</a:t>
            </a:r>
          </a:p>
          <a:p>
            <a:pPr marL="457200" indent="-457200">
              <a:buFont typeface="+mj-lt"/>
              <a:buAutoNum type="arabicPeriod"/>
            </a:pPr>
            <a:r>
              <a:rPr lang="en-US" dirty="0" smtClean="0"/>
              <a:t>Base board into enclosure:</a:t>
            </a:r>
            <a:br>
              <a:rPr lang="en-US" dirty="0" smtClean="0"/>
            </a:br>
            <a:r>
              <a:rPr lang="en-US" dirty="0" smtClean="0"/>
              <a:t>4 x metal lifters + 8 x screws</a:t>
            </a:r>
          </a:p>
          <a:p>
            <a:pPr marL="457200" indent="-457200">
              <a:buFont typeface="+mj-lt"/>
              <a:buAutoNum type="arabicPeriod"/>
            </a:pPr>
            <a:r>
              <a:rPr lang="en-US" dirty="0" smtClean="0"/>
              <a:t>Arduino sensor adapter</a:t>
            </a:r>
          </a:p>
          <a:p>
            <a:pPr marL="457200" indent="-457200">
              <a:buFont typeface="+mj-lt"/>
              <a:buAutoNum type="arabicPeriod"/>
            </a:pPr>
            <a:r>
              <a:rPr lang="en-US" dirty="0" smtClean="0"/>
              <a:t>Sensors:</a:t>
            </a:r>
            <a:br>
              <a:rPr lang="en-US" dirty="0" smtClean="0"/>
            </a:br>
            <a:r>
              <a:rPr lang="en-US" dirty="0" smtClean="0"/>
              <a:t>2 x screws + 2 x nuts</a:t>
            </a:r>
            <a:br>
              <a:rPr lang="en-US" dirty="0" smtClean="0"/>
            </a:br>
            <a:r>
              <a:rPr lang="en-US" dirty="0" smtClean="0"/>
              <a:t>4 x washers</a:t>
            </a: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r>
              <a:rPr lang="en-US" dirty="0" smtClean="0"/>
              <a:t>Leave space for connectors:</a:t>
            </a:r>
            <a:br>
              <a:rPr lang="en-US" dirty="0" smtClean="0"/>
            </a:br>
            <a:r>
              <a:rPr lang="en-US" dirty="0" smtClean="0"/>
              <a:t>Power line + USB-debug</a:t>
            </a:r>
            <a:endParaRPr lang="en-US" dirty="0"/>
          </a:p>
        </p:txBody>
      </p:sp>
      <p:sp>
        <p:nvSpPr>
          <p:cNvPr id="12" name="Tekstin paikkamerkki 11"/>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20</a:t>
            </a:fld>
            <a:endParaRPr lang="en-US"/>
          </a:p>
        </p:txBody>
      </p:sp>
      <p:sp>
        <p:nvSpPr>
          <p:cNvPr id="13" name="Alanuoli 12"/>
          <p:cNvSpPr/>
          <p:nvPr/>
        </p:nvSpPr>
        <p:spPr>
          <a:xfrm rot="14181666">
            <a:off x="4581853" y="3499847"/>
            <a:ext cx="381789" cy="213846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102007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Simple flow that will send “program” to Edison</a:t>
            </a:r>
            <a:endParaRPr lang="en-US" dirty="0"/>
          </a:p>
        </p:txBody>
      </p:sp>
      <p:sp>
        <p:nvSpPr>
          <p:cNvPr id="3" name="Tekstin paikkamerkki 2"/>
          <p:cNvSpPr>
            <a:spLocks noGrp="1"/>
          </p:cNvSpPr>
          <p:nvPr>
            <p:ph type="body" sz="quarter" idx="13"/>
          </p:nvPr>
        </p:nvSpPr>
        <p:spPr/>
        <p:txBody>
          <a:bodyPr/>
          <a:lstStyle/>
          <a:p>
            <a:endParaRPr lang="en-US" dirty="0"/>
          </a:p>
        </p:txBody>
      </p:sp>
      <p:pic>
        <p:nvPicPr>
          <p:cNvPr id="9" name="Sisällön paikkamerkki 8"/>
          <p:cNvPicPr>
            <a:picLocks noGrp="1" noChangeAspect="1"/>
          </p:cNvPicPr>
          <p:nvPr>
            <p:ph idx="1"/>
          </p:nvPr>
        </p:nvPicPr>
        <p:blipFill rotWithShape="1">
          <a:blip r:embed="rId2"/>
          <a:srcRect t="12180"/>
          <a:stretch/>
        </p:blipFill>
        <p:spPr>
          <a:xfrm>
            <a:off x="457200" y="1556793"/>
            <a:ext cx="8218488" cy="4422562"/>
          </a:xfrm>
          <a:prstGeom prst="rect">
            <a:avLst/>
          </a:prstGeom>
        </p:spPr>
      </p:pic>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21</a:t>
            </a:fld>
            <a:endParaRPr lang="en-US"/>
          </a:p>
        </p:txBody>
      </p:sp>
    </p:spTree>
    <p:extLst>
      <p:ext uri="{BB962C8B-B14F-4D97-AF65-F5344CB8AC3E}">
        <p14:creationId xmlns:p14="http://schemas.microsoft.com/office/powerpoint/2010/main" val="4253461532"/>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Demo summary</a:t>
            </a:r>
            <a:endParaRPr lang="en-US" dirty="0"/>
          </a:p>
        </p:txBody>
      </p:sp>
      <p:sp>
        <p:nvSpPr>
          <p:cNvPr id="3" name="Tekstin paikkamerkki 2"/>
          <p:cNvSpPr>
            <a:spLocks noGrp="1"/>
          </p:cNvSpPr>
          <p:nvPr>
            <p:ph type="body" sz="quarter" idx="13"/>
          </p:nvPr>
        </p:nvSpPr>
        <p:spPr/>
        <p:txBody>
          <a:bodyPr/>
          <a:lstStyle/>
          <a:p>
            <a:endParaRPr lang="en-US"/>
          </a:p>
        </p:txBody>
      </p:sp>
      <p:sp>
        <p:nvSpPr>
          <p:cNvPr id="4" name="Sisällön paikkamerkki 3"/>
          <p:cNvSpPr>
            <a:spLocks noGrp="1"/>
          </p:cNvSpPr>
          <p:nvPr>
            <p:ph idx="1"/>
          </p:nvPr>
        </p:nvSpPr>
        <p:spPr/>
        <p:txBody>
          <a:bodyPr/>
          <a:lstStyle/>
          <a:p>
            <a:r>
              <a:rPr lang="en-US" dirty="0" smtClean="0"/>
              <a:t>Same programming environment</a:t>
            </a:r>
          </a:p>
          <a:p>
            <a:endParaRPr lang="en-US" dirty="0" smtClean="0"/>
          </a:p>
          <a:p>
            <a:r>
              <a:rPr lang="en-US" dirty="0" smtClean="0"/>
              <a:t>Simple REST APIs</a:t>
            </a:r>
          </a:p>
          <a:p>
            <a:endParaRPr lang="en-US" dirty="0" smtClean="0"/>
          </a:p>
          <a:p>
            <a:r>
              <a:rPr lang="en-US" dirty="0" smtClean="0"/>
              <a:t>Effective and very easy to reuse =&gt; high productivity</a:t>
            </a:r>
            <a:endParaRPr lang="en-US" dirty="0"/>
          </a:p>
        </p:txBody>
      </p:sp>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22</a:t>
            </a:fld>
            <a:endParaRPr lang="en-US"/>
          </a:p>
        </p:txBody>
      </p:sp>
    </p:spTree>
    <p:extLst>
      <p:ext uri="{BB962C8B-B14F-4D97-AF65-F5344CB8AC3E}">
        <p14:creationId xmlns:p14="http://schemas.microsoft.com/office/powerpoint/2010/main" val="71428125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5896" y="2708275"/>
            <a:ext cx="5039792" cy="1441450"/>
          </a:xfrm>
        </p:spPr>
        <p:txBody>
          <a:bodyPr/>
          <a:lstStyle/>
          <a:p>
            <a:r>
              <a:rPr lang="fi-FI" dirty="0" err="1" smtClean="0"/>
              <a:t>Summary</a:t>
            </a:r>
            <a:endParaRPr lang="fi-FI" dirty="0"/>
          </a:p>
        </p:txBody>
      </p:sp>
      <p:pic>
        <p:nvPicPr>
          <p:cNvPr id="3" name="Picture 2"/>
          <p:cNvPicPr>
            <a:picLocks noChangeAspect="1"/>
          </p:cNvPicPr>
          <p:nvPr/>
        </p:nvPicPr>
        <p:blipFill>
          <a:blip r:embed="rId3"/>
          <a:stretch>
            <a:fillRect/>
          </a:stretch>
        </p:blipFill>
        <p:spPr>
          <a:xfrm>
            <a:off x="4644762" y="0"/>
            <a:ext cx="4499238" cy="2908044"/>
          </a:xfrm>
          <a:prstGeom prst="rect">
            <a:avLst/>
          </a:prstGeom>
        </p:spPr>
      </p:pic>
    </p:spTree>
    <p:extLst>
      <p:ext uri="{BB962C8B-B14F-4D97-AF65-F5344CB8AC3E}">
        <p14:creationId xmlns:p14="http://schemas.microsoft.com/office/powerpoint/2010/main" val="48587593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tsikko 2"/>
          <p:cNvSpPr>
            <a:spLocks noGrp="1"/>
          </p:cNvSpPr>
          <p:nvPr>
            <p:ph type="title"/>
          </p:nvPr>
        </p:nvSpPr>
        <p:spPr/>
        <p:txBody>
          <a:bodyPr/>
          <a:lstStyle/>
          <a:p>
            <a:r>
              <a:rPr lang="en-US" dirty="0" smtClean="0"/>
              <a:t>Highlights</a:t>
            </a:r>
            <a:endParaRPr lang="en-US" dirty="0"/>
          </a:p>
        </p:txBody>
      </p:sp>
      <p:sp>
        <p:nvSpPr>
          <p:cNvPr id="5" name="Tekstin paikkamerkki 4"/>
          <p:cNvSpPr>
            <a:spLocks noGrp="1"/>
          </p:cNvSpPr>
          <p:nvPr>
            <p:ph type="body" sz="quarter" idx="13"/>
          </p:nvPr>
        </p:nvSpPr>
        <p:spPr/>
        <p:txBody>
          <a:bodyPr/>
          <a:lstStyle/>
          <a:p>
            <a:endParaRPr lang="en-US"/>
          </a:p>
        </p:txBody>
      </p:sp>
      <p:sp>
        <p:nvSpPr>
          <p:cNvPr id="4" name="Sisällön paikkamerkki 3"/>
          <p:cNvSpPr>
            <a:spLocks noGrp="1"/>
          </p:cNvSpPr>
          <p:nvPr>
            <p:ph idx="1"/>
          </p:nvPr>
        </p:nvSpPr>
        <p:spPr/>
        <p:txBody>
          <a:bodyPr/>
          <a:lstStyle/>
          <a:p>
            <a:r>
              <a:rPr lang="en-US" dirty="0" smtClean="0"/>
              <a:t>Document as you program</a:t>
            </a:r>
          </a:p>
          <a:p>
            <a:r>
              <a:rPr lang="en-US" dirty="0" smtClean="0"/>
              <a:t>Test immediately</a:t>
            </a:r>
          </a:p>
          <a:p>
            <a:r>
              <a:rPr lang="en-US" dirty="0" smtClean="0"/>
              <a:t>Easiness &amp; productivity</a:t>
            </a:r>
          </a:p>
          <a:p>
            <a:r>
              <a:rPr lang="en-US" dirty="0" smtClean="0"/>
              <a:t>Have fun !</a:t>
            </a:r>
          </a:p>
          <a:p>
            <a:endParaRPr lang="en-US" dirty="0"/>
          </a:p>
          <a:p>
            <a:pPr marL="0" indent="0" algn="ctr">
              <a:buNone/>
            </a:pPr>
            <a:r>
              <a:rPr lang="en-US" sz="4400" b="1" dirty="0" smtClean="0"/>
              <a:t>Questions &amp; discussion</a:t>
            </a:r>
          </a:p>
          <a:p>
            <a:endParaRPr lang="en-US" dirty="0"/>
          </a:p>
        </p:txBody>
      </p:sp>
      <p:sp>
        <p:nvSpPr>
          <p:cNvPr id="6" name="Tekstin paikkamerkki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1448202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äivämäärän paikkamerkki 5"/>
          <p:cNvSpPr>
            <a:spLocks noGrp="1"/>
          </p:cNvSpPr>
          <p:nvPr>
            <p:ph type="dt" sz="half" idx="4294967295"/>
          </p:nvPr>
        </p:nvSpPr>
        <p:spPr>
          <a:xfrm>
            <a:off x="0" y="6453188"/>
            <a:ext cx="1223963" cy="144462"/>
          </a:xfrm>
        </p:spPr>
        <p:txBody>
          <a:bodyPr/>
          <a:lstStyle/>
          <a:p>
            <a:fld id="{246446A0-08B1-495D-99C7-20B6F2927A61}" type="datetime3">
              <a:rPr lang="en-GB" smtClean="0"/>
              <a:pPr/>
              <a:t>13 May, 2016</a:t>
            </a:fld>
            <a:endParaRPr lang="en-US"/>
          </a:p>
        </p:txBody>
      </p:sp>
      <p:sp>
        <p:nvSpPr>
          <p:cNvPr id="7" name="Alatunnisteen paikkamerkki 6"/>
          <p:cNvSpPr>
            <a:spLocks noGrp="1"/>
          </p:cNvSpPr>
          <p:nvPr>
            <p:ph type="ftr" sz="quarter" idx="4294967295"/>
          </p:nvPr>
        </p:nvSpPr>
        <p:spPr>
          <a:xfrm>
            <a:off x="0" y="6453188"/>
            <a:ext cx="2881313" cy="144462"/>
          </a:xfrm>
        </p:spPr>
        <p:txBody>
          <a:bodyPr/>
          <a:lstStyle/>
          <a:p>
            <a:r>
              <a:rPr lang="en-US" smtClean="0"/>
              <a:t>© Valmet   |   Author / Title</a:t>
            </a:r>
            <a:endParaRPr lang="en-US"/>
          </a:p>
        </p:txBody>
      </p:sp>
      <p:sp>
        <p:nvSpPr>
          <p:cNvPr id="8" name="Dian numeron paikkamerkki 7"/>
          <p:cNvSpPr>
            <a:spLocks noGrp="1"/>
          </p:cNvSpPr>
          <p:nvPr>
            <p:ph type="sldNum" sz="quarter" idx="4294967295"/>
          </p:nvPr>
        </p:nvSpPr>
        <p:spPr>
          <a:xfrm>
            <a:off x="0" y="6453188"/>
            <a:ext cx="369888" cy="144462"/>
          </a:xfrm>
        </p:spPr>
        <p:txBody>
          <a:bodyPr/>
          <a:lstStyle/>
          <a:p>
            <a:fld id="{82F35C78-EDC3-4BE6-A74D-429C10820A80}" type="slidenum">
              <a:rPr lang="en-US" smtClean="0"/>
              <a:pPr/>
              <a:t>25</a:t>
            </a:fld>
            <a:endParaRPr lang="en-US"/>
          </a:p>
        </p:txBody>
      </p:sp>
    </p:spTree>
    <p:extLst>
      <p:ext uri="{BB962C8B-B14F-4D97-AF65-F5344CB8AC3E}">
        <p14:creationId xmlns:p14="http://schemas.microsoft.com/office/powerpoint/2010/main" val="181315260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5896" y="2708275"/>
            <a:ext cx="5039792" cy="1441450"/>
          </a:xfrm>
        </p:spPr>
        <p:txBody>
          <a:bodyPr/>
          <a:lstStyle/>
          <a:p>
            <a:r>
              <a:rPr lang="fi-FI" dirty="0" err="1" smtClean="0"/>
              <a:t>Importance</a:t>
            </a:r>
            <a:r>
              <a:rPr lang="fi-FI" dirty="0" smtClean="0"/>
              <a:t> of </a:t>
            </a:r>
            <a:r>
              <a:rPr lang="fi-FI" dirty="0" err="1" smtClean="0"/>
              <a:t>APIs</a:t>
            </a:r>
            <a:r>
              <a:rPr lang="fi-FI" dirty="0" smtClean="0"/>
              <a:t> for Industrial Internet</a:t>
            </a:r>
            <a:endParaRPr lang="fi-FI" dirty="0"/>
          </a:p>
        </p:txBody>
      </p:sp>
      <p:pic>
        <p:nvPicPr>
          <p:cNvPr id="3" name="Picture 2"/>
          <p:cNvPicPr>
            <a:picLocks noChangeAspect="1"/>
          </p:cNvPicPr>
          <p:nvPr/>
        </p:nvPicPr>
        <p:blipFill>
          <a:blip r:embed="rId3"/>
          <a:stretch>
            <a:fillRect/>
          </a:stretch>
        </p:blipFill>
        <p:spPr>
          <a:xfrm>
            <a:off x="4644762" y="0"/>
            <a:ext cx="4499238" cy="2908044"/>
          </a:xfrm>
          <a:prstGeom prst="rect">
            <a:avLst/>
          </a:prstGeom>
        </p:spPr>
      </p:pic>
    </p:spTree>
    <p:extLst>
      <p:ext uri="{BB962C8B-B14F-4D97-AF65-F5344CB8AC3E}">
        <p14:creationId xmlns:p14="http://schemas.microsoft.com/office/powerpoint/2010/main" val="106648225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Vastakkaisista kulmista pyöristetty suorakulmio 45"/>
          <p:cNvSpPr/>
          <p:nvPr/>
        </p:nvSpPr>
        <p:spPr>
          <a:xfrm>
            <a:off x="456418" y="1549401"/>
            <a:ext cx="8235145" cy="4476750"/>
          </a:xfrm>
          <a:prstGeom prst="round2DiagRect">
            <a:avLst>
              <a:gd name="adj1" fmla="val 12306"/>
              <a:gd name="adj2" fmla="val 0"/>
            </a:avLst>
          </a:prstGeom>
          <a:solidFill>
            <a:srgbClr val="F2F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grpSp>
        <p:nvGrpSpPr>
          <p:cNvPr id="18" name="Ryhmä 17"/>
          <p:cNvGrpSpPr/>
          <p:nvPr/>
        </p:nvGrpSpPr>
        <p:grpSpPr>
          <a:xfrm>
            <a:off x="482112" y="1895158"/>
            <a:ext cx="8440721" cy="4270146"/>
            <a:chOff x="482112" y="1895158"/>
            <a:chExt cx="8440721" cy="4270146"/>
          </a:xfrm>
        </p:grpSpPr>
        <p:grpSp>
          <p:nvGrpSpPr>
            <p:cNvPr id="11" name="Ryhmä 10"/>
            <p:cNvGrpSpPr/>
            <p:nvPr/>
          </p:nvGrpSpPr>
          <p:grpSpPr>
            <a:xfrm>
              <a:off x="482112" y="1895158"/>
              <a:ext cx="8267802" cy="4208531"/>
              <a:chOff x="482111" y="1895158"/>
              <a:chExt cx="8274765" cy="4208531"/>
            </a:xfrm>
          </p:grpSpPr>
          <p:grpSp>
            <p:nvGrpSpPr>
              <p:cNvPr id="10" name="Ryhmä 9"/>
              <p:cNvGrpSpPr/>
              <p:nvPr/>
            </p:nvGrpSpPr>
            <p:grpSpPr>
              <a:xfrm>
                <a:off x="482111" y="1895158"/>
                <a:ext cx="8209452" cy="4134508"/>
                <a:chOff x="452438" y="1962214"/>
                <a:chExt cx="8233294" cy="4293970"/>
              </a:xfrm>
              <a:effectLst>
                <a:outerShdw blurRad="50800" dist="38100" dir="10800000" algn="r" rotWithShape="0">
                  <a:schemeClr val="bg1">
                    <a:lumMod val="50000"/>
                    <a:alpha val="47000"/>
                  </a:schemeClr>
                </a:outerShdw>
              </a:effectLst>
            </p:grpSpPr>
            <p:sp>
              <p:nvSpPr>
                <p:cNvPr id="8" name="Suorakulmio 7"/>
                <p:cNvSpPr/>
                <p:nvPr/>
              </p:nvSpPr>
              <p:spPr>
                <a:xfrm>
                  <a:off x="452438" y="5214398"/>
                  <a:ext cx="2319362" cy="1041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34" name="Suorakulmio 33"/>
                <p:cNvSpPr/>
                <p:nvPr/>
              </p:nvSpPr>
              <p:spPr>
                <a:xfrm>
                  <a:off x="2038154" y="4401352"/>
                  <a:ext cx="2319362" cy="1041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35" name="Suorakulmio 34"/>
                <p:cNvSpPr/>
                <p:nvPr/>
              </p:nvSpPr>
              <p:spPr>
                <a:xfrm>
                  <a:off x="3623870" y="3588306"/>
                  <a:ext cx="2319362" cy="1041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36" name="Suorakulmio 35"/>
                <p:cNvSpPr/>
                <p:nvPr/>
              </p:nvSpPr>
              <p:spPr>
                <a:xfrm>
                  <a:off x="5209586" y="2775260"/>
                  <a:ext cx="2319362" cy="1041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37" name="Suorakulmio 36"/>
                <p:cNvSpPr/>
                <p:nvPr/>
              </p:nvSpPr>
              <p:spPr>
                <a:xfrm>
                  <a:off x="6795302" y="1962214"/>
                  <a:ext cx="1890430" cy="1041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grpSp>
          <p:grpSp>
            <p:nvGrpSpPr>
              <p:cNvPr id="38" name="Ryhmä 37"/>
              <p:cNvGrpSpPr/>
              <p:nvPr/>
            </p:nvGrpSpPr>
            <p:grpSpPr>
              <a:xfrm>
                <a:off x="547424" y="1969181"/>
                <a:ext cx="8209452" cy="4134508"/>
                <a:chOff x="452438" y="1962214"/>
                <a:chExt cx="8233294" cy="4293970"/>
              </a:xfrm>
              <a:solidFill>
                <a:schemeClr val="bg1"/>
              </a:solidFill>
              <a:effectLst/>
            </p:grpSpPr>
            <p:sp>
              <p:nvSpPr>
                <p:cNvPr id="39" name="Suorakulmio 38"/>
                <p:cNvSpPr/>
                <p:nvPr/>
              </p:nvSpPr>
              <p:spPr>
                <a:xfrm>
                  <a:off x="452438" y="5214398"/>
                  <a:ext cx="2319362" cy="10417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40" name="Suorakulmio 39"/>
                <p:cNvSpPr/>
                <p:nvPr/>
              </p:nvSpPr>
              <p:spPr>
                <a:xfrm>
                  <a:off x="2038154" y="4401352"/>
                  <a:ext cx="2319362" cy="10417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42" name="Suorakulmio 41"/>
                <p:cNvSpPr/>
                <p:nvPr/>
              </p:nvSpPr>
              <p:spPr>
                <a:xfrm>
                  <a:off x="3623870" y="3588306"/>
                  <a:ext cx="2319362" cy="10417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43" name="Suorakulmio 42"/>
                <p:cNvSpPr/>
                <p:nvPr/>
              </p:nvSpPr>
              <p:spPr>
                <a:xfrm>
                  <a:off x="5209586" y="2775260"/>
                  <a:ext cx="2319362" cy="10417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44" name="Suorakulmio 43"/>
                <p:cNvSpPr/>
                <p:nvPr/>
              </p:nvSpPr>
              <p:spPr>
                <a:xfrm>
                  <a:off x="6795302" y="1962214"/>
                  <a:ext cx="1890430" cy="10417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grpSp>
        </p:grpSp>
        <p:grpSp>
          <p:nvGrpSpPr>
            <p:cNvPr id="15" name="Ryhmä 14"/>
            <p:cNvGrpSpPr/>
            <p:nvPr/>
          </p:nvGrpSpPr>
          <p:grpSpPr>
            <a:xfrm>
              <a:off x="2627784" y="2858820"/>
              <a:ext cx="6295049" cy="3306484"/>
              <a:chOff x="2627784" y="2858820"/>
              <a:chExt cx="6295049" cy="3306484"/>
            </a:xfrm>
            <a:solidFill>
              <a:schemeClr val="bg1"/>
            </a:solidFill>
          </p:grpSpPr>
          <p:sp>
            <p:nvSpPr>
              <p:cNvPr id="12" name="Suorakulmio 11"/>
              <p:cNvSpPr/>
              <p:nvPr/>
            </p:nvSpPr>
            <p:spPr>
              <a:xfrm>
                <a:off x="2627784" y="5246814"/>
                <a:ext cx="6286261" cy="9184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45" name="Suorakulmio 44"/>
              <p:cNvSpPr/>
              <p:nvPr/>
            </p:nvSpPr>
            <p:spPr>
              <a:xfrm>
                <a:off x="3454999" y="4762875"/>
                <a:ext cx="5467833" cy="9184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52" name="Suorakulmio 51"/>
              <p:cNvSpPr/>
              <p:nvPr/>
            </p:nvSpPr>
            <p:spPr>
              <a:xfrm>
                <a:off x="4142340" y="4278124"/>
                <a:ext cx="4771706" cy="9184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53" name="Suorakulmio 52"/>
              <p:cNvSpPr/>
              <p:nvPr/>
            </p:nvSpPr>
            <p:spPr>
              <a:xfrm>
                <a:off x="5633756" y="3568472"/>
                <a:ext cx="3285219" cy="9184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54" name="Suorakulmio 53"/>
              <p:cNvSpPr/>
              <p:nvPr/>
            </p:nvSpPr>
            <p:spPr>
              <a:xfrm>
                <a:off x="7358603" y="2858820"/>
                <a:ext cx="1564230" cy="9184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grpSp>
      </p:grpSp>
      <p:sp>
        <p:nvSpPr>
          <p:cNvPr id="2" name="Title 1"/>
          <p:cNvSpPr>
            <a:spLocks noGrp="1"/>
          </p:cNvSpPr>
          <p:nvPr>
            <p:ph type="title"/>
          </p:nvPr>
        </p:nvSpPr>
        <p:spPr/>
        <p:txBody>
          <a:bodyPr/>
          <a:lstStyle/>
          <a:p>
            <a:r>
              <a:rPr lang="de-DE" dirty="0" smtClean="0"/>
              <a:t>Evolution to Industrial Internet</a:t>
            </a:r>
            <a:endParaRPr lang="fi-FI" dirty="0"/>
          </a:p>
        </p:txBody>
      </p:sp>
      <p:sp>
        <p:nvSpPr>
          <p:cNvPr id="5" name="Date Placeholder 4"/>
          <p:cNvSpPr>
            <a:spLocks noGrp="1"/>
          </p:cNvSpPr>
          <p:nvPr>
            <p:ph type="dt" sz="half" idx="10"/>
          </p:nvPr>
        </p:nvSpPr>
        <p:spPr/>
        <p:txBody>
          <a:bodyPr/>
          <a:lstStyle/>
          <a:p>
            <a:fld id="{D8A50F32-F56F-4AFB-807B-2C9CF622C9D1}" type="datetime4">
              <a:rPr lang="en-US" smtClean="0"/>
              <a:t>May 13, 2016</a:t>
            </a:fld>
            <a:endParaRPr lang="en-US" dirty="0"/>
          </a:p>
        </p:txBody>
      </p:sp>
      <p:sp>
        <p:nvSpPr>
          <p:cNvPr id="6" name="Footer Placeholder 5"/>
          <p:cNvSpPr>
            <a:spLocks noGrp="1"/>
          </p:cNvSpPr>
          <p:nvPr>
            <p:ph type="ftr" sz="quarter" idx="11"/>
          </p:nvPr>
        </p:nvSpPr>
        <p:spPr/>
        <p:txBody>
          <a:bodyPr/>
          <a:lstStyle/>
          <a:p>
            <a:r>
              <a:rPr lang="en-US" dirty="0" smtClean="0"/>
              <a:t>© Valmet</a:t>
            </a:r>
            <a:endParaRPr lang="en-US" dirty="0"/>
          </a:p>
        </p:txBody>
      </p:sp>
      <p:sp>
        <p:nvSpPr>
          <p:cNvPr id="7" name="Slide Number Placeholder 6"/>
          <p:cNvSpPr>
            <a:spLocks noGrp="1"/>
          </p:cNvSpPr>
          <p:nvPr>
            <p:ph type="sldNum" sz="quarter" idx="12"/>
          </p:nvPr>
        </p:nvSpPr>
        <p:spPr/>
        <p:txBody>
          <a:bodyPr/>
          <a:lstStyle/>
          <a:p>
            <a:fld id="{82F35C78-EDC3-4BE6-A74D-429C10820A80}" type="slidenum">
              <a:rPr lang="en-US" smtClean="0"/>
              <a:pPr/>
              <a:t>4</a:t>
            </a:fld>
            <a:endParaRPr lang="en-US" dirty="0"/>
          </a:p>
        </p:txBody>
      </p:sp>
      <p:sp>
        <p:nvSpPr>
          <p:cNvPr id="13" name="Round Diagonal Corner Rectangle 12"/>
          <p:cNvSpPr/>
          <p:nvPr/>
        </p:nvSpPr>
        <p:spPr>
          <a:xfrm>
            <a:off x="609928" y="5187718"/>
            <a:ext cx="1830366" cy="572412"/>
          </a:xfrm>
          <a:prstGeom prst="round2DiagRect">
            <a:avLst>
              <a:gd name="adj1" fmla="val 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t"/>
          <a:lstStyle/>
          <a:p>
            <a:r>
              <a:rPr lang="fi-FI" sz="1600" dirty="0" smtClean="0">
                <a:solidFill>
                  <a:schemeClr val="tx2"/>
                </a:solidFill>
              </a:rPr>
              <a:t>Components</a:t>
            </a:r>
          </a:p>
          <a:p>
            <a:pPr marL="171450" indent="-171450">
              <a:buClr>
                <a:schemeClr val="accent1"/>
              </a:buClr>
              <a:buFont typeface="Arial" panose="020B0604020202020204" pitchFamily="34" charset="0"/>
              <a:buChar char="–"/>
            </a:pPr>
            <a:r>
              <a:rPr lang="fi-FI" sz="1100" dirty="0" smtClean="0">
                <a:solidFill>
                  <a:schemeClr val="tx2"/>
                </a:solidFill>
              </a:rPr>
              <a:t>Mechanical function</a:t>
            </a:r>
          </a:p>
        </p:txBody>
      </p:sp>
      <p:sp>
        <p:nvSpPr>
          <p:cNvPr id="30" name="TextBox 29"/>
          <p:cNvSpPr txBox="1"/>
          <p:nvPr/>
        </p:nvSpPr>
        <p:spPr>
          <a:xfrm>
            <a:off x="2168444" y="3671530"/>
            <a:ext cx="1499759" cy="565146"/>
          </a:xfrm>
          <a:prstGeom prst="rect">
            <a:avLst/>
          </a:prstGeom>
          <a:noFill/>
        </p:spPr>
        <p:txBody>
          <a:bodyPr wrap="square" lIns="36000" tIns="36000" rIns="36000" bIns="36000" rtlCol="0">
            <a:spAutoFit/>
          </a:bodyPr>
          <a:lstStyle/>
          <a:p>
            <a:r>
              <a:rPr lang="fi-FI" sz="1600" dirty="0" smtClean="0">
                <a:solidFill>
                  <a:schemeClr val="tx2">
                    <a:lumMod val="50000"/>
                  </a:schemeClr>
                </a:solidFill>
              </a:rPr>
              <a:t>Monitoring and </a:t>
            </a:r>
            <a:br>
              <a:rPr lang="fi-FI" sz="1600" dirty="0" smtClean="0">
                <a:solidFill>
                  <a:schemeClr val="tx2">
                    <a:lumMod val="50000"/>
                  </a:schemeClr>
                </a:solidFill>
              </a:rPr>
            </a:br>
            <a:r>
              <a:rPr lang="fi-FI" sz="1600" dirty="0" smtClean="0">
                <a:solidFill>
                  <a:schemeClr val="tx2">
                    <a:lumMod val="50000"/>
                  </a:schemeClr>
                </a:solidFill>
              </a:rPr>
              <a:t>Control</a:t>
            </a:r>
          </a:p>
        </p:txBody>
      </p:sp>
      <p:sp>
        <p:nvSpPr>
          <p:cNvPr id="31" name="TextBox 30"/>
          <p:cNvSpPr txBox="1"/>
          <p:nvPr/>
        </p:nvSpPr>
        <p:spPr>
          <a:xfrm>
            <a:off x="3708696" y="2865338"/>
            <a:ext cx="1592624" cy="565146"/>
          </a:xfrm>
          <a:prstGeom prst="rect">
            <a:avLst/>
          </a:prstGeom>
          <a:noFill/>
        </p:spPr>
        <p:txBody>
          <a:bodyPr wrap="square" lIns="36000" tIns="36000" rIns="36000" bIns="36000" rtlCol="0">
            <a:spAutoFit/>
          </a:bodyPr>
          <a:lstStyle/>
          <a:p>
            <a:r>
              <a:rPr lang="fi-FI" sz="1600" dirty="0" smtClean="0">
                <a:solidFill>
                  <a:schemeClr val="tx2">
                    <a:lumMod val="50000"/>
                  </a:schemeClr>
                </a:solidFill>
              </a:rPr>
              <a:t>Remote control </a:t>
            </a:r>
            <a:br>
              <a:rPr lang="fi-FI" sz="1600" dirty="0" smtClean="0">
                <a:solidFill>
                  <a:schemeClr val="tx2">
                    <a:lumMod val="50000"/>
                  </a:schemeClr>
                </a:solidFill>
              </a:rPr>
            </a:br>
            <a:r>
              <a:rPr lang="fi-FI" sz="1600" dirty="0" smtClean="0">
                <a:solidFill>
                  <a:schemeClr val="tx2">
                    <a:lumMod val="50000"/>
                  </a:schemeClr>
                </a:solidFill>
              </a:rPr>
              <a:t>and operations</a:t>
            </a:r>
          </a:p>
        </p:txBody>
      </p:sp>
      <p:sp>
        <p:nvSpPr>
          <p:cNvPr id="32" name="TextBox 31"/>
          <p:cNvSpPr txBox="1"/>
          <p:nvPr/>
        </p:nvSpPr>
        <p:spPr>
          <a:xfrm>
            <a:off x="5340366" y="2085534"/>
            <a:ext cx="1349764" cy="565146"/>
          </a:xfrm>
          <a:prstGeom prst="rect">
            <a:avLst/>
          </a:prstGeom>
          <a:noFill/>
        </p:spPr>
        <p:txBody>
          <a:bodyPr wrap="square" lIns="36000" tIns="36000" rIns="36000" bIns="36000" rtlCol="0">
            <a:spAutoFit/>
          </a:bodyPr>
          <a:lstStyle/>
          <a:p>
            <a:r>
              <a:rPr lang="fi-FI" sz="1600" dirty="0" smtClean="0">
                <a:solidFill>
                  <a:schemeClr val="tx2">
                    <a:lumMod val="50000"/>
                  </a:schemeClr>
                </a:solidFill>
              </a:rPr>
              <a:t>Cross-system </a:t>
            </a:r>
            <a:br>
              <a:rPr lang="fi-FI" sz="1600" dirty="0" smtClean="0">
                <a:solidFill>
                  <a:schemeClr val="tx2">
                    <a:lumMod val="50000"/>
                  </a:schemeClr>
                </a:solidFill>
              </a:rPr>
            </a:br>
            <a:r>
              <a:rPr lang="fi-FI" sz="1600" dirty="0" smtClean="0">
                <a:solidFill>
                  <a:schemeClr val="tx2">
                    <a:lumMod val="50000"/>
                  </a:schemeClr>
                </a:solidFill>
              </a:rPr>
              <a:t>optimization</a:t>
            </a:r>
          </a:p>
        </p:txBody>
      </p:sp>
      <p:sp>
        <p:nvSpPr>
          <p:cNvPr id="26" name="Rectangle 25"/>
          <p:cNvSpPr/>
          <p:nvPr/>
        </p:nvSpPr>
        <p:spPr>
          <a:xfrm rot="16200000">
            <a:off x="6534893" y="2140546"/>
            <a:ext cx="784018" cy="400110"/>
          </a:xfrm>
          <a:prstGeom prst="rect">
            <a:avLst/>
          </a:prstGeom>
        </p:spPr>
        <p:txBody>
          <a:bodyPr wrap="square">
            <a:spAutoFit/>
          </a:bodyPr>
          <a:lstStyle/>
          <a:p>
            <a:pPr algn="ctr">
              <a:buClr>
                <a:schemeClr val="bg1"/>
              </a:buClr>
            </a:pPr>
            <a:endParaRPr lang="fi-FI" sz="2000" dirty="0">
              <a:solidFill>
                <a:schemeClr val="bg1"/>
              </a:solidFill>
            </a:endParaRPr>
          </a:p>
        </p:txBody>
      </p:sp>
      <p:sp>
        <p:nvSpPr>
          <p:cNvPr id="27" name="Round Diagonal Corner Rectangle 26"/>
          <p:cNvSpPr/>
          <p:nvPr/>
        </p:nvSpPr>
        <p:spPr>
          <a:xfrm>
            <a:off x="6889699" y="2025030"/>
            <a:ext cx="2063307" cy="700754"/>
          </a:xfrm>
          <a:prstGeom prst="round2DiagRect">
            <a:avLst>
              <a:gd name="adj1" fmla="val 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t"/>
          <a:lstStyle/>
          <a:p>
            <a:r>
              <a:rPr lang="fi-FI" sz="1600" dirty="0" smtClean="0">
                <a:solidFill>
                  <a:schemeClr val="tx2"/>
                </a:solidFill>
              </a:rPr>
              <a:t>Network of systems</a:t>
            </a:r>
          </a:p>
          <a:p>
            <a:pPr marL="171450" indent="-171450">
              <a:buClr>
                <a:schemeClr val="accent1"/>
              </a:buClr>
              <a:buFont typeface="Arial" panose="020B0604020202020204" pitchFamily="34" charset="0"/>
              <a:buChar char="–"/>
            </a:pPr>
            <a:r>
              <a:rPr lang="fi-FI" sz="1100" dirty="0" smtClean="0">
                <a:solidFill>
                  <a:schemeClr val="tx2"/>
                </a:solidFill>
              </a:rPr>
              <a:t>Internet wide, deep</a:t>
            </a:r>
            <a:br>
              <a:rPr lang="fi-FI" sz="1100" dirty="0" smtClean="0">
                <a:solidFill>
                  <a:schemeClr val="tx2"/>
                </a:solidFill>
              </a:rPr>
            </a:br>
            <a:r>
              <a:rPr lang="fi-FI" sz="1100" dirty="0" smtClean="0">
                <a:solidFill>
                  <a:schemeClr val="tx2"/>
                </a:solidFill>
              </a:rPr>
              <a:t>analytics and business processes</a:t>
            </a:r>
          </a:p>
        </p:txBody>
      </p:sp>
      <p:sp>
        <p:nvSpPr>
          <p:cNvPr id="33" name="TextBox 32"/>
          <p:cNvSpPr txBox="1"/>
          <p:nvPr/>
        </p:nvSpPr>
        <p:spPr>
          <a:xfrm>
            <a:off x="6228184" y="1576234"/>
            <a:ext cx="2454043" cy="318924"/>
          </a:xfrm>
          <a:prstGeom prst="rect">
            <a:avLst/>
          </a:prstGeom>
          <a:noFill/>
        </p:spPr>
        <p:txBody>
          <a:bodyPr wrap="square" lIns="36000" tIns="36000" rIns="36000" bIns="36000" rtlCol="0">
            <a:spAutoFit/>
          </a:bodyPr>
          <a:lstStyle/>
          <a:p>
            <a:pPr algn="r"/>
            <a:r>
              <a:rPr lang="fi-FI" sz="1600" dirty="0" smtClean="0">
                <a:solidFill>
                  <a:schemeClr val="tx2"/>
                </a:solidFill>
              </a:rPr>
              <a:t>Cross system impact</a:t>
            </a:r>
          </a:p>
        </p:txBody>
      </p:sp>
      <p:sp>
        <p:nvSpPr>
          <p:cNvPr id="23" name="Round Diagonal Corner Rectangle 22"/>
          <p:cNvSpPr/>
          <p:nvPr/>
        </p:nvSpPr>
        <p:spPr>
          <a:xfrm>
            <a:off x="5304799" y="2826587"/>
            <a:ext cx="2066923" cy="691675"/>
          </a:xfrm>
          <a:prstGeom prst="round2DiagRect">
            <a:avLst>
              <a:gd name="adj1" fmla="val 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t"/>
          <a:lstStyle/>
          <a:p>
            <a:r>
              <a:rPr lang="fi-FI" sz="1600" dirty="0" smtClean="0">
                <a:solidFill>
                  <a:schemeClr val="tx2"/>
                </a:solidFill>
              </a:rPr>
              <a:t>System of  systems</a:t>
            </a:r>
          </a:p>
          <a:p>
            <a:pPr marL="171450" indent="-171450">
              <a:buClr>
                <a:schemeClr val="accent1"/>
              </a:buClr>
              <a:buFont typeface="Arial" panose="020B0604020202020204" pitchFamily="34" charset="0"/>
              <a:buChar char="–"/>
            </a:pPr>
            <a:r>
              <a:rPr lang="fi-FI" sz="1100" dirty="0" smtClean="0">
                <a:solidFill>
                  <a:schemeClr val="tx2"/>
                </a:solidFill>
              </a:rPr>
              <a:t>Data sharing and analytics</a:t>
            </a:r>
            <a:br>
              <a:rPr lang="fi-FI" sz="1100" dirty="0" smtClean="0">
                <a:solidFill>
                  <a:schemeClr val="tx2"/>
                </a:solidFill>
              </a:rPr>
            </a:br>
            <a:r>
              <a:rPr lang="fi-FI" sz="1100" dirty="0" smtClean="0">
                <a:solidFill>
                  <a:schemeClr val="tx2"/>
                </a:solidFill>
              </a:rPr>
              <a:t>between systems</a:t>
            </a:r>
          </a:p>
        </p:txBody>
      </p:sp>
      <p:sp>
        <p:nvSpPr>
          <p:cNvPr id="19" name="Round Diagonal Corner Rectangle 18"/>
          <p:cNvSpPr/>
          <p:nvPr/>
        </p:nvSpPr>
        <p:spPr>
          <a:xfrm>
            <a:off x="3780657" y="3604524"/>
            <a:ext cx="1979282" cy="911963"/>
          </a:xfrm>
          <a:prstGeom prst="round2DiagRect">
            <a:avLst>
              <a:gd name="adj1" fmla="val 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t"/>
          <a:lstStyle/>
          <a:p>
            <a:r>
              <a:rPr lang="fi-FI" sz="1600" dirty="0" smtClean="0">
                <a:solidFill>
                  <a:schemeClr val="tx2"/>
                </a:solidFill>
              </a:rPr>
              <a:t>Product systems</a:t>
            </a:r>
          </a:p>
          <a:p>
            <a:pPr marL="171450" indent="-171450">
              <a:buClr>
                <a:schemeClr val="accent1"/>
              </a:buClr>
              <a:buFont typeface="Arial" panose="020B0604020202020204" pitchFamily="34" charset="0"/>
              <a:buChar char="–"/>
            </a:pPr>
            <a:r>
              <a:rPr lang="fi-FI" sz="1100" dirty="0" smtClean="0">
                <a:solidFill>
                  <a:schemeClr val="tx2"/>
                </a:solidFill>
              </a:rPr>
              <a:t>Plant-wide data collection </a:t>
            </a:r>
            <a:br>
              <a:rPr lang="fi-FI" sz="1100" dirty="0" smtClean="0">
                <a:solidFill>
                  <a:schemeClr val="tx2"/>
                </a:solidFill>
              </a:rPr>
            </a:br>
            <a:r>
              <a:rPr lang="fi-FI" sz="1100" dirty="0" smtClean="0">
                <a:solidFill>
                  <a:schemeClr val="tx2"/>
                </a:solidFill>
              </a:rPr>
              <a:t>and control</a:t>
            </a:r>
          </a:p>
        </p:txBody>
      </p:sp>
      <p:sp>
        <p:nvSpPr>
          <p:cNvPr id="16" name="Round Diagonal Corner Rectangle 15"/>
          <p:cNvSpPr/>
          <p:nvPr/>
        </p:nvSpPr>
        <p:spPr>
          <a:xfrm>
            <a:off x="2171988" y="4395685"/>
            <a:ext cx="2013737" cy="882648"/>
          </a:xfrm>
          <a:prstGeom prst="round2DiagRect">
            <a:avLst>
              <a:gd name="adj1" fmla="val 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t"/>
          <a:lstStyle/>
          <a:p>
            <a:r>
              <a:rPr lang="fi-FI" sz="1600" dirty="0" smtClean="0">
                <a:solidFill>
                  <a:schemeClr val="tx2"/>
                </a:solidFill>
              </a:rPr>
              <a:t>Smart components</a:t>
            </a:r>
          </a:p>
          <a:p>
            <a:pPr marL="171450" indent="-171450">
              <a:buClr>
                <a:schemeClr val="accent1"/>
              </a:buClr>
              <a:buFont typeface="Arial" panose="020B0604020202020204" pitchFamily="34" charset="0"/>
              <a:buChar char="–"/>
            </a:pPr>
            <a:r>
              <a:rPr lang="fi-FI" sz="1100" dirty="0" smtClean="0">
                <a:solidFill>
                  <a:schemeClr val="tx2"/>
                </a:solidFill>
              </a:rPr>
              <a:t>Connectivity and </a:t>
            </a:r>
            <a:br>
              <a:rPr lang="fi-FI" sz="1100" dirty="0" smtClean="0">
                <a:solidFill>
                  <a:schemeClr val="tx2"/>
                </a:solidFill>
              </a:rPr>
            </a:br>
            <a:r>
              <a:rPr lang="fi-FI" sz="1100" dirty="0" smtClean="0">
                <a:solidFill>
                  <a:schemeClr val="tx2"/>
                </a:solidFill>
              </a:rPr>
              <a:t>intelligence</a:t>
            </a:r>
          </a:p>
        </p:txBody>
      </p:sp>
      <p:sp>
        <p:nvSpPr>
          <p:cNvPr id="3" name="Nuoli oikealle 2"/>
          <p:cNvSpPr/>
          <p:nvPr/>
        </p:nvSpPr>
        <p:spPr>
          <a:xfrm>
            <a:off x="3275856" y="4716624"/>
            <a:ext cx="5480965" cy="1448680"/>
          </a:xfrm>
          <a:prstGeom prst="rightArrow">
            <a:avLst>
              <a:gd name="adj1" fmla="val 50000"/>
              <a:gd name="adj2" fmla="val 49211"/>
            </a:avLst>
          </a:prstGeom>
          <a:gradFill>
            <a:gsLst>
              <a:gs pos="0">
                <a:srgbClr val="FBFDFB"/>
              </a:gs>
              <a:gs pos="885">
                <a:schemeClr val="bg1"/>
              </a:gs>
              <a:gs pos="15000">
                <a:srgbClr val="A8D8E1"/>
              </a:gs>
              <a:gs pos="48000">
                <a:srgbClr val="7BC3D1"/>
              </a:gs>
              <a:gs pos="63000">
                <a:srgbClr val="67BACB"/>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4" name="Tekstiruutu 3"/>
          <p:cNvSpPr txBox="1"/>
          <p:nvPr/>
        </p:nvSpPr>
        <p:spPr>
          <a:xfrm>
            <a:off x="3851920" y="5168110"/>
            <a:ext cx="1360429" cy="565146"/>
          </a:xfrm>
          <a:prstGeom prst="rect">
            <a:avLst/>
          </a:prstGeom>
          <a:noFill/>
        </p:spPr>
        <p:txBody>
          <a:bodyPr wrap="square" lIns="36000" tIns="36000" rIns="36000" bIns="36000" rtlCol="0">
            <a:spAutoFit/>
          </a:bodyPr>
          <a:lstStyle/>
          <a:p>
            <a:r>
              <a:rPr lang="fi-FI" sz="1600" dirty="0">
                <a:solidFill>
                  <a:schemeClr val="tx2"/>
                </a:solidFill>
              </a:rPr>
              <a:t>Impact on </a:t>
            </a:r>
            <a:br>
              <a:rPr lang="fi-FI" sz="1600" dirty="0">
                <a:solidFill>
                  <a:schemeClr val="tx2"/>
                </a:solidFill>
              </a:rPr>
            </a:br>
            <a:r>
              <a:rPr lang="fi-FI" sz="1600" dirty="0">
                <a:solidFill>
                  <a:schemeClr val="tx2"/>
                </a:solidFill>
              </a:rPr>
              <a:t>w</a:t>
            </a:r>
            <a:r>
              <a:rPr lang="fi-FI" sz="1600" dirty="0" smtClean="0">
                <a:solidFill>
                  <a:schemeClr val="tx2"/>
                </a:solidFill>
              </a:rPr>
              <a:t>ork</a:t>
            </a:r>
            <a:endParaRPr lang="fi-FI" sz="1600" dirty="0">
              <a:solidFill>
                <a:schemeClr val="tx2"/>
              </a:solidFill>
            </a:endParaRPr>
          </a:p>
        </p:txBody>
      </p:sp>
      <p:sp>
        <p:nvSpPr>
          <p:cNvPr id="47" name="Tekstiruutu 46"/>
          <p:cNvSpPr txBox="1"/>
          <p:nvPr/>
        </p:nvSpPr>
        <p:spPr>
          <a:xfrm>
            <a:off x="5436096" y="5169892"/>
            <a:ext cx="1360429" cy="565146"/>
          </a:xfrm>
          <a:prstGeom prst="rect">
            <a:avLst/>
          </a:prstGeom>
          <a:noFill/>
        </p:spPr>
        <p:txBody>
          <a:bodyPr wrap="square" lIns="36000" tIns="36000" rIns="36000" bIns="36000" rtlCol="0">
            <a:spAutoFit/>
          </a:bodyPr>
          <a:lstStyle/>
          <a:p>
            <a:r>
              <a:rPr lang="fi-FI" sz="1600" dirty="0">
                <a:solidFill>
                  <a:schemeClr val="tx2"/>
                </a:solidFill>
              </a:rPr>
              <a:t>Impact on </a:t>
            </a:r>
            <a:br>
              <a:rPr lang="fi-FI" sz="1600" dirty="0">
                <a:solidFill>
                  <a:schemeClr val="tx2"/>
                </a:solidFill>
              </a:rPr>
            </a:br>
            <a:r>
              <a:rPr lang="fi-FI" sz="1600" dirty="0" smtClean="0">
                <a:solidFill>
                  <a:schemeClr val="tx2"/>
                </a:solidFill>
              </a:rPr>
              <a:t>industry</a:t>
            </a:r>
            <a:endParaRPr lang="fi-FI" sz="1600" dirty="0">
              <a:solidFill>
                <a:schemeClr val="tx2"/>
              </a:solidFill>
            </a:endParaRPr>
          </a:p>
        </p:txBody>
      </p:sp>
      <p:sp>
        <p:nvSpPr>
          <p:cNvPr id="48" name="Tekstiruutu 47"/>
          <p:cNvSpPr txBox="1"/>
          <p:nvPr/>
        </p:nvSpPr>
        <p:spPr>
          <a:xfrm>
            <a:off x="7092280" y="5168622"/>
            <a:ext cx="1360429" cy="565146"/>
          </a:xfrm>
          <a:prstGeom prst="rect">
            <a:avLst/>
          </a:prstGeom>
          <a:noFill/>
        </p:spPr>
        <p:txBody>
          <a:bodyPr wrap="square" lIns="36000" tIns="36000" rIns="36000" bIns="36000" rtlCol="0">
            <a:spAutoFit/>
          </a:bodyPr>
          <a:lstStyle/>
          <a:p>
            <a:r>
              <a:rPr lang="fi-FI" sz="1600" dirty="0">
                <a:solidFill>
                  <a:schemeClr val="tx2"/>
                </a:solidFill>
              </a:rPr>
              <a:t>Impact on </a:t>
            </a:r>
            <a:br>
              <a:rPr lang="fi-FI" sz="1600" dirty="0">
                <a:solidFill>
                  <a:schemeClr val="tx2"/>
                </a:solidFill>
              </a:rPr>
            </a:br>
            <a:r>
              <a:rPr lang="fi-FI" sz="1600" dirty="0" smtClean="0">
                <a:solidFill>
                  <a:schemeClr val="tx2"/>
                </a:solidFill>
              </a:rPr>
              <a:t>society</a:t>
            </a:r>
            <a:endParaRPr lang="fi-FI" sz="1600" dirty="0">
              <a:solidFill>
                <a:schemeClr val="tx2"/>
              </a:solidFill>
            </a:endParaRPr>
          </a:p>
        </p:txBody>
      </p:sp>
      <p:grpSp>
        <p:nvGrpSpPr>
          <p:cNvPr id="20" name="Ryhmä 19"/>
          <p:cNvGrpSpPr/>
          <p:nvPr/>
        </p:nvGrpSpPr>
        <p:grpSpPr>
          <a:xfrm>
            <a:off x="5266746" y="3265714"/>
            <a:ext cx="1544891" cy="1793479"/>
            <a:chOff x="5266746" y="3403600"/>
            <a:chExt cx="1544891" cy="1655593"/>
          </a:xfrm>
        </p:grpSpPr>
        <p:cxnSp>
          <p:nvCxnSpPr>
            <p:cNvPr id="41" name="Straight Connector 40"/>
            <p:cNvCxnSpPr/>
            <p:nvPr/>
          </p:nvCxnSpPr>
          <p:spPr>
            <a:xfrm>
              <a:off x="5266746" y="4149080"/>
              <a:ext cx="0" cy="910113"/>
            </a:xfrm>
            <a:prstGeom prst="line">
              <a:avLst/>
            </a:prstGeom>
            <a:ln w="19050">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p:nvCxnSpPr>
          <p:spPr>
            <a:xfrm flipH="1">
              <a:off x="6808506" y="3403600"/>
              <a:ext cx="3131" cy="1655593"/>
            </a:xfrm>
            <a:prstGeom prst="line">
              <a:avLst/>
            </a:prstGeom>
            <a:ln w="19050">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50" name="Straight Connector 40"/>
          <p:cNvCxnSpPr/>
          <p:nvPr/>
        </p:nvCxnSpPr>
        <p:spPr>
          <a:xfrm flipH="1">
            <a:off x="5263616" y="5085184"/>
            <a:ext cx="3130" cy="75163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40"/>
          <p:cNvCxnSpPr/>
          <p:nvPr/>
        </p:nvCxnSpPr>
        <p:spPr>
          <a:xfrm>
            <a:off x="6808506" y="5085184"/>
            <a:ext cx="1" cy="76178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Pyöristetty suorakulmio 59"/>
          <p:cNvSpPr/>
          <p:nvPr/>
        </p:nvSpPr>
        <p:spPr>
          <a:xfrm>
            <a:off x="3651047" y="4642876"/>
            <a:ext cx="1881185" cy="5745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1600" dirty="0">
                <a:solidFill>
                  <a:schemeClr val="tx1"/>
                </a:solidFill>
              </a:rPr>
              <a:t>Industrial Internet</a:t>
            </a:r>
          </a:p>
        </p:txBody>
      </p:sp>
    </p:spTree>
    <p:extLst>
      <p:ext uri="{BB962C8B-B14F-4D97-AF65-F5344CB8AC3E}">
        <p14:creationId xmlns:p14="http://schemas.microsoft.com/office/powerpoint/2010/main" val="140571690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3888" y="2708275"/>
            <a:ext cx="5328592" cy="1441450"/>
          </a:xfrm>
        </p:spPr>
        <p:txBody>
          <a:bodyPr/>
          <a:lstStyle/>
          <a:p>
            <a:r>
              <a:rPr lang="fi-FI" dirty="0" smtClean="0"/>
              <a:t>Visual </a:t>
            </a:r>
            <a:r>
              <a:rPr lang="fi-FI" dirty="0" err="1" smtClean="0"/>
              <a:t>flow</a:t>
            </a:r>
            <a:r>
              <a:rPr lang="fi-FI" dirty="0" smtClean="0"/>
              <a:t> </a:t>
            </a:r>
            <a:r>
              <a:rPr lang="fi-FI" dirty="0" err="1" smtClean="0"/>
              <a:t>programming</a:t>
            </a:r>
            <a:endParaRPr lang="fi-FI" dirty="0"/>
          </a:p>
        </p:txBody>
      </p:sp>
      <p:pic>
        <p:nvPicPr>
          <p:cNvPr id="3" name="Picture 2"/>
          <p:cNvPicPr>
            <a:picLocks noChangeAspect="1"/>
          </p:cNvPicPr>
          <p:nvPr/>
        </p:nvPicPr>
        <p:blipFill>
          <a:blip r:embed="rId3"/>
          <a:stretch>
            <a:fillRect/>
          </a:stretch>
        </p:blipFill>
        <p:spPr>
          <a:xfrm>
            <a:off x="4644762" y="0"/>
            <a:ext cx="4499238" cy="2908044"/>
          </a:xfrm>
          <a:prstGeom prst="rect">
            <a:avLst/>
          </a:prstGeom>
        </p:spPr>
      </p:pic>
    </p:spTree>
    <p:extLst>
      <p:ext uri="{BB962C8B-B14F-4D97-AF65-F5344CB8AC3E}">
        <p14:creationId xmlns:p14="http://schemas.microsoft.com/office/powerpoint/2010/main" val="310146911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Node-red</a:t>
            </a:r>
            <a:endParaRPr lang="en-US" dirty="0"/>
          </a:p>
        </p:txBody>
      </p:sp>
      <p:sp>
        <p:nvSpPr>
          <p:cNvPr id="3" name="Tekstin paikkamerkki 2"/>
          <p:cNvSpPr>
            <a:spLocks noGrp="1"/>
          </p:cNvSpPr>
          <p:nvPr>
            <p:ph type="body" sz="quarter" idx="13"/>
          </p:nvPr>
        </p:nvSpPr>
        <p:spPr/>
        <p:txBody>
          <a:bodyPr/>
          <a:lstStyle/>
          <a:p>
            <a:r>
              <a:rPr lang="en-US" dirty="0" smtClean="0"/>
              <a:t>Visual programming</a:t>
            </a:r>
            <a:endParaRPr lang="en-US" dirty="0"/>
          </a:p>
        </p:txBody>
      </p:sp>
      <p:pic>
        <p:nvPicPr>
          <p:cNvPr id="10" name="Sisällön paikkamerkki 9"/>
          <p:cNvPicPr>
            <a:picLocks noGrp="1" noChangeAspect="1"/>
          </p:cNvPicPr>
          <p:nvPr>
            <p:ph idx="1"/>
          </p:nvPr>
        </p:nvPicPr>
        <p:blipFill rotWithShape="1">
          <a:blip r:embed="rId2"/>
          <a:srcRect l="15021" t="13824" r="18390"/>
          <a:stretch/>
        </p:blipFill>
        <p:spPr>
          <a:xfrm>
            <a:off x="468313" y="1361099"/>
            <a:ext cx="8207375" cy="4618255"/>
          </a:xfrm>
          <a:prstGeom prst="rect">
            <a:avLst/>
          </a:prstGeom>
        </p:spPr>
      </p:pic>
      <p:sp>
        <p:nvSpPr>
          <p:cNvPr id="5" name="Tekstin paikkamerkki 4"/>
          <p:cNvSpPr>
            <a:spLocks noGrp="1"/>
          </p:cNvSpPr>
          <p:nvPr>
            <p:ph type="body" sz="quarter" idx="14"/>
          </p:nvPr>
        </p:nvSpPr>
        <p:spPr/>
        <p:txBody>
          <a:bodyPr/>
          <a:lstStyle/>
          <a:p>
            <a:r>
              <a:rPr lang="en-US" dirty="0"/>
              <a:t>http://nodered.org/</a:t>
            </a:r>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6</a:t>
            </a:fld>
            <a:endParaRPr lang="en-US"/>
          </a:p>
        </p:txBody>
      </p:sp>
    </p:spTree>
    <p:extLst>
      <p:ext uri="{BB962C8B-B14F-4D97-AF65-F5344CB8AC3E}">
        <p14:creationId xmlns:p14="http://schemas.microsoft.com/office/powerpoint/2010/main" val="58995470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Node-red principles</a:t>
            </a:r>
            <a:endParaRPr lang="en-US" dirty="0"/>
          </a:p>
        </p:txBody>
      </p:sp>
      <p:sp>
        <p:nvSpPr>
          <p:cNvPr id="3" name="Tekstin paikkamerkki 2"/>
          <p:cNvSpPr>
            <a:spLocks noGrp="1"/>
          </p:cNvSpPr>
          <p:nvPr>
            <p:ph type="body" sz="quarter" idx="13"/>
          </p:nvPr>
        </p:nvSpPr>
        <p:spPr/>
        <p:txBody>
          <a:bodyPr/>
          <a:lstStyle/>
          <a:p>
            <a:r>
              <a:rPr lang="en-US" dirty="0" smtClean="0"/>
              <a:t>Add node, edit parameters</a:t>
            </a:r>
            <a:endParaRPr lang="en-US" dirty="0"/>
          </a:p>
        </p:txBody>
      </p:sp>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7</a:t>
            </a:fld>
            <a:endParaRPr lang="en-US"/>
          </a:p>
        </p:txBody>
      </p:sp>
      <p:pic>
        <p:nvPicPr>
          <p:cNvPr id="10" name="Sisällön paikkamerkki 9"/>
          <p:cNvPicPr>
            <a:picLocks noGrp="1" noChangeAspect="1"/>
          </p:cNvPicPr>
          <p:nvPr>
            <p:ph idx="1"/>
          </p:nvPr>
        </p:nvPicPr>
        <p:blipFill>
          <a:blip r:embed="rId2"/>
          <a:stretch>
            <a:fillRect/>
          </a:stretch>
        </p:blipFill>
        <p:spPr>
          <a:xfrm>
            <a:off x="457200" y="1599371"/>
            <a:ext cx="8218488" cy="4379984"/>
          </a:xfrm>
          <a:prstGeom prst="rect">
            <a:avLst/>
          </a:prstGeom>
        </p:spPr>
      </p:pic>
      <p:cxnSp>
        <p:nvCxnSpPr>
          <p:cNvPr id="11" name="Suora nuoliyhdysviiva 10"/>
          <p:cNvCxnSpPr/>
          <p:nvPr/>
        </p:nvCxnSpPr>
        <p:spPr>
          <a:xfrm flipH="1">
            <a:off x="2483768" y="3140968"/>
            <a:ext cx="216024" cy="648072"/>
          </a:xfrm>
          <a:prstGeom prst="straightConnector1">
            <a:avLst/>
          </a:prstGeom>
          <a:ln w="6350">
            <a:solidFill>
              <a:srgbClr val="FF0000"/>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2" name="Tekstiruutu 11"/>
          <p:cNvSpPr txBox="1"/>
          <p:nvPr/>
        </p:nvSpPr>
        <p:spPr>
          <a:xfrm>
            <a:off x="1691680" y="3847997"/>
            <a:ext cx="3960440" cy="349702"/>
          </a:xfrm>
          <a:prstGeom prst="rect">
            <a:avLst/>
          </a:prstGeom>
          <a:noFill/>
        </p:spPr>
        <p:txBody>
          <a:bodyPr wrap="square" lIns="36000" tIns="36000" rIns="36000" bIns="36000" rtlCol="0">
            <a:spAutoFit/>
          </a:bodyPr>
          <a:lstStyle/>
          <a:p>
            <a:r>
              <a:rPr lang="en-US" dirty="0" smtClean="0">
                <a:solidFill>
                  <a:schemeClr val="tx2">
                    <a:lumMod val="50000"/>
                  </a:schemeClr>
                </a:solidFill>
              </a:rPr>
              <a:t>Red triangle: check parameters</a:t>
            </a:r>
          </a:p>
        </p:txBody>
      </p:sp>
      <p:cxnSp>
        <p:nvCxnSpPr>
          <p:cNvPr id="14" name="Suora nuoliyhdysviiva 13"/>
          <p:cNvCxnSpPr/>
          <p:nvPr/>
        </p:nvCxnSpPr>
        <p:spPr>
          <a:xfrm flipV="1">
            <a:off x="2951000" y="2922697"/>
            <a:ext cx="1082080" cy="152400"/>
          </a:xfrm>
          <a:prstGeom prst="straightConnector1">
            <a:avLst/>
          </a:prstGeom>
          <a:ln w="6350">
            <a:solidFill>
              <a:srgbClr val="FF0000"/>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6" name="Tekstiruutu 15"/>
          <p:cNvSpPr txBox="1"/>
          <p:nvPr/>
        </p:nvSpPr>
        <p:spPr>
          <a:xfrm>
            <a:off x="3923928" y="2781550"/>
            <a:ext cx="3960440" cy="349702"/>
          </a:xfrm>
          <a:prstGeom prst="rect">
            <a:avLst/>
          </a:prstGeom>
          <a:noFill/>
        </p:spPr>
        <p:txBody>
          <a:bodyPr wrap="square" lIns="36000" tIns="36000" rIns="36000" bIns="36000" rtlCol="0">
            <a:spAutoFit/>
          </a:bodyPr>
          <a:lstStyle/>
          <a:p>
            <a:r>
              <a:rPr lang="en-US" dirty="0" smtClean="0">
                <a:solidFill>
                  <a:schemeClr val="tx2">
                    <a:lumMod val="50000"/>
                  </a:schemeClr>
                </a:solidFill>
              </a:rPr>
              <a:t>Blue dot: not yet deployed</a:t>
            </a:r>
          </a:p>
        </p:txBody>
      </p:sp>
      <p:cxnSp>
        <p:nvCxnSpPr>
          <p:cNvPr id="17" name="Suora nuoliyhdysviiva 16"/>
          <p:cNvCxnSpPr/>
          <p:nvPr/>
        </p:nvCxnSpPr>
        <p:spPr>
          <a:xfrm flipH="1">
            <a:off x="6084168" y="4197699"/>
            <a:ext cx="971724" cy="324036"/>
          </a:xfrm>
          <a:prstGeom prst="straightConnector1">
            <a:avLst/>
          </a:prstGeom>
          <a:ln w="6350">
            <a:solidFill>
              <a:srgbClr val="FF0000"/>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9" name="Tekstiruutu 18"/>
          <p:cNvSpPr txBox="1"/>
          <p:nvPr/>
        </p:nvSpPr>
        <p:spPr>
          <a:xfrm>
            <a:off x="5184068" y="4569991"/>
            <a:ext cx="1800200" cy="349702"/>
          </a:xfrm>
          <a:prstGeom prst="rect">
            <a:avLst/>
          </a:prstGeom>
          <a:noFill/>
        </p:spPr>
        <p:txBody>
          <a:bodyPr wrap="square" lIns="36000" tIns="36000" rIns="36000" bIns="36000" rtlCol="0">
            <a:spAutoFit/>
          </a:bodyPr>
          <a:lstStyle/>
          <a:p>
            <a:r>
              <a:rPr lang="en-US" dirty="0" smtClean="0">
                <a:solidFill>
                  <a:schemeClr val="tx2">
                    <a:lumMod val="50000"/>
                  </a:schemeClr>
                </a:solidFill>
              </a:rPr>
              <a:t>Info: description</a:t>
            </a:r>
          </a:p>
        </p:txBody>
      </p:sp>
      <p:pic>
        <p:nvPicPr>
          <p:cNvPr id="20" name="Kuva 19"/>
          <p:cNvPicPr>
            <a:picLocks noChangeAspect="1"/>
          </p:cNvPicPr>
          <p:nvPr/>
        </p:nvPicPr>
        <p:blipFill rotWithShape="1">
          <a:blip r:embed="rId3"/>
          <a:srcRect l="33397" t="35461" r="33397" b="24039"/>
          <a:stretch/>
        </p:blipFill>
        <p:spPr>
          <a:xfrm>
            <a:off x="686720" y="4313431"/>
            <a:ext cx="4320480" cy="2808312"/>
          </a:xfrm>
          <a:prstGeom prst="rect">
            <a:avLst/>
          </a:prstGeom>
        </p:spPr>
      </p:pic>
    </p:spTree>
    <p:extLst>
      <p:ext uri="{BB962C8B-B14F-4D97-AF65-F5344CB8AC3E}">
        <p14:creationId xmlns:p14="http://schemas.microsoft.com/office/powerpoint/2010/main" val="360626573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Node-red example</a:t>
            </a:r>
            <a:endParaRPr lang="en-US" dirty="0"/>
          </a:p>
        </p:txBody>
      </p:sp>
      <p:sp>
        <p:nvSpPr>
          <p:cNvPr id="3" name="Tekstin paikkamerkki 2"/>
          <p:cNvSpPr>
            <a:spLocks noGrp="1"/>
          </p:cNvSpPr>
          <p:nvPr>
            <p:ph type="body" sz="quarter" idx="13"/>
          </p:nvPr>
        </p:nvSpPr>
        <p:spPr/>
        <p:txBody>
          <a:bodyPr/>
          <a:lstStyle/>
          <a:p>
            <a:r>
              <a:rPr lang="en-US" dirty="0" smtClean="0"/>
              <a:t>Nodes: Inject, limit, debug</a:t>
            </a:r>
            <a:endParaRPr lang="en-US" dirty="0"/>
          </a:p>
        </p:txBody>
      </p:sp>
      <p:pic>
        <p:nvPicPr>
          <p:cNvPr id="9" name="Sisällön paikkamerkki 8"/>
          <p:cNvPicPr>
            <a:picLocks noGrp="1" noChangeAspect="1"/>
          </p:cNvPicPr>
          <p:nvPr>
            <p:ph idx="1"/>
          </p:nvPr>
        </p:nvPicPr>
        <p:blipFill>
          <a:blip r:embed="rId2"/>
          <a:stretch>
            <a:fillRect/>
          </a:stretch>
        </p:blipFill>
        <p:spPr>
          <a:xfrm>
            <a:off x="457200" y="1599371"/>
            <a:ext cx="8218488" cy="4379984"/>
          </a:xfrm>
          <a:prstGeom prst="rect">
            <a:avLst/>
          </a:prstGeom>
        </p:spPr>
      </p:pic>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8</a:t>
            </a:fld>
            <a:endParaRPr lang="en-US"/>
          </a:p>
        </p:txBody>
      </p:sp>
      <p:cxnSp>
        <p:nvCxnSpPr>
          <p:cNvPr id="10" name="Suora nuoliyhdysviiva 9"/>
          <p:cNvCxnSpPr/>
          <p:nvPr/>
        </p:nvCxnSpPr>
        <p:spPr>
          <a:xfrm flipH="1">
            <a:off x="2483768" y="3284984"/>
            <a:ext cx="504056" cy="504056"/>
          </a:xfrm>
          <a:prstGeom prst="straightConnector1">
            <a:avLst/>
          </a:prstGeom>
          <a:ln w="6350">
            <a:solidFill>
              <a:srgbClr val="FF0000"/>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1" name="Tekstiruutu 10"/>
          <p:cNvSpPr txBox="1"/>
          <p:nvPr/>
        </p:nvSpPr>
        <p:spPr>
          <a:xfrm>
            <a:off x="1691680" y="3847997"/>
            <a:ext cx="3960440" cy="349702"/>
          </a:xfrm>
          <a:prstGeom prst="rect">
            <a:avLst/>
          </a:prstGeom>
          <a:noFill/>
        </p:spPr>
        <p:txBody>
          <a:bodyPr wrap="square" lIns="36000" tIns="36000" rIns="36000" bIns="36000" rtlCol="0">
            <a:spAutoFit/>
          </a:bodyPr>
          <a:lstStyle/>
          <a:p>
            <a:r>
              <a:rPr lang="en-US" dirty="0" smtClean="0">
                <a:solidFill>
                  <a:schemeClr val="tx2">
                    <a:lumMod val="50000"/>
                  </a:schemeClr>
                </a:solidFill>
              </a:rPr>
              <a:t>Status: </a:t>
            </a:r>
            <a:r>
              <a:rPr lang="en-US" dirty="0" err="1" smtClean="0">
                <a:solidFill>
                  <a:schemeClr val="tx2">
                    <a:lumMod val="50000"/>
                  </a:schemeClr>
                </a:solidFill>
              </a:rPr>
              <a:t>msg</a:t>
            </a:r>
            <a:r>
              <a:rPr lang="en-US" dirty="0" smtClean="0">
                <a:solidFill>
                  <a:schemeClr val="tx2">
                    <a:lumMod val="50000"/>
                  </a:schemeClr>
                </a:solidFill>
              </a:rPr>
              <a:t> counter value</a:t>
            </a:r>
          </a:p>
        </p:txBody>
      </p:sp>
      <p:cxnSp>
        <p:nvCxnSpPr>
          <p:cNvPr id="13" name="Suora nuoliyhdysviiva 12"/>
          <p:cNvCxnSpPr/>
          <p:nvPr/>
        </p:nvCxnSpPr>
        <p:spPr>
          <a:xfrm flipH="1">
            <a:off x="6588224" y="3032956"/>
            <a:ext cx="504056" cy="504056"/>
          </a:xfrm>
          <a:prstGeom prst="straightConnector1">
            <a:avLst/>
          </a:prstGeom>
          <a:ln w="6350">
            <a:solidFill>
              <a:srgbClr val="FF0000"/>
            </a:solidFill>
            <a:headEnd type="triangle"/>
            <a:tailEnd type="none" w="lg" len="lg"/>
          </a:ln>
        </p:spPr>
        <p:style>
          <a:lnRef idx="1">
            <a:schemeClr val="accent1"/>
          </a:lnRef>
          <a:fillRef idx="0">
            <a:schemeClr val="accent1"/>
          </a:fillRef>
          <a:effectRef idx="0">
            <a:schemeClr val="accent1"/>
          </a:effectRef>
          <a:fontRef idx="minor">
            <a:schemeClr val="tx1"/>
          </a:fontRef>
        </p:style>
      </p:cxnSp>
      <p:cxnSp>
        <p:nvCxnSpPr>
          <p:cNvPr id="14" name="Suora nuoliyhdysviiva 13"/>
          <p:cNvCxnSpPr/>
          <p:nvPr/>
        </p:nvCxnSpPr>
        <p:spPr>
          <a:xfrm>
            <a:off x="4788024" y="3284984"/>
            <a:ext cx="1296144" cy="305081"/>
          </a:xfrm>
          <a:prstGeom prst="straightConnector1">
            <a:avLst/>
          </a:prstGeom>
          <a:ln w="6350">
            <a:solidFill>
              <a:srgbClr val="FF0000"/>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6" name="Tekstiruutu 15"/>
          <p:cNvSpPr txBox="1"/>
          <p:nvPr/>
        </p:nvSpPr>
        <p:spPr>
          <a:xfrm>
            <a:off x="5652120" y="3682601"/>
            <a:ext cx="3960440" cy="349702"/>
          </a:xfrm>
          <a:prstGeom prst="rect">
            <a:avLst/>
          </a:prstGeom>
          <a:noFill/>
        </p:spPr>
        <p:txBody>
          <a:bodyPr wrap="square" lIns="36000" tIns="36000" rIns="36000" bIns="36000" rtlCol="0">
            <a:spAutoFit/>
          </a:bodyPr>
          <a:lstStyle/>
          <a:p>
            <a:r>
              <a:rPr lang="en-US" dirty="0" smtClean="0">
                <a:solidFill>
                  <a:schemeClr val="tx2">
                    <a:lumMod val="50000"/>
                  </a:schemeClr>
                </a:solidFill>
              </a:rPr>
              <a:t>Debug: timestamp value</a:t>
            </a:r>
          </a:p>
        </p:txBody>
      </p:sp>
    </p:spTree>
    <p:extLst>
      <p:ext uri="{BB962C8B-B14F-4D97-AF65-F5344CB8AC3E}">
        <p14:creationId xmlns:p14="http://schemas.microsoft.com/office/powerpoint/2010/main" val="160749953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Server parameters in one node</a:t>
            </a:r>
            <a:endParaRPr lang="en-US" dirty="0"/>
          </a:p>
        </p:txBody>
      </p:sp>
      <p:sp>
        <p:nvSpPr>
          <p:cNvPr id="3" name="Tekstin paikkamerkki 2"/>
          <p:cNvSpPr>
            <a:spLocks noGrp="1"/>
          </p:cNvSpPr>
          <p:nvPr>
            <p:ph type="body" sz="quarter" idx="13"/>
          </p:nvPr>
        </p:nvSpPr>
        <p:spPr/>
        <p:txBody>
          <a:bodyPr/>
          <a:lstStyle/>
          <a:p>
            <a:endParaRPr lang="en-US"/>
          </a:p>
        </p:txBody>
      </p:sp>
      <p:pic>
        <p:nvPicPr>
          <p:cNvPr id="9" name="Sisällön paikkamerkki 8"/>
          <p:cNvPicPr>
            <a:picLocks noGrp="1" noChangeAspect="1"/>
          </p:cNvPicPr>
          <p:nvPr>
            <p:ph idx="1"/>
          </p:nvPr>
        </p:nvPicPr>
        <p:blipFill>
          <a:blip r:embed="rId2"/>
          <a:stretch>
            <a:fillRect/>
          </a:stretch>
        </p:blipFill>
        <p:spPr>
          <a:xfrm>
            <a:off x="457200" y="1599371"/>
            <a:ext cx="8218488" cy="4379984"/>
          </a:xfrm>
          <a:prstGeom prst="rect">
            <a:avLst/>
          </a:prstGeom>
        </p:spPr>
      </p:pic>
      <p:sp>
        <p:nvSpPr>
          <p:cNvPr id="5" name="Tekstin paikkamerkki 4"/>
          <p:cNvSpPr>
            <a:spLocks noGrp="1"/>
          </p:cNvSpPr>
          <p:nvPr>
            <p:ph type="body" sz="quarter" idx="14"/>
          </p:nvPr>
        </p:nvSpPr>
        <p:spPr/>
        <p:txBody>
          <a:bodyPr/>
          <a:lstStyle/>
          <a:p>
            <a:endParaRPr lang="en-US"/>
          </a:p>
        </p:txBody>
      </p:sp>
      <p:sp>
        <p:nvSpPr>
          <p:cNvPr id="6" name="Päivämäärän paikkamerkki 5"/>
          <p:cNvSpPr>
            <a:spLocks noGrp="1"/>
          </p:cNvSpPr>
          <p:nvPr>
            <p:ph type="dt" sz="half" idx="10"/>
          </p:nvPr>
        </p:nvSpPr>
        <p:spPr/>
        <p:txBody>
          <a:bodyPr/>
          <a:lstStyle/>
          <a:p>
            <a:fld id="{0B26529B-8E24-42A0-8AEF-AD732774FE5C}" type="datetime3">
              <a:rPr lang="en-GB" smtClean="0"/>
              <a:pPr/>
              <a:t>13 May, 2016</a:t>
            </a:fld>
            <a:endParaRPr lang="en-US"/>
          </a:p>
        </p:txBody>
      </p:sp>
      <p:sp>
        <p:nvSpPr>
          <p:cNvPr id="7" name="Alatunnisteen paikkamerkki 6"/>
          <p:cNvSpPr>
            <a:spLocks noGrp="1"/>
          </p:cNvSpPr>
          <p:nvPr>
            <p:ph type="ftr" sz="quarter" idx="11"/>
          </p:nvPr>
        </p:nvSpPr>
        <p:spPr/>
        <p:txBody>
          <a:bodyPr/>
          <a:lstStyle/>
          <a:p>
            <a:r>
              <a:rPr lang="en-US" smtClean="0"/>
              <a:t>© Valmet   |   Author / Title</a:t>
            </a:r>
            <a:endParaRPr lang="en-US"/>
          </a:p>
        </p:txBody>
      </p:sp>
      <p:sp>
        <p:nvSpPr>
          <p:cNvPr id="8" name="Dian numeron paikkamerkki 7"/>
          <p:cNvSpPr>
            <a:spLocks noGrp="1"/>
          </p:cNvSpPr>
          <p:nvPr>
            <p:ph type="sldNum" sz="quarter" idx="12"/>
          </p:nvPr>
        </p:nvSpPr>
        <p:spPr/>
        <p:txBody>
          <a:bodyPr/>
          <a:lstStyle/>
          <a:p>
            <a:fld id="{82F35C78-EDC3-4BE6-A74D-429C10820A80}" type="slidenum">
              <a:rPr lang="en-US" smtClean="0"/>
              <a:pPr/>
              <a:t>9</a:t>
            </a:fld>
            <a:endParaRPr lang="en-US"/>
          </a:p>
        </p:txBody>
      </p:sp>
      <p:cxnSp>
        <p:nvCxnSpPr>
          <p:cNvPr id="10" name="Suora nuoliyhdysviiva 9"/>
          <p:cNvCxnSpPr/>
          <p:nvPr/>
        </p:nvCxnSpPr>
        <p:spPr>
          <a:xfrm flipH="1">
            <a:off x="6300192" y="3283411"/>
            <a:ext cx="504056" cy="504056"/>
          </a:xfrm>
          <a:prstGeom prst="straightConnector1">
            <a:avLst/>
          </a:prstGeom>
          <a:ln w="6350">
            <a:solidFill>
              <a:srgbClr val="FF0000"/>
            </a:solidFill>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1" name="Tekstiruutu 10"/>
          <p:cNvSpPr txBox="1"/>
          <p:nvPr/>
        </p:nvSpPr>
        <p:spPr>
          <a:xfrm>
            <a:off x="5004048" y="3809598"/>
            <a:ext cx="3960440" cy="903700"/>
          </a:xfrm>
          <a:prstGeom prst="rect">
            <a:avLst/>
          </a:prstGeom>
          <a:noFill/>
        </p:spPr>
        <p:txBody>
          <a:bodyPr wrap="square" lIns="36000" tIns="36000" rIns="36000" bIns="36000" rtlCol="0">
            <a:spAutoFit/>
          </a:bodyPr>
          <a:lstStyle/>
          <a:p>
            <a:r>
              <a:rPr lang="en-US" dirty="0" err="1" smtClean="0">
                <a:solidFill>
                  <a:schemeClr val="tx2">
                    <a:lumMod val="50000"/>
                  </a:schemeClr>
                </a:solidFill>
              </a:rPr>
              <a:t>Config</a:t>
            </a:r>
            <a:r>
              <a:rPr lang="en-US" dirty="0" smtClean="0">
                <a:solidFill>
                  <a:schemeClr val="tx2">
                    <a:lumMod val="50000"/>
                  </a:schemeClr>
                </a:solidFill>
              </a:rPr>
              <a:t>: keeps all parameters in one node like server IP-address &amp; user/</a:t>
            </a:r>
            <a:r>
              <a:rPr lang="en-US" dirty="0" err="1" smtClean="0">
                <a:solidFill>
                  <a:schemeClr val="tx2">
                    <a:lumMod val="50000"/>
                  </a:schemeClr>
                </a:solidFill>
              </a:rPr>
              <a:t>passwd</a:t>
            </a:r>
            <a:endParaRPr lang="en-US" dirty="0" smtClean="0">
              <a:solidFill>
                <a:schemeClr val="tx2">
                  <a:lumMod val="50000"/>
                </a:schemeClr>
              </a:solidFill>
            </a:endParaRPr>
          </a:p>
        </p:txBody>
      </p:sp>
      <p:cxnSp>
        <p:nvCxnSpPr>
          <p:cNvPr id="12" name="Suora nuoliyhdysviiva 11"/>
          <p:cNvCxnSpPr/>
          <p:nvPr/>
        </p:nvCxnSpPr>
        <p:spPr>
          <a:xfrm>
            <a:off x="3126668" y="3717032"/>
            <a:ext cx="1804978" cy="409722"/>
          </a:xfrm>
          <a:prstGeom prst="straightConnector1">
            <a:avLst/>
          </a:prstGeom>
          <a:ln w="6350">
            <a:solidFill>
              <a:srgbClr val="FF0000"/>
            </a:solidFill>
            <a:headEnd type="triangle"/>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01936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Valmet">
  <a:themeElements>
    <a:clrScheme name="Valmet Corporate">
      <a:dk1>
        <a:sysClr val="windowText" lastClr="000000"/>
      </a:dk1>
      <a:lt1>
        <a:sysClr val="window" lastClr="FFFFFF"/>
      </a:lt1>
      <a:dk2>
        <a:srgbClr val="4C4D4F"/>
      </a:dk2>
      <a:lt2>
        <a:srgbClr val="ECEDEF"/>
      </a:lt2>
      <a:accent1>
        <a:srgbClr val="50B948"/>
      </a:accent1>
      <a:accent2>
        <a:srgbClr val="4C4D4F"/>
      </a:accent2>
      <a:accent3>
        <a:srgbClr val="008BAB"/>
      </a:accent3>
      <a:accent4>
        <a:srgbClr val="F89A41"/>
      </a:accent4>
      <a:accent5>
        <a:srgbClr val="766341"/>
      </a:accent5>
      <a:accent6>
        <a:srgbClr val="C41230"/>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dirty="0" smtClean="0">
            <a:solidFill>
              <a:schemeClr val="tx2">
                <a:lumMod val="50000"/>
              </a:schemeClr>
            </a:solidFill>
          </a:defRPr>
        </a:defPPr>
      </a:lstStyle>
    </a:txDef>
  </a:objectDefaults>
  <a:extraClrSchemeLst/>
  <a:extLst>
    <a:ext uri="{05A4C25C-085E-4340-85A3-A5531E510DB2}">
      <thm15:themeFamily xmlns:thm15="http://schemas.microsoft.com/office/thememl/2012/main" name="Valmet.potx" id="{921D28F3-E1F9-4B70-9063-F01580EE3B6C}" vid="{74ED48BD-A29D-46BF-A173-0B23E8D1D3B5}"/>
    </a:ext>
  </a:extLst>
</a:theme>
</file>

<file path=ppt/theme/theme2.xml><?xml version="1.0" encoding="utf-8"?>
<a:theme xmlns:a="http://schemas.openxmlformats.org/drawingml/2006/main" name="Office Theme">
  <a:themeElements>
    <a:clrScheme name="Valmet">
      <a:dk1>
        <a:sysClr val="windowText" lastClr="000000"/>
      </a:dk1>
      <a:lt1>
        <a:sysClr val="window" lastClr="FFFFFF"/>
      </a:lt1>
      <a:dk2>
        <a:srgbClr val="4C4D4F"/>
      </a:dk2>
      <a:lt2>
        <a:srgbClr val="ECEDEF"/>
      </a:lt2>
      <a:accent1>
        <a:srgbClr val="50B948"/>
      </a:accent1>
      <a:accent2>
        <a:srgbClr val="4C4D4F"/>
      </a:accent2>
      <a:accent3>
        <a:srgbClr val="008BAB"/>
      </a:accent3>
      <a:accent4>
        <a:srgbClr val="F89A41"/>
      </a:accent4>
      <a:accent5>
        <a:srgbClr val="766341"/>
      </a:accent5>
      <a:accent6>
        <a:srgbClr val="C41230"/>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almet">
      <a:dk1>
        <a:sysClr val="windowText" lastClr="000000"/>
      </a:dk1>
      <a:lt1>
        <a:sysClr val="window" lastClr="FFFFFF"/>
      </a:lt1>
      <a:dk2>
        <a:srgbClr val="4C4D4F"/>
      </a:dk2>
      <a:lt2>
        <a:srgbClr val="ECEDEF"/>
      </a:lt2>
      <a:accent1>
        <a:srgbClr val="50B948"/>
      </a:accent1>
      <a:accent2>
        <a:srgbClr val="4C4D4F"/>
      </a:accent2>
      <a:accent3>
        <a:srgbClr val="008BAB"/>
      </a:accent3>
      <a:accent4>
        <a:srgbClr val="F89A41"/>
      </a:accent4>
      <a:accent5>
        <a:srgbClr val="766341"/>
      </a:accent5>
      <a:accent6>
        <a:srgbClr val="C41230"/>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278</TotalTime>
  <Words>625</Words>
  <Application>Microsoft Office PowerPoint</Application>
  <PresentationFormat>Näytössä katseltava diaesitys (4:3)</PresentationFormat>
  <Paragraphs>161</Paragraphs>
  <Slides>25</Slides>
  <Notes>8</Notes>
  <HiddenSlides>0</HiddenSlides>
  <MMClips>0</MMClips>
  <ScaleCrop>false</ScaleCrop>
  <HeadingPairs>
    <vt:vector size="6" baseType="variant">
      <vt:variant>
        <vt:lpstr>Käytetyt fontit</vt:lpstr>
      </vt:variant>
      <vt:variant>
        <vt:i4>2</vt:i4>
      </vt:variant>
      <vt:variant>
        <vt:lpstr>Teema</vt:lpstr>
      </vt:variant>
      <vt:variant>
        <vt:i4>1</vt:i4>
      </vt:variant>
      <vt:variant>
        <vt:lpstr>Dian otsikot</vt:lpstr>
      </vt:variant>
      <vt:variant>
        <vt:i4>25</vt:i4>
      </vt:variant>
    </vt:vector>
  </HeadingPairs>
  <TitlesOfParts>
    <vt:vector size="28" baseType="lpstr">
      <vt:lpstr>Arial</vt:lpstr>
      <vt:lpstr>Wingdings</vt:lpstr>
      <vt:lpstr>Valmet</vt:lpstr>
      <vt:lpstr>API Days Nordic 2016 Tampere</vt:lpstr>
      <vt:lpstr>Contents</vt:lpstr>
      <vt:lpstr>Importance of APIs for Industrial Internet</vt:lpstr>
      <vt:lpstr>Evolution to Industrial Internet</vt:lpstr>
      <vt:lpstr>Visual flow programming</vt:lpstr>
      <vt:lpstr>Node-red</vt:lpstr>
      <vt:lpstr>Node-red principles</vt:lpstr>
      <vt:lpstr>Node-red example</vt:lpstr>
      <vt:lpstr>Server parameters in one node</vt:lpstr>
      <vt:lpstr>Using REST APIs and Swagger</vt:lpstr>
      <vt:lpstr>Creating REST API</vt:lpstr>
      <vt:lpstr>HTTP GET</vt:lpstr>
      <vt:lpstr>Documenting endpoint</vt:lpstr>
      <vt:lpstr>Parameters for endpoint</vt:lpstr>
      <vt:lpstr>Deploy &amp; use Swagger</vt:lpstr>
      <vt:lpstr>Ready to use &amp; test</vt:lpstr>
      <vt:lpstr>DEMO</vt:lpstr>
      <vt:lpstr>Node-red meta programming</vt:lpstr>
      <vt:lpstr>Meta-programming</vt:lpstr>
      <vt:lpstr>Demo hardware: Intel Edison + Groove kit</vt:lpstr>
      <vt:lpstr>Simple flow that will send “program” to Edison</vt:lpstr>
      <vt:lpstr>Demo summary</vt:lpstr>
      <vt:lpstr>Summary</vt:lpstr>
      <vt:lpstr>Highlights</vt:lpstr>
      <vt:lpstr>PowerPoint-esitys</vt:lpstr>
    </vt:vector>
  </TitlesOfParts>
  <Company>Valmet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Valmet IoT initiative</dc:title>
  <dc:creator>Mika Ruha</dc:creator>
  <cp:lastModifiedBy>Mika Karaila</cp:lastModifiedBy>
  <cp:revision>20</cp:revision>
  <cp:lastPrinted>2016-03-18T07:06:01Z</cp:lastPrinted>
  <dcterms:created xsi:type="dcterms:W3CDTF">2016-03-11T08:35:09Z</dcterms:created>
  <dcterms:modified xsi:type="dcterms:W3CDTF">2016-05-13T04:07:07Z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ValmetConfidentiality">
    <vt:lpwstr>INTERNAL</vt:lpwstr>
  </property>
  <property fmtid="{D5CDD505-2E9C-101B-9397-08002B2CF9AE}" pid="4" name="_NewReviewCycle">
    <vt:lpwstr/>
  </property>
</Properties>
</file>