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52" r:id="rId2"/>
    <p:sldMasterId id="2147483766" r:id="rId3"/>
    <p:sldMasterId id="2147483783" r:id="rId4"/>
  </p:sldMasterIdLst>
  <p:notesMasterIdLst>
    <p:notesMasterId r:id="rId21"/>
  </p:notesMasterIdLst>
  <p:handoutMasterIdLst>
    <p:handoutMasterId r:id="rId22"/>
  </p:handoutMasterIdLst>
  <p:sldIdLst>
    <p:sldId id="256" r:id="rId5"/>
    <p:sldId id="401" r:id="rId6"/>
    <p:sldId id="413" r:id="rId7"/>
    <p:sldId id="414" r:id="rId8"/>
    <p:sldId id="417" r:id="rId9"/>
    <p:sldId id="418" r:id="rId10"/>
    <p:sldId id="439" r:id="rId11"/>
    <p:sldId id="431" r:id="rId12"/>
    <p:sldId id="427" r:id="rId13"/>
    <p:sldId id="432" r:id="rId14"/>
    <p:sldId id="433" r:id="rId15"/>
    <p:sldId id="435" r:id="rId16"/>
    <p:sldId id="436" r:id="rId17"/>
    <p:sldId id="437" r:id="rId18"/>
    <p:sldId id="438" r:id="rId19"/>
    <p:sldId id="393" r:id="rId20"/>
  </p:sldIdLst>
  <p:sldSz cx="18288000" cy="13716000"/>
  <p:notesSz cx="6858000" cy="9144000"/>
  <p:defaultTextStyle>
    <a:defPPr>
      <a:defRPr lang="en-US"/>
    </a:defPPr>
    <a:lvl1pPr marL="0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85" userDrawn="1">
          <p15:clr>
            <a:srgbClr val="A4A3A4"/>
          </p15:clr>
        </p15:guide>
        <p15:guide id="2" orient="horz" pos="4431" userDrawn="1">
          <p15:clr>
            <a:srgbClr val="A4A3A4"/>
          </p15:clr>
        </p15:guide>
        <p15:guide id="3" pos="5821" userDrawn="1">
          <p15:clr>
            <a:srgbClr val="A4A3A4"/>
          </p15:clr>
        </p15:guide>
        <p15:guide id="4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hto Truu" initials="A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00"/>
    <a:srgbClr val="00CA00"/>
    <a:srgbClr val="21CA6D"/>
    <a:srgbClr val="FFC4C3"/>
    <a:srgbClr val="118CE9"/>
    <a:srgbClr val="FF7400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38" autoAdjust="0"/>
    <p:restoredTop sz="88147" autoAdjust="0"/>
  </p:normalViewPr>
  <p:slideViewPr>
    <p:cSldViewPr snapToGrid="0" snapToObjects="1" showGuides="1">
      <p:cViewPr varScale="1">
        <p:scale>
          <a:sx n="52" d="100"/>
          <a:sy n="52" d="100"/>
        </p:scale>
        <p:origin x="1206" y="96"/>
      </p:cViewPr>
      <p:guideLst>
        <p:guide orient="horz" pos="4485"/>
        <p:guide orient="horz" pos="4431"/>
        <p:guide pos="5821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816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6F18D-2290-BA4F-9058-008D708C77DA}" type="datetimeFigureOut">
              <a:t>12.05.2016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17C66-2D4D-6B49-BC45-430692DA98C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59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7C66-2D4D-6B49-BC45-430692DA98C9}" type="slidenum">
              <a:rPr lang="et-EE" smtClean="0"/>
              <a:t>1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367522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7C66-2D4D-6B49-BC45-430692DA98C9}" type="slidenum">
              <a:rPr lang="et-EE" smtClean="0"/>
              <a:t>14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524770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7C66-2D4D-6B49-BC45-430692DA98C9}" type="slidenum">
              <a:rPr lang="et-EE" smtClean="0"/>
              <a:t>16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37070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7C66-2D4D-6B49-BC45-430692DA98C9}" type="slidenum">
              <a:rPr lang="et-EE" smtClean="0"/>
              <a:t>2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496517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7C66-2D4D-6B49-BC45-430692DA98C9}" type="slidenum">
              <a:rPr lang="uk-UA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uk-UA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600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2014-01-23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0E03D2-3496-C04E-B5C7-F3E7781FC1C9}" type="slidenum">
              <a:rPr lang="en-US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Ericsson AB 2014 </a:t>
            </a:r>
          </a:p>
        </p:txBody>
      </p:sp>
    </p:spTree>
    <p:extLst>
      <p:ext uri="{BB962C8B-B14F-4D97-AF65-F5344CB8AC3E}">
        <p14:creationId xmlns:p14="http://schemas.microsoft.com/office/powerpoint/2010/main" val="1258603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2014-01-23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0E03D2-3496-C04E-B5C7-F3E7781FC1C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2014 </a:t>
            </a:r>
          </a:p>
        </p:txBody>
      </p:sp>
    </p:spTree>
    <p:extLst>
      <p:ext uri="{BB962C8B-B14F-4D97-AF65-F5344CB8AC3E}">
        <p14:creationId xmlns:p14="http://schemas.microsoft.com/office/powerpoint/2010/main" val="1774061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to hash chains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7C66-2D4D-6B49-BC45-430692DA98C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8463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2014-01-23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0E03D2-3496-C04E-B5C7-F3E7781FC1C9}" type="slidenum">
              <a:rPr lang="en-US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Ericsson AB 2014 </a:t>
            </a:r>
          </a:p>
        </p:txBody>
      </p:sp>
    </p:spTree>
    <p:extLst>
      <p:ext uri="{BB962C8B-B14F-4D97-AF65-F5344CB8AC3E}">
        <p14:creationId xmlns:p14="http://schemas.microsoft.com/office/powerpoint/2010/main" val="44740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7C66-2D4D-6B49-BC45-430692DA98C9}" type="slidenum">
              <a:rPr lang="et-EE" smtClean="0"/>
              <a:t>9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218685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2014-01-23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0E03D2-3496-C04E-B5C7-F3E7781FC1C9}" type="slidenum">
              <a:rPr lang="en-US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Ericsson AB 2014 </a:t>
            </a:r>
          </a:p>
        </p:txBody>
      </p:sp>
    </p:spTree>
    <p:extLst>
      <p:ext uri="{BB962C8B-B14F-4D97-AF65-F5344CB8AC3E}">
        <p14:creationId xmlns:p14="http://schemas.microsoft.com/office/powerpoint/2010/main" val="364252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301" y="9"/>
            <a:ext cx="5085971" cy="128258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496" y="2998268"/>
            <a:ext cx="4187015" cy="5684203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502" y="8932318"/>
            <a:ext cx="4187013" cy="2514578"/>
          </a:xfrm>
        </p:spPr>
        <p:txBody>
          <a:bodyPr anchor="b"/>
          <a:lstStyle>
            <a:lvl1pPr marL="0" indent="0" algn="l">
              <a:lnSpc>
                <a:spcPct val="120000"/>
              </a:lnSpc>
              <a:spcBef>
                <a:spcPts val="1800"/>
              </a:spcBef>
              <a:buNone/>
              <a:defRPr sz="2400">
                <a:solidFill>
                  <a:schemeClr val="tx1"/>
                </a:solidFill>
              </a:defRPr>
            </a:lvl1pPr>
            <a:lvl2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1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4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30498" y="11442672"/>
            <a:ext cx="4187015" cy="73025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800" b="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pic>
        <p:nvPicPr>
          <p:cNvPr id="9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230500" y="1372332"/>
            <a:ext cx="2499725" cy="5906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01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6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" y="1"/>
            <a:ext cx="18287999" cy="13716000"/>
          </a:xfrm>
        </p:spPr>
        <p:txBody>
          <a:bodyPr/>
          <a:lstStyle>
            <a:lvl1pPr marL="0" indent="0">
              <a:buNone/>
              <a:defRPr sz="6374"/>
            </a:lvl1pPr>
            <a:lvl2pPr marL="914293" indent="0">
              <a:buNone/>
              <a:defRPr sz="5624"/>
            </a:lvl2pPr>
            <a:lvl3pPr marL="1828587" indent="0">
              <a:buNone/>
              <a:defRPr sz="4799"/>
            </a:lvl3pPr>
            <a:lvl4pPr marL="2742880" indent="0">
              <a:buNone/>
              <a:defRPr sz="3974"/>
            </a:lvl4pPr>
            <a:lvl5pPr marL="3657174" indent="0">
              <a:buNone/>
              <a:defRPr sz="3974"/>
            </a:lvl5pPr>
            <a:lvl6pPr marL="4571466" indent="0">
              <a:buNone/>
              <a:defRPr sz="3974"/>
            </a:lvl6pPr>
            <a:lvl7pPr marL="5485760" indent="0">
              <a:buNone/>
              <a:defRPr sz="3974"/>
            </a:lvl7pPr>
            <a:lvl8pPr marL="6400054" indent="0">
              <a:buNone/>
              <a:defRPr sz="3974"/>
            </a:lvl8pPr>
            <a:lvl9pPr marL="7314347" indent="0">
              <a:buNone/>
              <a:defRPr sz="3974"/>
            </a:lvl9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8DD483-8E7A-D54C-BB9D-8DB1F649376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ber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861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st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301" y="9"/>
            <a:ext cx="5085971" cy="128258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496" y="2998268"/>
            <a:ext cx="4187015" cy="5684203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502" y="8932318"/>
            <a:ext cx="4187013" cy="3158082"/>
          </a:xfrm>
        </p:spPr>
        <p:txBody>
          <a:bodyPr anchor="b"/>
          <a:lstStyle>
            <a:lvl1pPr marL="0" indent="0" algn="l">
              <a:lnSpc>
                <a:spcPct val="120000"/>
              </a:lnSpc>
              <a:spcBef>
                <a:spcPts val="1800"/>
              </a:spcBef>
              <a:buNone/>
              <a:defRPr sz="2400">
                <a:solidFill>
                  <a:schemeClr val="tx1"/>
                </a:solidFill>
              </a:defRPr>
            </a:lvl1pPr>
            <a:lvl2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1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4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/>
              <a:t>Click to edit Master subtitle style</a:t>
            </a:r>
            <a:endParaRPr lang="en-US"/>
          </a:p>
        </p:txBody>
      </p:sp>
      <p:pic>
        <p:nvPicPr>
          <p:cNvPr id="9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230500" y="1372332"/>
            <a:ext cx="2499725" cy="5906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7719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5" y="1374203"/>
            <a:ext cx="15738952" cy="2340000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508" y="3960000"/>
            <a:ext cx="15738950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2400"/>
            </a:lvl1pPr>
            <a:lvl2pPr marL="269679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2400"/>
            </a:lvl2pPr>
            <a:lvl3pPr marL="539353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2400"/>
            </a:lvl3pPr>
            <a:lvl4pPr marL="809027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2400"/>
            </a:lvl4pPr>
            <a:lvl5pPr marL="1078704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2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30501" y="601749"/>
            <a:ext cx="1314598" cy="31061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36"/>
          <p:cNvSpPr/>
          <p:nvPr userDrawn="1"/>
        </p:nvSpPr>
        <p:spPr>
          <a:xfrm>
            <a:off x="1" y="0"/>
            <a:ext cx="80432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3350"/>
            <a:endParaRPr sz="3600" dirty="0">
              <a:solidFill>
                <a:prstClr val="black"/>
              </a:solidFill>
              <a:latin typeface="Calibri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1105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 dirty="0" smtClean="0"/>
              <a:t>Click to edit Master text styles</a:t>
            </a:r>
          </a:p>
          <a:p>
            <a:pPr lvl="1"/>
            <a:r>
              <a:rPr lang="et-EE" dirty="0" smtClean="0"/>
              <a:t>Second level</a:t>
            </a:r>
          </a:p>
          <a:p>
            <a:pPr lvl="2"/>
            <a:r>
              <a:rPr lang="et-EE" dirty="0" smtClean="0"/>
              <a:t>Third level</a:t>
            </a:r>
          </a:p>
          <a:p>
            <a:pPr lvl="3"/>
            <a:r>
              <a:rPr lang="et-EE" dirty="0" smtClean="0"/>
              <a:t>Fourth level</a:t>
            </a:r>
          </a:p>
          <a:p>
            <a:pPr lvl="4"/>
            <a:r>
              <a:rPr lang="et-E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62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318" y="28"/>
            <a:ext cx="5085972" cy="128258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83" tIns="33641" rIns="67383" bIns="33641"/>
          <a:lstStyle/>
          <a:p>
            <a:pPr defTabSz="897836"/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518" y="2998456"/>
            <a:ext cx="4187014" cy="5684205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518" y="8932340"/>
            <a:ext cx="4187014" cy="2514581"/>
          </a:xfrm>
        </p:spPr>
        <p:txBody>
          <a:bodyPr anchor="b"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1"/>
                </a:solidFill>
              </a:defRPr>
            </a:lvl1pPr>
            <a:lvl2pPr marL="897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95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93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91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89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87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84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82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30500" y="11442888"/>
            <a:ext cx="4187016" cy="73025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800" b="0">
                <a:latin typeface="Arial"/>
                <a:cs typeface="Arial"/>
              </a:defRPr>
            </a:lvl1pPr>
          </a:lstStyle>
          <a:p>
            <a:pPr defTabSz="897836"/>
            <a:endParaRPr lang="en-US">
              <a:solidFill>
                <a:prstClr val="black"/>
              </a:solidFill>
              <a:ea typeface="MS PGothic" charset="0"/>
            </a:endParaRPr>
          </a:p>
        </p:txBody>
      </p:sp>
      <p:pic>
        <p:nvPicPr>
          <p:cNvPr id="9" name="pasted-image.pdf"/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497" y="1372337"/>
            <a:ext cx="2499726" cy="5906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5163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-1 Suure alguse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8" y="1374205"/>
            <a:ext cx="15740208" cy="2340000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503" y="3960000"/>
            <a:ext cx="4827126" cy="82080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1pPr>
            <a:lvl2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2pPr>
            <a:lvl3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3pPr>
            <a:lvl4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4pPr>
            <a:lvl5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687049" y="3960000"/>
            <a:ext cx="4827126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1pPr>
            <a:lvl2pPr marL="26508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2pPr>
            <a:lvl3pPr marL="530196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3pPr>
            <a:lvl4pPr marL="795276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4pPr>
            <a:lvl5pPr marL="106038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12143583" y="3960000"/>
            <a:ext cx="4827126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400"/>
            </a:lvl1pPr>
            <a:lvl2pPr marL="26508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400"/>
            </a:lvl2pPr>
            <a:lvl3pPr marL="530196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400"/>
            </a:lvl3pPr>
            <a:lvl4pPr marL="795276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400"/>
            </a:lvl4pPr>
            <a:lvl5pPr marL="106038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40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pic>
        <p:nvPicPr>
          <p:cNvPr id="8" name="pasted-image.pdf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516" y="601753"/>
            <a:ext cx="1314598" cy="31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36"/>
          <p:cNvSpPr/>
          <p:nvPr userDrawn="1"/>
        </p:nvSpPr>
        <p:spPr>
          <a:xfrm>
            <a:off x="22" y="0"/>
            <a:ext cx="80436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97836"/>
            <a:endParaRPr sz="3600">
              <a:solidFill>
                <a:prstClr val="black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52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8" y="1374205"/>
            <a:ext cx="15740208" cy="2340000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503" y="3960000"/>
            <a:ext cx="4827126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400" b="0"/>
            </a:lvl1pPr>
            <a:lvl2pPr marL="19881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400" b="0"/>
            </a:lvl2pPr>
            <a:lvl3pPr marL="397655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400" b="0"/>
            </a:lvl3pPr>
            <a:lvl4pPr marL="596448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400" b="0"/>
            </a:lvl4pPr>
            <a:lvl5pPr marL="795276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4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asted-image.pdf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516" y="601753"/>
            <a:ext cx="1314598" cy="31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6"/>
          <p:cNvSpPr/>
          <p:nvPr userDrawn="1"/>
        </p:nvSpPr>
        <p:spPr>
          <a:xfrm>
            <a:off x="22" y="0"/>
            <a:ext cx="80436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97836"/>
            <a:endParaRPr sz="3600">
              <a:solidFill>
                <a:prstClr val="black"/>
              </a:solidFill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687049" y="3960000"/>
            <a:ext cx="4827126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1pPr>
            <a:lvl2pPr marL="26508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2pPr>
            <a:lvl3pPr marL="530196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3pPr>
            <a:lvl4pPr marL="795276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4pPr>
            <a:lvl5pPr marL="106038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12143583" y="3960000"/>
            <a:ext cx="4827126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1pPr>
            <a:lvl2pPr marL="26508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2pPr>
            <a:lvl3pPr marL="530196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3pPr>
            <a:lvl4pPr marL="795276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4pPr>
            <a:lvl5pPr marL="106038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24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8" y="1374205"/>
            <a:ext cx="15740208" cy="2340000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517" y="3960000"/>
            <a:ext cx="7551108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400" b="0"/>
            </a:lvl1pPr>
            <a:lvl2pPr marL="19881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400" b="0"/>
            </a:lvl2pPr>
            <a:lvl3pPr marL="397655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400" b="0"/>
            </a:lvl3pPr>
            <a:lvl4pPr marL="596448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400" b="0"/>
            </a:lvl4pPr>
            <a:lvl5pPr marL="795276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4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asted-image.pdf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516" y="601753"/>
            <a:ext cx="1314598" cy="31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6"/>
          <p:cNvSpPr/>
          <p:nvPr userDrawn="1"/>
        </p:nvSpPr>
        <p:spPr>
          <a:xfrm>
            <a:off x="22" y="0"/>
            <a:ext cx="80436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97836"/>
            <a:endParaRPr sz="3600">
              <a:solidFill>
                <a:prstClr val="black"/>
              </a:solidFill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9159907" y="3960000"/>
            <a:ext cx="7810946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1pPr>
            <a:lvl2pPr marL="26508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2pPr>
            <a:lvl3pPr marL="530196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3pPr>
            <a:lvl4pPr marL="795276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4pPr>
            <a:lvl5pPr marL="106038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ld &amp; Illustration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499" y="4752000"/>
            <a:ext cx="4827125" cy="75600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50"/>
              </a:spcAft>
              <a:buFontTx/>
              <a:buNone/>
              <a:defRPr sz="4199" b="0"/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1050"/>
              </a:spcAft>
              <a:buFontTx/>
              <a:buNone/>
              <a:defRPr sz="4199" b="0"/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050"/>
              </a:spcAft>
              <a:buFontTx/>
              <a:buNone/>
              <a:defRPr sz="4199" b="0"/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1050"/>
              </a:spcAft>
              <a:buFontTx/>
              <a:buNone/>
              <a:defRPr sz="4199" b="0"/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1050"/>
              </a:spcAft>
              <a:buFontTx/>
              <a:buNone/>
              <a:defRPr sz="4199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t>‹#›</a:t>
            </a:fld>
            <a:endParaRPr lang="en-US" dirty="0"/>
          </a:p>
        </p:txBody>
      </p:sp>
      <p:pic>
        <p:nvPicPr>
          <p:cNvPr id="8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30495" y="601728"/>
            <a:ext cx="1314598" cy="31061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08300" y="0"/>
            <a:ext cx="11779700" cy="13716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40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661" y="1374205"/>
            <a:ext cx="15738950" cy="2340000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503" y="3960000"/>
            <a:ext cx="4827126" cy="82080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1pPr>
            <a:lvl2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2pPr>
            <a:lvl3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3pPr>
            <a:lvl4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4pPr>
            <a:lvl5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687186" y="3960000"/>
            <a:ext cx="10282410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1pPr>
            <a:lvl2pPr marL="26508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2pPr>
            <a:lvl3pPr marL="530196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3pPr>
            <a:lvl4pPr marL="795276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4pPr>
            <a:lvl5pPr marL="106038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pic>
        <p:nvPicPr>
          <p:cNvPr id="8" name="pasted-image.pdf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516" y="601753"/>
            <a:ext cx="1314598" cy="31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36"/>
          <p:cNvSpPr/>
          <p:nvPr userDrawn="1"/>
        </p:nvSpPr>
        <p:spPr>
          <a:xfrm>
            <a:off x="22" y="0"/>
            <a:ext cx="80436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97836"/>
            <a:endParaRPr sz="3600">
              <a:solidFill>
                <a:prstClr val="black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63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661" y="1374205"/>
            <a:ext cx="15738950" cy="2340000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661" y="3960000"/>
            <a:ext cx="15738950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240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asted-image.pdf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516" y="601753"/>
            <a:ext cx="1314598" cy="31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36"/>
          <p:cNvSpPr/>
          <p:nvPr userDrawn="1"/>
        </p:nvSpPr>
        <p:spPr>
          <a:xfrm>
            <a:off x="22" y="0"/>
            <a:ext cx="80436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97836"/>
            <a:endParaRPr sz="3600">
              <a:solidFill>
                <a:prstClr val="black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13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661" y="1374228"/>
            <a:ext cx="15738950" cy="10616997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asted-image.pdf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516" y="601753"/>
            <a:ext cx="1314598" cy="31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36"/>
          <p:cNvSpPr/>
          <p:nvPr userDrawn="1"/>
        </p:nvSpPr>
        <p:spPr>
          <a:xfrm>
            <a:off x="22" y="0"/>
            <a:ext cx="80436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97836"/>
            <a:endParaRPr sz="3600">
              <a:solidFill>
                <a:prstClr val="black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97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/ b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8" y="1873937"/>
            <a:ext cx="15849494" cy="10141709"/>
          </a:xfrm>
        </p:spPr>
        <p:txBody>
          <a:bodyPr anchor="t">
            <a:normAutofit/>
          </a:bodyPr>
          <a:lstStyle>
            <a:lvl1pPr algn="l">
              <a:defRPr sz="8599" b="0" i="0" cap="none">
                <a:solidFill>
                  <a:srgbClr val="FFFFFF"/>
                </a:solidFill>
              </a:defRPr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8DD483-8E7A-D54C-BB9D-8DB1F6493760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hape 36"/>
          <p:cNvSpPr/>
          <p:nvPr userDrawn="1"/>
        </p:nvSpPr>
        <p:spPr>
          <a:xfrm>
            <a:off x="22" y="0"/>
            <a:ext cx="80436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97836"/>
            <a:endParaRPr sz="3600">
              <a:solidFill>
                <a:prstClr val="black"/>
              </a:solidFill>
              <a:ea typeface="MS PGothic" charset="0"/>
            </a:endParaRPr>
          </a:p>
        </p:txBody>
      </p:sp>
      <p:pic>
        <p:nvPicPr>
          <p:cNvPr id="10" name="pasted-image.pdf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672" y="601769"/>
            <a:ext cx="1314280" cy="3105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5595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hape 36"/>
          <p:cNvSpPr/>
          <p:nvPr userDrawn="1"/>
        </p:nvSpPr>
        <p:spPr>
          <a:xfrm>
            <a:off x="22" y="0"/>
            <a:ext cx="80436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97836"/>
            <a:endParaRPr sz="3600">
              <a:solidFill>
                <a:prstClr val="black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119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ber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190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st page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318" y="28"/>
            <a:ext cx="5085972" cy="128258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83" tIns="33641" rIns="67383" bIns="33641"/>
          <a:lstStyle/>
          <a:p>
            <a:pPr defTabSz="897836"/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518" y="2998456"/>
            <a:ext cx="4187014" cy="5684205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518" y="8932340"/>
            <a:ext cx="4187014" cy="3158085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897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95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93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91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89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87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84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82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/>
              <a:t>Click to edit Master subtitle style</a:t>
            </a:r>
            <a:endParaRPr lang="en-US"/>
          </a:p>
        </p:txBody>
      </p:sp>
      <p:pic>
        <p:nvPicPr>
          <p:cNvPr id="9" name="pasted-image.pdf"/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497" y="1372337"/>
            <a:ext cx="2499726" cy="5906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83943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328" y="94933"/>
            <a:ext cx="16459200" cy="2286000"/>
          </a:xfrm>
        </p:spPr>
        <p:txBody>
          <a:bodyPr>
            <a:normAutofit/>
          </a:bodyPr>
          <a:lstStyle>
            <a:lvl1pPr algn="l">
              <a:defRPr sz="5399">
                <a:latin typeface="Open Sans Semibold"/>
                <a:cs typeface="Open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guardtime logo - bitmap - full color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04696" y="549277"/>
            <a:ext cx="832742" cy="116788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804714" y="1983368"/>
            <a:ext cx="1748344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1"/>
          <p:cNvSpPr>
            <a:spLocks noGrp="1"/>
          </p:cNvSpPr>
          <p:nvPr>
            <p:ph type="dt" sz="half" idx="10"/>
          </p:nvPr>
        </p:nvSpPr>
        <p:spPr>
          <a:xfrm>
            <a:off x="2028597" y="13078029"/>
            <a:ext cx="2202890" cy="730253"/>
          </a:xfrm>
          <a:prstGeom prst="rect">
            <a:avLst/>
          </a:prstGeom>
        </p:spPr>
        <p:txBody>
          <a:bodyPr lIns="86357" tIns="43209" rIns="86357" bIns="43209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defTabSz="897836"/>
            <a:endParaRPr lang="en-US" dirty="0">
              <a:solidFill>
                <a:prstClr val="black">
                  <a:lumMod val="75000"/>
                  <a:lumOff val="25000"/>
                </a:prstClr>
              </a:solidFill>
              <a:ea typeface="MS PGothic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3311377" y="13079941"/>
            <a:ext cx="1293744" cy="730253"/>
          </a:xfrm>
        </p:spPr>
        <p:txBody>
          <a:bodyPr/>
          <a:lstStyle>
            <a:lvl1pPr algn="l">
              <a:defRPr sz="140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Page </a:t>
            </a:r>
            <a:fld id="{2315F8F7-B823-C746-839F-88E44FDFB4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7"/>
          <p:cNvSpPr>
            <a:spLocks noGrp="1"/>
          </p:cNvSpPr>
          <p:nvPr>
            <p:ph type="ftr" sz="quarter" idx="14"/>
          </p:nvPr>
        </p:nvSpPr>
        <p:spPr>
          <a:xfrm>
            <a:off x="93357" y="13078029"/>
            <a:ext cx="5114826" cy="730253"/>
          </a:xfrm>
        </p:spPr>
        <p:txBody>
          <a:bodyPr/>
          <a:lstStyle>
            <a:lvl1pPr algn="l">
              <a:defRPr sz="140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670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Illustration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503" y="4752000"/>
            <a:ext cx="4827124" cy="7560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050"/>
              </a:spcAft>
              <a:buFont typeface="Arial"/>
              <a:buNone/>
              <a:defRPr sz="1800" b="0"/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1050"/>
              </a:spcAft>
              <a:buFont typeface="Arial"/>
              <a:buNone/>
              <a:defRPr sz="1800" b="0"/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050"/>
              </a:spcAft>
              <a:buFont typeface="Arial"/>
              <a:buNone/>
              <a:defRPr sz="1800" b="0"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050"/>
              </a:spcAft>
              <a:buFont typeface="Arial"/>
              <a:buNone/>
              <a:defRPr sz="1800" b="0"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050"/>
              </a:spcAft>
              <a:buFont typeface="Arial"/>
              <a:buNone/>
              <a:defRPr sz="18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asted-image.pdf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515" y="601753"/>
            <a:ext cx="1314594" cy="31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36"/>
          <p:cNvSpPr/>
          <p:nvPr userDrawn="1"/>
        </p:nvSpPr>
        <p:spPr>
          <a:xfrm>
            <a:off x="147" y="0"/>
            <a:ext cx="80434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97722"/>
            <a:endParaRPr sz="3600">
              <a:solidFill>
                <a:prstClr val="black"/>
              </a:solidFill>
              <a:ea typeface="MS PGothic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08321" y="0"/>
            <a:ext cx="11779700" cy="137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44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317" y="9"/>
            <a:ext cx="5085972" cy="128258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955" tIns="33935" rIns="67955" bIns="33935"/>
          <a:lstStyle/>
          <a:p>
            <a:pPr defTabSz="905767"/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516" y="2998355"/>
            <a:ext cx="4187014" cy="5684205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516" y="8932440"/>
            <a:ext cx="4187014" cy="2514579"/>
          </a:xfrm>
        </p:spPr>
        <p:txBody>
          <a:bodyPr anchor="b"/>
          <a:lstStyle>
            <a:lvl1pPr marL="0" indent="0" algn="l">
              <a:lnSpc>
                <a:spcPct val="120000"/>
              </a:lnSpc>
              <a:buNone/>
              <a:defRPr sz="2199">
                <a:solidFill>
                  <a:schemeClr val="tx1"/>
                </a:solidFill>
              </a:defRPr>
            </a:lvl1pPr>
            <a:lvl2pPr marL="90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1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17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23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28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34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4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46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30500" y="11442760"/>
            <a:ext cx="4187016" cy="73025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800" b="0">
                <a:latin typeface="Arial"/>
                <a:cs typeface="Arial"/>
              </a:defRPr>
            </a:lvl1pPr>
          </a:lstStyle>
          <a:p>
            <a:pPr defTabSz="905767"/>
            <a:endParaRPr lang="en-US">
              <a:solidFill>
                <a:prstClr val="black"/>
              </a:solidFill>
              <a:ea typeface="MS PGothic" charset="0"/>
            </a:endParaRPr>
          </a:p>
        </p:txBody>
      </p:sp>
      <p:pic>
        <p:nvPicPr>
          <p:cNvPr id="9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230497" y="1372329"/>
            <a:ext cx="2499726" cy="5906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2542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Illustration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499" y="4752000"/>
            <a:ext cx="4827125" cy="7560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050"/>
              </a:spcAft>
              <a:buFont typeface="Arial"/>
              <a:buNone/>
              <a:defRPr sz="2100" b="0"/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1050"/>
              </a:spcAft>
              <a:buFont typeface="Arial"/>
              <a:buNone/>
              <a:defRPr sz="2100" b="0"/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050"/>
              </a:spcAft>
              <a:buFont typeface="Arial"/>
              <a:buNone/>
              <a:defRPr sz="2100" b="0"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050"/>
              </a:spcAft>
              <a:buFont typeface="Arial"/>
              <a:buNone/>
              <a:defRPr sz="2100" b="0"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050"/>
              </a:spcAft>
              <a:buFont typeface="Arial"/>
              <a:buNone/>
              <a:defRPr sz="21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t>‹#›</a:t>
            </a:fld>
            <a:endParaRPr lang="en-US" dirty="0"/>
          </a:p>
        </p:txBody>
      </p:sp>
      <p:pic>
        <p:nvPicPr>
          <p:cNvPr id="8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30495" y="601728"/>
            <a:ext cx="1314598" cy="31061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08300" y="0"/>
            <a:ext cx="11779700" cy="13716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018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-1 Suure alguse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8" y="1374205"/>
            <a:ext cx="15740208" cy="2340000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503" y="3960000"/>
            <a:ext cx="4827126" cy="82080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1pPr>
            <a:lvl2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2pPr>
            <a:lvl3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3pPr>
            <a:lvl4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4pPr>
            <a:lvl5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687049" y="3960000"/>
            <a:ext cx="4827126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1pPr>
            <a:lvl2pPr marL="267443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2pPr>
            <a:lvl3pPr marL="534887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3pPr>
            <a:lvl4pPr marL="80232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4pPr>
            <a:lvl5pPr marL="1069747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12143583" y="3960000"/>
            <a:ext cx="4827126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199"/>
            </a:lvl1pPr>
            <a:lvl2pPr marL="267443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199"/>
            </a:lvl2pPr>
            <a:lvl3pPr marL="534887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199"/>
            </a:lvl3pPr>
            <a:lvl4pPr marL="80232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199"/>
            </a:lvl4pPr>
            <a:lvl5pPr marL="1069747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199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pic>
        <p:nvPicPr>
          <p:cNvPr id="8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30513" y="601729"/>
            <a:ext cx="1314598" cy="31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36"/>
          <p:cNvSpPr/>
          <p:nvPr userDrawn="1"/>
        </p:nvSpPr>
        <p:spPr>
          <a:xfrm>
            <a:off x="14" y="0"/>
            <a:ext cx="80436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05767"/>
            <a:endParaRPr sz="3600">
              <a:solidFill>
                <a:prstClr val="black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08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8" y="1374205"/>
            <a:ext cx="15740208" cy="2340000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503" y="3960000"/>
            <a:ext cx="4827126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199" b="0"/>
            </a:lvl1pPr>
            <a:lvl2pPr marL="200568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199" b="0"/>
            </a:lvl2pPr>
            <a:lvl3pPr marL="401153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199" b="0"/>
            </a:lvl3pPr>
            <a:lvl4pPr marL="601723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199" b="0"/>
            </a:lvl4pPr>
            <a:lvl5pPr marL="80232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199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30513" y="601729"/>
            <a:ext cx="1314598" cy="31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6"/>
          <p:cNvSpPr/>
          <p:nvPr userDrawn="1"/>
        </p:nvSpPr>
        <p:spPr>
          <a:xfrm>
            <a:off x="14" y="0"/>
            <a:ext cx="80436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05767"/>
            <a:endParaRPr sz="3600">
              <a:solidFill>
                <a:prstClr val="black"/>
              </a:solidFill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687049" y="3960000"/>
            <a:ext cx="4827126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1pPr>
            <a:lvl2pPr marL="267443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2pPr>
            <a:lvl3pPr marL="534887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3pPr>
            <a:lvl4pPr marL="80232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4pPr>
            <a:lvl5pPr marL="1069747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12143583" y="3960000"/>
            <a:ext cx="4827126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1pPr>
            <a:lvl2pPr marL="267443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2pPr>
            <a:lvl3pPr marL="534887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3pPr>
            <a:lvl4pPr marL="80232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4pPr>
            <a:lvl5pPr marL="1069747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35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8" y="1374205"/>
            <a:ext cx="15740208" cy="2340000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514" y="3960000"/>
            <a:ext cx="7551108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199" b="0"/>
            </a:lvl1pPr>
            <a:lvl2pPr marL="200568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199" b="0"/>
            </a:lvl2pPr>
            <a:lvl3pPr marL="401153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199" b="0"/>
            </a:lvl3pPr>
            <a:lvl4pPr marL="601723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199" b="0"/>
            </a:lvl4pPr>
            <a:lvl5pPr marL="80232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199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30513" y="601729"/>
            <a:ext cx="1314598" cy="31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6"/>
          <p:cNvSpPr/>
          <p:nvPr userDrawn="1"/>
        </p:nvSpPr>
        <p:spPr>
          <a:xfrm>
            <a:off x="14" y="0"/>
            <a:ext cx="80436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05767"/>
            <a:endParaRPr sz="3600">
              <a:solidFill>
                <a:prstClr val="black"/>
              </a:solidFill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9159829" y="3960000"/>
            <a:ext cx="7810946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1pPr>
            <a:lvl2pPr marL="267443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2pPr>
            <a:lvl3pPr marL="534887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3pPr>
            <a:lvl4pPr marL="80232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4pPr>
            <a:lvl5pPr marL="1069747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59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577" y="1374205"/>
            <a:ext cx="15738950" cy="2340000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503" y="3960000"/>
            <a:ext cx="4827126" cy="82080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1pPr>
            <a:lvl2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2pPr>
            <a:lvl3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3pPr>
            <a:lvl4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4pPr>
            <a:lvl5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687109" y="3960000"/>
            <a:ext cx="10282410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1pPr>
            <a:lvl2pPr marL="267443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2pPr>
            <a:lvl3pPr marL="534887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3pPr>
            <a:lvl4pPr marL="80232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4pPr>
            <a:lvl5pPr marL="1069747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pic>
        <p:nvPicPr>
          <p:cNvPr id="8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30513" y="601729"/>
            <a:ext cx="1314598" cy="31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36"/>
          <p:cNvSpPr/>
          <p:nvPr userDrawn="1"/>
        </p:nvSpPr>
        <p:spPr>
          <a:xfrm>
            <a:off x="14" y="0"/>
            <a:ext cx="80436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05767"/>
            <a:endParaRPr sz="3600">
              <a:solidFill>
                <a:prstClr val="black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7987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577" y="1374205"/>
            <a:ext cx="15738950" cy="2340000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580" y="3960000"/>
            <a:ext cx="15738950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2199"/>
            </a:lvl1pPr>
            <a:lvl2pPr marL="0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2199"/>
            </a:lvl2pPr>
            <a:lvl3pPr marL="0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2199"/>
            </a:lvl3pPr>
            <a:lvl4pPr marL="0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2199"/>
            </a:lvl4pPr>
            <a:lvl5pPr marL="0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2199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30513" y="601729"/>
            <a:ext cx="1314598" cy="31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36"/>
          <p:cNvSpPr/>
          <p:nvPr userDrawn="1"/>
        </p:nvSpPr>
        <p:spPr>
          <a:xfrm>
            <a:off x="14" y="0"/>
            <a:ext cx="80436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05767"/>
            <a:endParaRPr sz="3600">
              <a:solidFill>
                <a:prstClr val="black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673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577" y="1374328"/>
            <a:ext cx="15738950" cy="10616995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30513" y="601729"/>
            <a:ext cx="1314598" cy="31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36"/>
          <p:cNvSpPr/>
          <p:nvPr userDrawn="1"/>
        </p:nvSpPr>
        <p:spPr>
          <a:xfrm>
            <a:off x="14" y="0"/>
            <a:ext cx="80436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05767"/>
            <a:endParaRPr sz="3600">
              <a:solidFill>
                <a:prstClr val="black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28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/ b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8" y="1873929"/>
            <a:ext cx="15849494" cy="10141707"/>
          </a:xfrm>
        </p:spPr>
        <p:txBody>
          <a:bodyPr anchor="t">
            <a:normAutofit/>
          </a:bodyPr>
          <a:lstStyle>
            <a:lvl1pPr algn="l">
              <a:defRPr sz="8599" b="0" i="0" cap="none">
                <a:solidFill>
                  <a:srgbClr val="FFFFFF"/>
                </a:solidFill>
              </a:defRPr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8DD483-8E7A-D54C-BB9D-8DB1F6493760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hape 36"/>
          <p:cNvSpPr/>
          <p:nvPr userDrawn="1"/>
        </p:nvSpPr>
        <p:spPr>
          <a:xfrm>
            <a:off x="14" y="0"/>
            <a:ext cx="80436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05767"/>
            <a:endParaRPr sz="3600">
              <a:solidFill>
                <a:prstClr val="black"/>
              </a:solidFill>
              <a:ea typeface="MS PGothic" charset="0"/>
            </a:endParaRPr>
          </a:p>
        </p:txBody>
      </p:sp>
      <p:pic>
        <p:nvPicPr>
          <p:cNvPr id="10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30669" y="601761"/>
            <a:ext cx="1314280" cy="3105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534791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hape 36"/>
          <p:cNvSpPr/>
          <p:nvPr userDrawn="1"/>
        </p:nvSpPr>
        <p:spPr>
          <a:xfrm>
            <a:off x="14" y="0"/>
            <a:ext cx="80436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05767"/>
            <a:endParaRPr sz="3600">
              <a:solidFill>
                <a:prstClr val="black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6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ber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7855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st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317" y="9"/>
            <a:ext cx="5085972" cy="128258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955" tIns="33935" rIns="67955" bIns="33935"/>
          <a:lstStyle/>
          <a:p>
            <a:pPr defTabSz="905767"/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516" y="2998355"/>
            <a:ext cx="4187014" cy="5684205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516" y="8932440"/>
            <a:ext cx="4187014" cy="3158083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90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1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17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23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28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34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4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46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/>
              <a:t>Click to edit Master subtitle style</a:t>
            </a:r>
            <a:endParaRPr lang="en-US"/>
          </a:p>
        </p:txBody>
      </p:sp>
      <p:pic>
        <p:nvPicPr>
          <p:cNvPr id="9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230497" y="1372329"/>
            <a:ext cx="2499726" cy="5906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0726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ld &amp; Illustr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499" y="4752000"/>
            <a:ext cx="4827125" cy="75416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50"/>
              </a:spcAft>
              <a:buFontTx/>
              <a:buNone/>
              <a:defRPr sz="4199" b="0"/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1050"/>
              </a:spcAft>
              <a:buFontTx/>
              <a:buNone/>
              <a:defRPr sz="4199" b="0"/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050"/>
              </a:spcAft>
              <a:buFontTx/>
              <a:buNone/>
              <a:defRPr sz="4199" b="0"/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1050"/>
              </a:spcAft>
              <a:buFontTx/>
              <a:buNone/>
              <a:defRPr sz="4199" b="0"/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1050"/>
              </a:spcAft>
              <a:buFontTx/>
              <a:buNone/>
              <a:defRPr sz="4199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t>‹#›</a:t>
            </a:fld>
            <a:endParaRPr lang="en-US" dirty="0"/>
          </a:p>
        </p:txBody>
      </p:sp>
      <p:pic>
        <p:nvPicPr>
          <p:cNvPr id="8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30495" y="601728"/>
            <a:ext cx="1314598" cy="31061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 9"/>
          <p:cNvSpPr/>
          <p:nvPr userDrawn="1"/>
        </p:nvSpPr>
        <p:spPr>
          <a:xfrm>
            <a:off x="6765222" y="5002213"/>
            <a:ext cx="5085971" cy="1701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851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328" y="94931"/>
            <a:ext cx="16459200" cy="2286000"/>
          </a:xfrm>
        </p:spPr>
        <p:txBody>
          <a:bodyPr>
            <a:normAutofit/>
          </a:bodyPr>
          <a:lstStyle>
            <a:lvl1pPr algn="l">
              <a:defRPr sz="5199">
                <a:latin typeface="Open Sans Semibold"/>
                <a:cs typeface="Open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guardtime logo - bitmap - full color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04623" y="549277"/>
            <a:ext cx="832742" cy="116788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804636" y="1983365"/>
            <a:ext cx="1748344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1"/>
          <p:cNvSpPr>
            <a:spLocks noGrp="1"/>
          </p:cNvSpPr>
          <p:nvPr>
            <p:ph type="dt" sz="half" idx="10"/>
          </p:nvPr>
        </p:nvSpPr>
        <p:spPr>
          <a:xfrm>
            <a:off x="2028518" y="13077862"/>
            <a:ext cx="2202890" cy="730251"/>
          </a:xfrm>
          <a:prstGeom prst="rect">
            <a:avLst/>
          </a:prstGeom>
        </p:spPr>
        <p:txBody>
          <a:bodyPr lIns="87126" tIns="43575" rIns="87126" bIns="43575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defTabSz="905767"/>
            <a:endParaRPr lang="en-US" dirty="0">
              <a:solidFill>
                <a:prstClr val="black">
                  <a:lumMod val="75000"/>
                  <a:lumOff val="25000"/>
                </a:prstClr>
              </a:solidFill>
              <a:ea typeface="MS PGothic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3311377" y="13079774"/>
            <a:ext cx="1293744" cy="730251"/>
          </a:xfrm>
        </p:spPr>
        <p:txBody>
          <a:bodyPr/>
          <a:lstStyle>
            <a:lvl1pPr algn="l">
              <a:defRPr sz="140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Page </a:t>
            </a:r>
            <a:fld id="{2315F8F7-B823-C746-839F-88E44FDFB4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7"/>
          <p:cNvSpPr>
            <a:spLocks noGrp="1"/>
          </p:cNvSpPr>
          <p:nvPr>
            <p:ph type="ftr" sz="quarter" idx="14"/>
          </p:nvPr>
        </p:nvSpPr>
        <p:spPr>
          <a:xfrm>
            <a:off x="93357" y="13077862"/>
            <a:ext cx="5114826" cy="730251"/>
          </a:xfrm>
        </p:spPr>
        <p:txBody>
          <a:bodyPr/>
          <a:lstStyle>
            <a:lvl1pPr algn="l">
              <a:defRPr sz="140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4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8" y="1374205"/>
            <a:ext cx="15740208" cy="2340000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502" y="3960000"/>
            <a:ext cx="4827124" cy="82080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1pPr>
            <a:lvl2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2pPr>
            <a:lvl3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3pPr>
            <a:lvl4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4pPr>
            <a:lvl5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687045" y="3960000"/>
            <a:ext cx="4827124" cy="8352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1pPr>
            <a:lvl2pPr marL="267493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2pPr>
            <a:lvl3pPr marL="534982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3pPr>
            <a:lvl4pPr marL="802465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4pPr>
            <a:lvl5pPr marL="1069937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199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12143580" y="3960000"/>
            <a:ext cx="4827124" cy="8352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199"/>
            </a:lvl1pPr>
            <a:lvl2pPr marL="267493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199"/>
            </a:lvl2pPr>
            <a:lvl3pPr marL="534982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199"/>
            </a:lvl3pPr>
            <a:lvl4pPr marL="802465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199"/>
            </a:lvl4pPr>
            <a:lvl5pPr marL="1069937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199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pic>
        <p:nvPicPr>
          <p:cNvPr id="8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30511" y="601729"/>
            <a:ext cx="1314594" cy="31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36"/>
          <p:cNvSpPr/>
          <p:nvPr userDrawn="1"/>
        </p:nvSpPr>
        <p:spPr>
          <a:xfrm>
            <a:off x="69" y="0"/>
            <a:ext cx="80434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05926"/>
            <a:endParaRPr sz="3600">
              <a:solidFill>
                <a:prstClr val="black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759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 dirty="0" smtClean="0"/>
              <a:t>Click to edit Master text styles</a:t>
            </a:r>
          </a:p>
          <a:p>
            <a:pPr lvl="1"/>
            <a:r>
              <a:rPr lang="et-EE" dirty="0" smtClean="0"/>
              <a:t>Second level</a:t>
            </a:r>
          </a:p>
          <a:p>
            <a:pPr lvl="2"/>
            <a:r>
              <a:rPr lang="et-EE" dirty="0" smtClean="0"/>
              <a:t>Third level</a:t>
            </a:r>
          </a:p>
          <a:p>
            <a:pPr lvl="3"/>
            <a:r>
              <a:rPr lang="et-EE" dirty="0" smtClean="0"/>
              <a:t>Fourth level</a:t>
            </a:r>
          </a:p>
          <a:p>
            <a:pPr lvl="4"/>
            <a:r>
              <a:rPr lang="et-E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701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"/>
          <p:cNvSpPr>
            <a:spLocks noChangeArrowheads="1"/>
          </p:cNvSpPr>
          <p:nvPr userDrawn="1"/>
        </p:nvSpPr>
        <p:spPr bwMode="auto">
          <a:xfrm>
            <a:off x="84" y="0"/>
            <a:ext cx="78622" cy="13716000"/>
          </a:xfrm>
          <a:prstGeom prst="rect">
            <a:avLst/>
          </a:prstGeom>
          <a:solidFill>
            <a:srgbClr val="FF2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805304"/>
            <a:endParaRPr lang="en-US" sz="300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8" y="1374205"/>
            <a:ext cx="15740208" cy="2340000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514" y="3960000"/>
            <a:ext cx="7551108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606"/>
              </a:spcBef>
              <a:buClr>
                <a:srgbClr val="FF0000"/>
              </a:buClr>
              <a:buFont typeface="Arial"/>
              <a:buNone/>
              <a:defRPr sz="2000" b="0"/>
            </a:lvl1pPr>
            <a:lvl2pPr marL="178884" indent="0">
              <a:lnSpc>
                <a:spcPct val="120000"/>
              </a:lnSpc>
              <a:spcBef>
                <a:spcPts val="1606"/>
              </a:spcBef>
              <a:buClr>
                <a:srgbClr val="FF0000"/>
              </a:buClr>
              <a:buFont typeface="Arial"/>
              <a:buNone/>
              <a:defRPr sz="2000" b="0"/>
            </a:lvl2pPr>
            <a:lvl3pPr marL="357763" indent="0">
              <a:lnSpc>
                <a:spcPct val="120000"/>
              </a:lnSpc>
              <a:spcBef>
                <a:spcPts val="1606"/>
              </a:spcBef>
              <a:buClr>
                <a:srgbClr val="FF0000"/>
              </a:buClr>
              <a:buFont typeface="Arial"/>
              <a:buNone/>
              <a:defRPr sz="2000" b="0"/>
            </a:lvl3pPr>
            <a:lvl4pPr marL="536667" indent="0">
              <a:lnSpc>
                <a:spcPct val="120000"/>
              </a:lnSpc>
              <a:spcBef>
                <a:spcPts val="1606"/>
              </a:spcBef>
              <a:buClr>
                <a:srgbClr val="FF0000"/>
              </a:buClr>
              <a:buFont typeface="Arial"/>
              <a:buNone/>
              <a:defRPr sz="2000" b="0"/>
            </a:lvl4pPr>
            <a:lvl5pPr marL="715531" indent="0">
              <a:lnSpc>
                <a:spcPct val="120000"/>
              </a:lnSpc>
              <a:spcBef>
                <a:spcPts val="1606"/>
              </a:spcBef>
              <a:buClr>
                <a:srgbClr val="FF0000"/>
              </a:buClr>
              <a:buFont typeface="Arial"/>
              <a:buNone/>
              <a:defRPr sz="20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9159850" y="3960000"/>
            <a:ext cx="7810946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606"/>
              </a:spcBef>
              <a:buClr>
                <a:srgbClr val="FF0000"/>
              </a:buClr>
              <a:buSzPct val="100000"/>
              <a:buFont typeface="Arial"/>
              <a:buNone/>
              <a:defRPr sz="2000" b="0"/>
            </a:lvl1pPr>
            <a:lvl2pPr marL="238503" indent="0">
              <a:lnSpc>
                <a:spcPct val="120000"/>
              </a:lnSpc>
              <a:spcBef>
                <a:spcPts val="1606"/>
              </a:spcBef>
              <a:buClr>
                <a:srgbClr val="FF0000"/>
              </a:buClr>
              <a:buSzPct val="100000"/>
              <a:buFont typeface="Arial"/>
              <a:buNone/>
              <a:defRPr sz="2000" b="0"/>
            </a:lvl2pPr>
            <a:lvl3pPr marL="477022" indent="0">
              <a:lnSpc>
                <a:spcPct val="120000"/>
              </a:lnSpc>
              <a:spcBef>
                <a:spcPts val="1606"/>
              </a:spcBef>
              <a:buClr>
                <a:srgbClr val="FF0000"/>
              </a:buClr>
              <a:buSzPct val="100000"/>
              <a:buFont typeface="Arial"/>
              <a:buNone/>
              <a:defRPr sz="2000" b="0"/>
            </a:lvl3pPr>
            <a:lvl4pPr marL="715531" indent="0">
              <a:lnSpc>
                <a:spcPct val="120000"/>
              </a:lnSpc>
              <a:spcBef>
                <a:spcPts val="1606"/>
              </a:spcBef>
              <a:buClr>
                <a:srgbClr val="FF0000"/>
              </a:buClr>
              <a:buSzPct val="100000"/>
              <a:buFont typeface="Arial"/>
              <a:buNone/>
              <a:defRPr sz="2000" b="0"/>
            </a:lvl4pPr>
            <a:lvl5pPr marL="954043" indent="0">
              <a:lnSpc>
                <a:spcPct val="120000"/>
              </a:lnSpc>
              <a:spcBef>
                <a:spcPts val="1606"/>
              </a:spcBef>
              <a:buClr>
                <a:srgbClr val="FF0000"/>
              </a:buClr>
              <a:buSzPct val="100000"/>
              <a:buFont typeface="Arial"/>
              <a:buNone/>
              <a:defRPr sz="20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defTabSz="1616196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defTabSz="1616196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-72" charset="0"/>
                <a:ea typeface="ＭＳ Ｐゴシック" charset="0"/>
                <a:cs typeface="Arial" pitchFamily="-72" charset="0"/>
              </a:defRPr>
            </a:lvl1pPr>
          </a:lstStyle>
          <a:p>
            <a:pPr>
              <a:defRPr/>
            </a:pPr>
            <a:fld id="{77A9B386-6D23-2D40-8D4D-08CF4B0C03E4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4232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305" y="9"/>
            <a:ext cx="5085970" cy="128258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213" tIns="34085" rIns="68213" bIns="34085"/>
          <a:lstStyle/>
          <a:p>
            <a:pPr defTabSz="909372"/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504" y="2998270"/>
            <a:ext cx="4187014" cy="5684203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504" y="8932389"/>
            <a:ext cx="4187014" cy="2514579"/>
          </a:xfrm>
        </p:spPr>
        <p:txBody>
          <a:bodyPr anchor="b"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1"/>
                </a:solidFill>
              </a:defRPr>
            </a:lvl1pPr>
            <a:lvl2pPr marL="909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1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28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37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4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56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65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75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30499" y="11442731"/>
            <a:ext cx="4187016" cy="73025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800" b="0">
                <a:latin typeface="Arial"/>
                <a:cs typeface="Arial"/>
              </a:defRPr>
            </a:lvl1pPr>
          </a:lstStyle>
          <a:p>
            <a:pPr defTabSz="909372"/>
            <a:endParaRPr lang="en-US">
              <a:solidFill>
                <a:prstClr val="black"/>
              </a:solidFill>
              <a:ea typeface="MS PGothic" charset="0"/>
            </a:endParaRPr>
          </a:p>
        </p:txBody>
      </p:sp>
      <p:pic>
        <p:nvPicPr>
          <p:cNvPr id="9" name="pasted-image.pdf"/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497" y="1372329"/>
            <a:ext cx="2499726" cy="5906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54885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-1 Suure alguse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7" y="1374205"/>
            <a:ext cx="15740208" cy="2340000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497" y="3960000"/>
            <a:ext cx="4827126" cy="82080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1pPr>
            <a:lvl2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2pPr>
            <a:lvl3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3pPr>
            <a:lvl4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4pPr>
            <a:lvl5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687043" y="3960000"/>
            <a:ext cx="4827126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1pPr>
            <a:lvl2pPr marL="268511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2pPr>
            <a:lvl3pPr marL="537015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3pPr>
            <a:lvl4pPr marL="80552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4pPr>
            <a:lvl5pPr marL="107399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12143577" y="3960000"/>
            <a:ext cx="4827126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400"/>
            </a:lvl1pPr>
            <a:lvl2pPr marL="268511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400"/>
            </a:lvl2pPr>
            <a:lvl3pPr marL="537015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400"/>
            </a:lvl3pPr>
            <a:lvl4pPr marL="80552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400"/>
            </a:lvl4pPr>
            <a:lvl5pPr marL="107399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40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pic>
        <p:nvPicPr>
          <p:cNvPr id="8" name="pasted-image.pdf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501" y="601732"/>
            <a:ext cx="1314598" cy="31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36"/>
          <p:cNvSpPr/>
          <p:nvPr userDrawn="1"/>
        </p:nvSpPr>
        <p:spPr>
          <a:xfrm>
            <a:off x="43" y="0"/>
            <a:ext cx="80434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09372"/>
            <a:endParaRPr sz="3600">
              <a:solidFill>
                <a:prstClr val="black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805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7" y="1374205"/>
            <a:ext cx="15740208" cy="2340000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497" y="3960000"/>
            <a:ext cx="4827126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400" b="0"/>
            </a:lvl1pPr>
            <a:lvl2pPr marL="201371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400" b="0"/>
            </a:lvl2pPr>
            <a:lvl3pPr marL="40274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400" b="0"/>
            </a:lvl3pPr>
            <a:lvl4pPr marL="60411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400" b="0"/>
            </a:lvl4pPr>
            <a:lvl5pPr marL="80552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4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asted-image.pdf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501" y="601732"/>
            <a:ext cx="1314598" cy="31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6"/>
          <p:cNvSpPr/>
          <p:nvPr userDrawn="1"/>
        </p:nvSpPr>
        <p:spPr>
          <a:xfrm>
            <a:off x="43" y="0"/>
            <a:ext cx="80434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09372"/>
            <a:endParaRPr sz="3600">
              <a:solidFill>
                <a:prstClr val="black"/>
              </a:solidFill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687043" y="3960000"/>
            <a:ext cx="4827126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1pPr>
            <a:lvl2pPr marL="268511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2pPr>
            <a:lvl3pPr marL="537015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3pPr>
            <a:lvl4pPr marL="80552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4pPr>
            <a:lvl5pPr marL="107399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12143577" y="3960000"/>
            <a:ext cx="4827126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1pPr>
            <a:lvl2pPr marL="268511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2pPr>
            <a:lvl3pPr marL="537015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3pPr>
            <a:lvl4pPr marL="80552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4pPr>
            <a:lvl5pPr marL="107399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313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7" y="1374205"/>
            <a:ext cx="15740208" cy="2340000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504" y="3960000"/>
            <a:ext cx="7551106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400" b="0"/>
            </a:lvl1pPr>
            <a:lvl2pPr marL="201371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400" b="0"/>
            </a:lvl2pPr>
            <a:lvl3pPr marL="40274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400" b="0"/>
            </a:lvl3pPr>
            <a:lvl4pPr marL="60411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400" b="0"/>
            </a:lvl4pPr>
            <a:lvl5pPr marL="80552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Arial"/>
              <a:buNone/>
              <a:defRPr sz="24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asted-image.pdf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501" y="601732"/>
            <a:ext cx="1314598" cy="31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6"/>
          <p:cNvSpPr/>
          <p:nvPr userDrawn="1"/>
        </p:nvSpPr>
        <p:spPr>
          <a:xfrm>
            <a:off x="43" y="0"/>
            <a:ext cx="80434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09372"/>
            <a:endParaRPr sz="3600">
              <a:solidFill>
                <a:prstClr val="black"/>
              </a:solidFill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9159802" y="3960000"/>
            <a:ext cx="7810946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1pPr>
            <a:lvl2pPr marL="268511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2pPr>
            <a:lvl3pPr marL="537015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3pPr>
            <a:lvl4pPr marL="80552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4pPr>
            <a:lvl5pPr marL="107399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619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544" y="1374205"/>
            <a:ext cx="15738950" cy="2340000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497" y="3960000"/>
            <a:ext cx="4827126" cy="82080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1pPr>
            <a:lvl2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2pPr>
            <a:lvl3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3pPr>
            <a:lvl4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4pPr>
            <a:lvl5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00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687081" y="3960000"/>
            <a:ext cx="10282410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1pPr>
            <a:lvl2pPr marL="268511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2pPr>
            <a:lvl3pPr marL="537015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3pPr>
            <a:lvl4pPr marL="80552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4pPr>
            <a:lvl5pPr marL="1073999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pic>
        <p:nvPicPr>
          <p:cNvPr id="8" name="pasted-image.pdf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501" y="601732"/>
            <a:ext cx="1314598" cy="31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36"/>
          <p:cNvSpPr/>
          <p:nvPr userDrawn="1"/>
        </p:nvSpPr>
        <p:spPr>
          <a:xfrm>
            <a:off x="43" y="0"/>
            <a:ext cx="80434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09372"/>
            <a:endParaRPr sz="3600">
              <a:solidFill>
                <a:prstClr val="black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011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544" y="1374205"/>
            <a:ext cx="15738950" cy="2340000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547" y="3960000"/>
            <a:ext cx="15738950" cy="8208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240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asted-image.pdf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501" y="601732"/>
            <a:ext cx="1314598" cy="31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36"/>
          <p:cNvSpPr/>
          <p:nvPr userDrawn="1"/>
        </p:nvSpPr>
        <p:spPr>
          <a:xfrm>
            <a:off x="43" y="0"/>
            <a:ext cx="80434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09372"/>
            <a:endParaRPr sz="3600">
              <a:solidFill>
                <a:prstClr val="black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01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Illustr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499" y="4752000"/>
            <a:ext cx="4827125" cy="75416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050"/>
              </a:spcAft>
              <a:buFontTx/>
              <a:buNone/>
              <a:defRPr sz="2100" b="0"/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1050"/>
              </a:spcAft>
              <a:buFontTx/>
              <a:buNone/>
              <a:defRPr sz="2100" b="0"/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050"/>
              </a:spcAft>
              <a:buFontTx/>
              <a:buNone/>
              <a:defRPr sz="2100" b="0"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050"/>
              </a:spcAft>
              <a:buFontTx/>
              <a:buNone/>
              <a:defRPr sz="2100" b="0"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050"/>
              </a:spcAft>
              <a:buFontTx/>
              <a:buNone/>
              <a:defRPr sz="21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t>‹#›</a:t>
            </a:fld>
            <a:endParaRPr lang="en-US" dirty="0"/>
          </a:p>
        </p:txBody>
      </p:sp>
      <p:pic>
        <p:nvPicPr>
          <p:cNvPr id="8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30495" y="601728"/>
            <a:ext cx="1314598" cy="31061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 9"/>
          <p:cNvSpPr/>
          <p:nvPr userDrawn="1"/>
        </p:nvSpPr>
        <p:spPr>
          <a:xfrm>
            <a:off x="6765222" y="5002213"/>
            <a:ext cx="5085971" cy="1701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755692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544" y="1374274"/>
            <a:ext cx="15738950" cy="10616995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asted-image.pdf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501" y="601732"/>
            <a:ext cx="1314598" cy="31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36"/>
          <p:cNvSpPr/>
          <p:nvPr userDrawn="1"/>
        </p:nvSpPr>
        <p:spPr>
          <a:xfrm>
            <a:off x="43" y="0"/>
            <a:ext cx="80434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09372"/>
            <a:endParaRPr sz="3600">
              <a:solidFill>
                <a:prstClr val="black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8542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/ b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8" y="1873929"/>
            <a:ext cx="15849494" cy="10141707"/>
          </a:xfrm>
        </p:spPr>
        <p:txBody>
          <a:bodyPr anchor="t">
            <a:normAutofit/>
          </a:bodyPr>
          <a:lstStyle>
            <a:lvl1pPr algn="l">
              <a:defRPr sz="8599" b="0" i="0" cap="none">
                <a:solidFill>
                  <a:srgbClr val="FFFFFF"/>
                </a:solidFill>
              </a:defRPr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8DD483-8E7A-D54C-BB9D-8DB1F6493760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hape 36"/>
          <p:cNvSpPr/>
          <p:nvPr userDrawn="1"/>
        </p:nvSpPr>
        <p:spPr>
          <a:xfrm>
            <a:off x="43" y="0"/>
            <a:ext cx="80434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09372"/>
            <a:endParaRPr sz="3600">
              <a:solidFill>
                <a:prstClr val="black"/>
              </a:solidFill>
              <a:ea typeface="MS PGothic" charset="0"/>
            </a:endParaRPr>
          </a:p>
        </p:txBody>
      </p:sp>
      <p:pic>
        <p:nvPicPr>
          <p:cNvPr id="10" name="pasted-image.pdf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659" y="601761"/>
            <a:ext cx="1314280" cy="3105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522351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hape 36"/>
          <p:cNvSpPr/>
          <p:nvPr userDrawn="1"/>
        </p:nvSpPr>
        <p:spPr>
          <a:xfrm>
            <a:off x="43" y="0"/>
            <a:ext cx="80434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09372"/>
            <a:endParaRPr sz="3600">
              <a:solidFill>
                <a:prstClr val="black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5328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ber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7261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st page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305" y="9"/>
            <a:ext cx="5085970" cy="128258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213" tIns="34085" rIns="68213" bIns="34085"/>
          <a:lstStyle/>
          <a:p>
            <a:pPr defTabSz="909372"/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504" y="2998270"/>
            <a:ext cx="4187014" cy="5684203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504" y="8932389"/>
            <a:ext cx="4187014" cy="3158083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909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1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28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37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4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56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65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75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/>
              <a:t>Click to edit Master subtitle style</a:t>
            </a:r>
            <a:endParaRPr lang="en-US"/>
          </a:p>
        </p:txBody>
      </p:sp>
      <p:pic>
        <p:nvPicPr>
          <p:cNvPr id="9" name="pasted-image.pdf"/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497" y="1372329"/>
            <a:ext cx="2499726" cy="5906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588343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328" y="94931"/>
            <a:ext cx="16459200" cy="2286000"/>
          </a:xfrm>
        </p:spPr>
        <p:txBody>
          <a:bodyPr>
            <a:normAutofit/>
          </a:bodyPr>
          <a:lstStyle>
            <a:lvl1pPr algn="l">
              <a:defRPr sz="5399">
                <a:latin typeface="Open Sans Semibold"/>
                <a:cs typeface="Open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guardtime logo - bitmap - full color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04558" y="549277"/>
            <a:ext cx="832740" cy="116788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804561" y="1983368"/>
            <a:ext cx="17483444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1"/>
          <p:cNvSpPr>
            <a:spLocks noGrp="1"/>
          </p:cNvSpPr>
          <p:nvPr>
            <p:ph type="dt" sz="half" idx="10"/>
          </p:nvPr>
        </p:nvSpPr>
        <p:spPr>
          <a:xfrm>
            <a:off x="2028492" y="13077844"/>
            <a:ext cx="2202890" cy="730251"/>
          </a:xfrm>
          <a:prstGeom prst="rect">
            <a:avLst/>
          </a:prstGeom>
        </p:spPr>
        <p:txBody>
          <a:bodyPr lIns="87473" tIns="43744" rIns="87473" bIns="43744"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defTabSz="909372"/>
            <a:endParaRPr lang="en-US" dirty="0">
              <a:solidFill>
                <a:prstClr val="black">
                  <a:lumMod val="75000"/>
                  <a:lumOff val="25000"/>
                </a:prstClr>
              </a:solidFill>
              <a:ea typeface="MS PGothic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3311377" y="13079756"/>
            <a:ext cx="1293744" cy="730251"/>
          </a:xfrm>
        </p:spPr>
        <p:txBody>
          <a:bodyPr/>
          <a:lstStyle>
            <a:lvl1pPr algn="l">
              <a:defRPr sz="160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Page </a:t>
            </a:r>
            <a:fld id="{2315F8F7-B823-C746-839F-88E44FDFB4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7"/>
          <p:cNvSpPr>
            <a:spLocks noGrp="1"/>
          </p:cNvSpPr>
          <p:nvPr>
            <p:ph type="ftr" sz="quarter" idx="14"/>
          </p:nvPr>
        </p:nvSpPr>
        <p:spPr>
          <a:xfrm>
            <a:off x="93351" y="13077844"/>
            <a:ext cx="5114826" cy="730251"/>
          </a:xfrm>
        </p:spPr>
        <p:txBody>
          <a:bodyPr/>
          <a:lstStyle>
            <a:lvl1pPr algn="l">
              <a:defRPr sz="160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2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Illustration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503" y="4752000"/>
            <a:ext cx="4827124" cy="7560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050"/>
              </a:spcAft>
              <a:buFont typeface="Arial"/>
              <a:buNone/>
              <a:defRPr sz="2000" b="0"/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1050"/>
              </a:spcAft>
              <a:buFont typeface="Arial"/>
              <a:buNone/>
              <a:defRPr sz="2000" b="0"/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050"/>
              </a:spcAft>
              <a:buFont typeface="Arial"/>
              <a:buNone/>
              <a:defRPr sz="2000" b="0"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050"/>
              </a:spcAft>
              <a:buFont typeface="Arial"/>
              <a:buNone/>
              <a:defRPr sz="2000" b="0"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050"/>
              </a:spcAft>
              <a:buFont typeface="Arial"/>
              <a:buNone/>
              <a:defRPr sz="20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rPr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asted-image.pdf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499" y="601732"/>
            <a:ext cx="1314596" cy="31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36"/>
          <p:cNvSpPr/>
          <p:nvPr userDrawn="1"/>
        </p:nvSpPr>
        <p:spPr>
          <a:xfrm>
            <a:off x="7" y="0"/>
            <a:ext cx="80432" cy="137160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09258"/>
            <a:endParaRPr sz="3600">
              <a:solidFill>
                <a:prstClr val="black"/>
              </a:solidFill>
              <a:ea typeface="MS PGothic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08309" y="0"/>
            <a:ext cx="11779700" cy="137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9" y="1374203"/>
            <a:ext cx="15740207" cy="2340000"/>
          </a:xfrm>
        </p:spPr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499" y="3960000"/>
            <a:ext cx="4827125" cy="82080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300"/>
            </a:lvl1pPr>
            <a:lvl2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300"/>
            </a:lvl2pPr>
            <a:lvl3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300"/>
            </a:lvl3pPr>
            <a:lvl4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300"/>
            </a:lvl4pPr>
            <a:lvl5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330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687041" y="3960000"/>
            <a:ext cx="4827125" cy="8352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1pPr>
            <a:lvl2pPr marL="269955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2pPr>
            <a:lvl3pPr marL="539911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3pPr>
            <a:lvl4pPr marL="809865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4pPr>
            <a:lvl5pPr marL="107982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None/>
              <a:defRPr sz="24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12143581" y="3960000"/>
            <a:ext cx="4827125" cy="835200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400"/>
            </a:lvl1pPr>
            <a:lvl2pPr marL="269955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400"/>
            </a:lvl2pPr>
            <a:lvl3pPr marL="539911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400"/>
            </a:lvl3pPr>
            <a:lvl4pPr marL="809865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400"/>
            </a:lvl4pPr>
            <a:lvl5pPr marL="1079820" inden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+mj-lt"/>
              <a:buNone/>
              <a:defRPr sz="240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pic>
        <p:nvPicPr>
          <p:cNvPr id="8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30495" y="601728"/>
            <a:ext cx="1314598" cy="3106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2340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199"/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20000"/>
              </a:lnSpc>
              <a:buClr>
                <a:srgbClr val="FF0000"/>
              </a:buClr>
              <a:buFont typeface="Arial"/>
              <a:buNone/>
              <a:defRPr sz="2100"/>
            </a:lvl1pPr>
            <a:lvl2pPr marL="202466" indent="0">
              <a:lnSpc>
                <a:spcPct val="120000"/>
              </a:lnSpc>
              <a:spcBef>
                <a:spcPts val="450"/>
              </a:spcBef>
              <a:buClr>
                <a:srgbClr val="FF0000"/>
              </a:buClr>
              <a:buFont typeface="Arial"/>
              <a:buNone/>
              <a:defRPr sz="2100"/>
            </a:lvl2pPr>
            <a:lvl3pPr marL="404933" indent="0">
              <a:lnSpc>
                <a:spcPct val="120000"/>
              </a:lnSpc>
              <a:spcBef>
                <a:spcPts val="450"/>
              </a:spcBef>
              <a:buClr>
                <a:srgbClr val="FF0000"/>
              </a:buClr>
              <a:buFont typeface="Arial"/>
              <a:buNone/>
              <a:defRPr sz="2100"/>
            </a:lvl3pPr>
            <a:lvl4pPr marL="607399" indent="0">
              <a:lnSpc>
                <a:spcPct val="120000"/>
              </a:lnSpc>
              <a:spcBef>
                <a:spcPts val="450"/>
              </a:spcBef>
              <a:buClr>
                <a:srgbClr val="FF0000"/>
              </a:buClr>
              <a:buFont typeface="Arial"/>
              <a:buNone/>
              <a:defRPr sz="2100"/>
            </a:lvl4pPr>
            <a:lvl5pPr marL="809865" indent="0">
              <a:lnSpc>
                <a:spcPct val="120000"/>
              </a:lnSpc>
              <a:spcBef>
                <a:spcPts val="450"/>
              </a:spcBef>
              <a:buClr>
                <a:srgbClr val="FF0000"/>
              </a:buClr>
              <a:buFont typeface="Arial"/>
              <a:buNone/>
              <a:defRPr sz="210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t>‹#›</a:t>
            </a:fld>
            <a:endParaRPr lang="en-US" dirty="0"/>
          </a:p>
        </p:txBody>
      </p:sp>
      <p:pic>
        <p:nvPicPr>
          <p:cNvPr id="9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30495" y="601728"/>
            <a:ext cx="1314598" cy="31061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687041" y="4752000"/>
            <a:ext cx="4827125" cy="7560000"/>
          </a:xfrm>
        </p:spPr>
        <p:txBody>
          <a:bodyPr/>
          <a:lstStyle>
            <a:lvl1pPr marL="0" indent="0">
              <a:lnSpc>
                <a:spcPct val="120000"/>
              </a:lnSpc>
              <a:buClr>
                <a:srgbClr val="FF0000"/>
              </a:buClr>
              <a:buSzPct val="100000"/>
              <a:buFont typeface="Arial"/>
              <a:buNone/>
              <a:defRPr sz="2100" b="0"/>
            </a:lvl1pPr>
            <a:lvl2pPr marL="269955" indent="0">
              <a:lnSpc>
                <a:spcPct val="120000"/>
              </a:lnSpc>
              <a:spcBef>
                <a:spcPts val="450"/>
              </a:spcBef>
              <a:buClr>
                <a:srgbClr val="FF0000"/>
              </a:buClr>
              <a:buSzPct val="100000"/>
              <a:buFont typeface="Arial"/>
              <a:buNone/>
              <a:defRPr sz="2100" b="0"/>
            </a:lvl2pPr>
            <a:lvl3pPr marL="539911" indent="0">
              <a:lnSpc>
                <a:spcPct val="120000"/>
              </a:lnSpc>
              <a:spcBef>
                <a:spcPts val="450"/>
              </a:spcBef>
              <a:buClr>
                <a:srgbClr val="FF0000"/>
              </a:buClr>
              <a:buSzPct val="100000"/>
              <a:buFont typeface="Arial"/>
              <a:buNone/>
              <a:defRPr sz="2100" b="0"/>
            </a:lvl3pPr>
            <a:lvl4pPr marL="809865" indent="0">
              <a:lnSpc>
                <a:spcPct val="120000"/>
              </a:lnSpc>
              <a:spcBef>
                <a:spcPts val="450"/>
              </a:spcBef>
              <a:buClr>
                <a:srgbClr val="FF0000"/>
              </a:buClr>
              <a:buSzPct val="100000"/>
              <a:buFont typeface="Arial"/>
              <a:buNone/>
              <a:defRPr sz="2100" b="0"/>
            </a:lvl4pPr>
            <a:lvl5pPr marL="1079820" indent="0">
              <a:lnSpc>
                <a:spcPct val="120000"/>
              </a:lnSpc>
              <a:spcBef>
                <a:spcPts val="450"/>
              </a:spcBef>
              <a:buClr>
                <a:srgbClr val="FF0000"/>
              </a:buClr>
              <a:buSzPct val="100000"/>
              <a:buFont typeface="Arial"/>
              <a:buNone/>
              <a:defRPr sz="2100" b="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12143581" y="4752000"/>
            <a:ext cx="4827125" cy="7560000"/>
          </a:xfrm>
        </p:spPr>
        <p:txBody>
          <a:bodyPr/>
          <a:lstStyle>
            <a:lvl1pPr marL="0" indent="0">
              <a:lnSpc>
                <a:spcPct val="120000"/>
              </a:lnSpc>
              <a:buClr>
                <a:srgbClr val="FF0000"/>
              </a:buClr>
              <a:buSzPct val="100000"/>
              <a:buFont typeface="Arial"/>
              <a:buNone/>
              <a:defRPr sz="2100"/>
            </a:lvl1pPr>
            <a:lvl2pPr marL="269955" indent="0">
              <a:lnSpc>
                <a:spcPct val="120000"/>
              </a:lnSpc>
              <a:spcBef>
                <a:spcPts val="450"/>
              </a:spcBef>
              <a:buClr>
                <a:srgbClr val="FF0000"/>
              </a:buClr>
              <a:buSzPct val="100000"/>
              <a:buFont typeface="Arial"/>
              <a:buNone/>
              <a:defRPr sz="2100"/>
            </a:lvl2pPr>
            <a:lvl3pPr marL="539911" indent="0">
              <a:lnSpc>
                <a:spcPct val="120000"/>
              </a:lnSpc>
              <a:buClr>
                <a:srgbClr val="FF0000"/>
              </a:buClr>
              <a:buSzPct val="100000"/>
              <a:buFont typeface="Arial"/>
              <a:buNone/>
              <a:defRPr sz="2100"/>
            </a:lvl3pPr>
            <a:lvl4pPr marL="809865" indent="0">
              <a:lnSpc>
                <a:spcPct val="120000"/>
              </a:lnSpc>
              <a:spcBef>
                <a:spcPts val="450"/>
              </a:spcBef>
              <a:buClr>
                <a:srgbClr val="FF0000"/>
              </a:buClr>
              <a:buSzPct val="100000"/>
              <a:buFont typeface="Arial"/>
              <a:buNone/>
              <a:defRPr sz="2100"/>
            </a:lvl4pPr>
            <a:lvl5pPr marL="1079820" indent="0">
              <a:lnSpc>
                <a:spcPct val="120000"/>
              </a:lnSpc>
              <a:spcBef>
                <a:spcPts val="450"/>
              </a:spcBef>
              <a:buClr>
                <a:srgbClr val="FF0000"/>
              </a:buClr>
              <a:buSzPct val="100000"/>
              <a:buFont typeface="Arial"/>
              <a:buNone/>
              <a:defRPr sz="2100"/>
            </a:lvl5pPr>
          </a:lstStyle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6" y="1873914"/>
            <a:ext cx="15849494" cy="9473670"/>
          </a:xfrm>
        </p:spPr>
        <p:txBody>
          <a:bodyPr anchor="t">
            <a:normAutofit/>
          </a:bodyPr>
          <a:lstStyle>
            <a:lvl1pPr algn="l">
              <a:defRPr sz="8699" b="0" i="0" cap="none">
                <a:solidFill>
                  <a:srgbClr val="FFFFFF"/>
                </a:solidFill>
              </a:defRPr>
            </a:lvl1pPr>
          </a:lstStyle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8DD483-8E7A-D54C-BB9D-8DB1F6493760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0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30654" y="601757"/>
            <a:ext cx="1314280" cy="3105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979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D483-8E7A-D54C-BB9D-8DB1F649376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1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0499" y="1374203"/>
            <a:ext cx="4827125" cy="349797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0499" y="4752000"/>
            <a:ext cx="4827125" cy="75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497" y="12566961"/>
            <a:ext cx="4827124" cy="730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853" y="12566961"/>
            <a:ext cx="492018" cy="730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C48DD483-8E7A-D54C-BB9D-8DB1F649376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3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62" r:id="rId4"/>
    <p:sldLayoutId id="2147483659" r:id="rId5"/>
    <p:sldLayoutId id="2147483650" r:id="rId6"/>
    <p:sldLayoutId id="2147483658" r:id="rId7"/>
    <p:sldLayoutId id="2147483651" r:id="rId8"/>
    <p:sldLayoutId id="2147483654" r:id="rId9"/>
    <p:sldLayoutId id="2147483655" r:id="rId10"/>
    <p:sldLayoutId id="2147483657" r:id="rId11"/>
    <p:sldLayoutId id="2147483663" r:id="rId12"/>
    <p:sldLayoutId id="2147483664" r:id="rId13"/>
    <p:sldLayoutId id="2147483739" r:id="rId14"/>
    <p:sldLayoutId id="2147483743" r:id="rId15"/>
  </p:sldLayoutIdLst>
  <p:hf sldNum="0" hdr="0" ftr="0" dt="0"/>
  <p:txStyles>
    <p:titleStyle>
      <a:lvl1pPr algn="l" defTabSz="914293" rtl="0" eaLnBrk="1" latinLnBrk="0" hangingPunct="1">
        <a:lnSpc>
          <a:spcPct val="110000"/>
        </a:lnSpc>
        <a:spcBef>
          <a:spcPct val="0"/>
        </a:spcBef>
        <a:buNone/>
        <a:defRPr sz="4199" kern="1200">
          <a:solidFill>
            <a:srgbClr val="FF0000"/>
          </a:solidFill>
          <a:latin typeface="Arial"/>
          <a:ea typeface="+mj-ea"/>
          <a:cs typeface="Arial"/>
        </a:defRPr>
      </a:lvl1pPr>
    </p:titleStyle>
    <p:bodyStyle>
      <a:lvl1pPr marL="0" indent="0" algn="l" defTabSz="914293" rtl="0" eaLnBrk="1" latinLnBrk="0" hangingPunct="1">
        <a:spcBef>
          <a:spcPts val="1050"/>
        </a:spcBef>
        <a:buClr>
          <a:srgbClr val="FF0000"/>
        </a:buClr>
        <a:buFont typeface="Arial"/>
        <a:buNone/>
        <a:defRPr sz="4199" kern="12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914293" rtl="0" eaLnBrk="1" latinLnBrk="0" hangingPunct="1">
        <a:spcBef>
          <a:spcPts val="1050"/>
        </a:spcBef>
        <a:buClr>
          <a:srgbClr val="FF0000"/>
        </a:buClr>
        <a:buFont typeface="Arial"/>
        <a:buNone/>
        <a:defRPr sz="4199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914293" rtl="0" eaLnBrk="1" latinLnBrk="0" hangingPunct="1">
        <a:spcBef>
          <a:spcPts val="1050"/>
        </a:spcBef>
        <a:buClr>
          <a:srgbClr val="FF0000"/>
        </a:buClr>
        <a:buFont typeface="Arial"/>
        <a:buNone/>
        <a:defRPr sz="4199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914293" rtl="0" eaLnBrk="1" latinLnBrk="0" hangingPunct="1">
        <a:spcBef>
          <a:spcPts val="1050"/>
        </a:spcBef>
        <a:buClr>
          <a:srgbClr val="FF0000"/>
        </a:buClr>
        <a:buFont typeface="Arial"/>
        <a:buNone/>
        <a:defRPr sz="4199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914293" rtl="0" eaLnBrk="1" latinLnBrk="0" hangingPunct="1">
        <a:spcBef>
          <a:spcPts val="1050"/>
        </a:spcBef>
        <a:buClr>
          <a:srgbClr val="FF0000"/>
        </a:buClr>
        <a:buFont typeface="Arial"/>
        <a:buNone/>
        <a:defRPr sz="4199" kern="1200">
          <a:solidFill>
            <a:schemeClr val="tx1"/>
          </a:solidFill>
          <a:latin typeface="Arial"/>
          <a:ea typeface="+mn-ea"/>
          <a:cs typeface="Arial"/>
        </a:defRPr>
      </a:lvl5pPr>
      <a:lvl6pPr marL="5028613" indent="-457147" algn="l" defTabSz="914293" rtl="0" eaLnBrk="1" latinLnBrk="0" hangingPunct="1">
        <a:spcBef>
          <a:spcPct val="20000"/>
        </a:spcBef>
        <a:buFont typeface="Arial"/>
        <a:buChar char="•"/>
        <a:defRPr sz="3974" kern="1200">
          <a:solidFill>
            <a:schemeClr val="tx1"/>
          </a:solidFill>
          <a:latin typeface="+mn-lt"/>
          <a:ea typeface="+mn-ea"/>
          <a:cs typeface="+mn-cs"/>
        </a:defRPr>
      </a:lvl6pPr>
      <a:lvl7pPr marL="5942907" indent="-457147" algn="l" defTabSz="914293" rtl="0" eaLnBrk="1" latinLnBrk="0" hangingPunct="1">
        <a:spcBef>
          <a:spcPct val="20000"/>
        </a:spcBef>
        <a:buFont typeface="Arial"/>
        <a:buChar char="•"/>
        <a:defRPr sz="3974" kern="1200">
          <a:solidFill>
            <a:schemeClr val="tx1"/>
          </a:solidFill>
          <a:latin typeface="+mn-lt"/>
          <a:ea typeface="+mn-ea"/>
          <a:cs typeface="+mn-cs"/>
        </a:defRPr>
      </a:lvl7pPr>
      <a:lvl8pPr marL="6857200" indent="-457147" algn="l" defTabSz="914293" rtl="0" eaLnBrk="1" latinLnBrk="0" hangingPunct="1">
        <a:spcBef>
          <a:spcPct val="20000"/>
        </a:spcBef>
        <a:buFont typeface="Arial"/>
        <a:buChar char="•"/>
        <a:defRPr sz="3974" kern="1200">
          <a:solidFill>
            <a:schemeClr val="tx1"/>
          </a:solidFill>
          <a:latin typeface="+mn-lt"/>
          <a:ea typeface="+mn-ea"/>
          <a:cs typeface="+mn-cs"/>
        </a:defRPr>
      </a:lvl8pPr>
      <a:lvl9pPr marL="7771493" indent="-457147" algn="l" defTabSz="914293" rtl="0" eaLnBrk="1" latinLnBrk="0" hangingPunct="1">
        <a:spcBef>
          <a:spcPct val="20000"/>
        </a:spcBef>
        <a:buFont typeface="Arial"/>
        <a:buChar char="•"/>
        <a:defRPr sz="39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93" algn="l" defTabSz="91429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587" algn="l" defTabSz="91429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880" algn="l" defTabSz="91429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174" algn="l" defTabSz="91429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466" algn="l" defTabSz="91429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760" algn="l" defTabSz="91429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054" algn="l" defTabSz="91429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347" algn="l" defTabSz="91429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0503" y="1374205"/>
            <a:ext cx="15839526" cy="234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0503" y="3960000"/>
            <a:ext cx="15839526" cy="82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661" y="12567173"/>
            <a:ext cx="4827122" cy="73025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897836"/>
            <a:endParaRPr lang="en-US" dirty="0">
              <a:solidFill>
                <a:prstClr val="black"/>
              </a:solidFill>
              <a:ea typeface="MS PGothic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1001" y="12567173"/>
            <a:ext cx="492018" cy="73025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897836"/>
            <a:fld id="{C48DD483-8E7A-D54C-BB9D-8DB1F6493760}" type="slidenum">
              <a:rPr lang="en-US" smtClean="0">
                <a:solidFill>
                  <a:prstClr val="black"/>
                </a:solidFill>
                <a:ea typeface="MS PGothic" charset="0"/>
              </a:rPr>
              <a:pPr defTabSz="897836"/>
              <a:t>‹#›</a:t>
            </a:fld>
            <a:endParaRPr lang="en-US">
              <a:solidFill>
                <a:prstClr val="black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</p:sldLayoutIdLst>
  <p:hf sldNum="0" hdr="0" ftr="0" dt="0"/>
  <p:txStyles>
    <p:titleStyle>
      <a:lvl1pPr algn="l" defTabSz="897836" rtl="0" eaLnBrk="1" latinLnBrk="0" hangingPunct="1">
        <a:lnSpc>
          <a:spcPct val="110000"/>
        </a:lnSpc>
        <a:spcBef>
          <a:spcPct val="0"/>
        </a:spcBef>
        <a:buNone/>
        <a:defRPr sz="4199" kern="1200">
          <a:solidFill>
            <a:srgbClr val="FF0000"/>
          </a:solidFill>
          <a:latin typeface="Arial"/>
          <a:ea typeface="+mj-ea"/>
          <a:cs typeface="Arial"/>
        </a:defRPr>
      </a:lvl1pPr>
    </p:titleStyle>
    <p:bodyStyle>
      <a:lvl1pPr marL="0" indent="0" algn="l" defTabSz="897836" rtl="0" eaLnBrk="1" latinLnBrk="0" hangingPunct="1">
        <a:lnSpc>
          <a:spcPct val="110000"/>
        </a:lnSpc>
        <a:spcBef>
          <a:spcPts val="1800"/>
        </a:spcBef>
        <a:buClr>
          <a:srgbClr val="FF0000"/>
        </a:buClr>
        <a:buFont typeface="Arial"/>
        <a:buNone/>
        <a:defRPr sz="3000" kern="12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897836" rtl="0" eaLnBrk="1" latinLnBrk="0" hangingPunct="1">
        <a:lnSpc>
          <a:spcPct val="110000"/>
        </a:lnSpc>
        <a:spcBef>
          <a:spcPts val="1800"/>
        </a:spcBef>
        <a:buClr>
          <a:srgbClr val="FF0000"/>
        </a:buClr>
        <a:buFont typeface="Arial"/>
        <a:buNone/>
        <a:defRPr sz="30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897836" rtl="0" eaLnBrk="1" latinLnBrk="0" hangingPunct="1">
        <a:lnSpc>
          <a:spcPct val="110000"/>
        </a:lnSpc>
        <a:spcBef>
          <a:spcPts val="1800"/>
        </a:spcBef>
        <a:buClr>
          <a:srgbClr val="FF0000"/>
        </a:buClr>
        <a:buFont typeface="Arial"/>
        <a:buNone/>
        <a:defRPr sz="30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897836" rtl="0" eaLnBrk="1" latinLnBrk="0" hangingPunct="1">
        <a:lnSpc>
          <a:spcPct val="110000"/>
        </a:lnSpc>
        <a:spcBef>
          <a:spcPts val="1800"/>
        </a:spcBef>
        <a:buClr>
          <a:srgbClr val="FF0000"/>
        </a:buClr>
        <a:buFont typeface="Arial"/>
        <a:buNone/>
        <a:defRPr sz="30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897836" rtl="0" eaLnBrk="1" latinLnBrk="0" hangingPunct="1">
        <a:lnSpc>
          <a:spcPct val="110000"/>
        </a:lnSpc>
        <a:spcBef>
          <a:spcPts val="1800"/>
        </a:spcBef>
        <a:buClr>
          <a:srgbClr val="FF0000"/>
        </a:buClr>
        <a:buFont typeface="Arial"/>
        <a:buNone/>
        <a:defRPr sz="3000" kern="1200">
          <a:solidFill>
            <a:schemeClr val="tx1"/>
          </a:solidFill>
          <a:latin typeface="Arial"/>
          <a:ea typeface="+mn-ea"/>
          <a:cs typeface="Arial"/>
        </a:defRPr>
      </a:lvl5pPr>
      <a:lvl6pPr marL="4938089" indent="-448909" algn="l" defTabSz="897836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6pPr>
      <a:lvl7pPr marL="5835936" indent="-448909" algn="l" defTabSz="897836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6733763" indent="-448909" algn="l" defTabSz="897836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7631609" indent="-448909" algn="l" defTabSz="897836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7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97836" algn="l" defTabSz="897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95684" algn="l" defTabSz="897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693503" algn="l" defTabSz="897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591346" algn="l" defTabSz="897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89171" algn="l" defTabSz="897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87023" algn="l" defTabSz="897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284850" algn="l" defTabSz="897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182687" algn="l" defTabSz="897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0503" y="1374205"/>
            <a:ext cx="15839526" cy="234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0503" y="3960000"/>
            <a:ext cx="15839526" cy="82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579" y="12567048"/>
            <a:ext cx="4827122" cy="73025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905767"/>
            <a:endParaRPr lang="en-US">
              <a:solidFill>
                <a:prstClr val="black"/>
              </a:solidFill>
              <a:ea typeface="MS PGothic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922" y="12567048"/>
            <a:ext cx="492018" cy="73025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905767"/>
            <a:fld id="{C48DD483-8E7A-D54C-BB9D-8DB1F6493760}" type="slidenum">
              <a:rPr lang="en-US" smtClean="0">
                <a:solidFill>
                  <a:prstClr val="black"/>
                </a:solidFill>
                <a:ea typeface="MS PGothic" charset="0"/>
              </a:rPr>
              <a:pPr defTabSz="905767"/>
              <a:t>‹#›</a:t>
            </a:fld>
            <a:endParaRPr lang="en-US">
              <a:solidFill>
                <a:prstClr val="black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6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</p:sldLayoutIdLst>
  <p:hf sldNum="0" hdr="0" ftr="0" dt="0"/>
  <p:txStyles>
    <p:titleStyle>
      <a:lvl1pPr algn="l" defTabSz="905767" rtl="0" eaLnBrk="1" latinLnBrk="0" hangingPunct="1">
        <a:lnSpc>
          <a:spcPct val="110000"/>
        </a:lnSpc>
        <a:spcBef>
          <a:spcPct val="0"/>
        </a:spcBef>
        <a:buNone/>
        <a:defRPr sz="4199" kern="1200">
          <a:solidFill>
            <a:srgbClr val="FF0000"/>
          </a:solidFill>
          <a:latin typeface="Arial"/>
          <a:ea typeface="+mj-ea"/>
          <a:cs typeface="Arial"/>
        </a:defRPr>
      </a:lvl1pPr>
    </p:titleStyle>
    <p:bodyStyle>
      <a:lvl1pPr marL="0" indent="0" algn="l" defTabSz="905767" rtl="0" eaLnBrk="1" latinLnBrk="0" hangingPunct="1">
        <a:lnSpc>
          <a:spcPct val="110000"/>
        </a:lnSpc>
        <a:spcBef>
          <a:spcPts val="1800"/>
        </a:spcBef>
        <a:buClr>
          <a:srgbClr val="FF0000"/>
        </a:buClr>
        <a:buFont typeface="Arial"/>
        <a:buNone/>
        <a:defRPr sz="3000" kern="12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905767" rtl="0" eaLnBrk="1" latinLnBrk="0" hangingPunct="1">
        <a:lnSpc>
          <a:spcPct val="110000"/>
        </a:lnSpc>
        <a:spcBef>
          <a:spcPts val="1800"/>
        </a:spcBef>
        <a:buClr>
          <a:srgbClr val="FF0000"/>
        </a:buClr>
        <a:buFont typeface="Arial"/>
        <a:buNone/>
        <a:defRPr sz="30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905767" rtl="0" eaLnBrk="1" latinLnBrk="0" hangingPunct="1">
        <a:lnSpc>
          <a:spcPct val="110000"/>
        </a:lnSpc>
        <a:spcBef>
          <a:spcPts val="1800"/>
        </a:spcBef>
        <a:buClr>
          <a:srgbClr val="FF0000"/>
        </a:buClr>
        <a:buFont typeface="Arial"/>
        <a:buNone/>
        <a:defRPr sz="30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905767" rtl="0" eaLnBrk="1" latinLnBrk="0" hangingPunct="1">
        <a:lnSpc>
          <a:spcPct val="110000"/>
        </a:lnSpc>
        <a:spcBef>
          <a:spcPts val="1800"/>
        </a:spcBef>
        <a:buClr>
          <a:srgbClr val="FF0000"/>
        </a:buClr>
        <a:buFont typeface="Arial"/>
        <a:buNone/>
        <a:defRPr sz="30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905767" rtl="0" eaLnBrk="1" latinLnBrk="0" hangingPunct="1">
        <a:lnSpc>
          <a:spcPct val="110000"/>
        </a:lnSpc>
        <a:spcBef>
          <a:spcPts val="1800"/>
        </a:spcBef>
        <a:buClr>
          <a:srgbClr val="FF0000"/>
        </a:buClr>
        <a:buFont typeface="Arial"/>
        <a:buNone/>
        <a:defRPr sz="3000" kern="1200">
          <a:solidFill>
            <a:schemeClr val="tx1"/>
          </a:solidFill>
          <a:latin typeface="Arial"/>
          <a:ea typeface="+mn-ea"/>
          <a:cs typeface="Arial"/>
        </a:defRPr>
      </a:lvl5pPr>
      <a:lvl6pPr marL="4981727" indent="-452890" algn="l" defTabSz="905767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6pPr>
      <a:lvl7pPr marL="5887490" indent="-452890" algn="l" defTabSz="905767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6793250" indent="-452890" algn="l" defTabSz="905767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7699023" indent="-452890" algn="l" defTabSz="905767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76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5767" algn="l" defTabSz="90576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11539" algn="l" defTabSz="90576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17309" algn="l" defTabSz="90576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23071" algn="l" defTabSz="90576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28829" algn="l" defTabSz="90576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34612" algn="l" defTabSz="90576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40370" algn="l" defTabSz="90576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46143" algn="l" defTabSz="90576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0497" y="1374205"/>
            <a:ext cx="15839526" cy="234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t-E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0497" y="3960000"/>
            <a:ext cx="15839526" cy="82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543" y="12567016"/>
            <a:ext cx="4827122" cy="73025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909372"/>
            <a:endParaRPr lang="en-US" dirty="0">
              <a:solidFill>
                <a:prstClr val="black"/>
              </a:solidFill>
              <a:ea typeface="MS PGothic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898" y="12567016"/>
            <a:ext cx="492018" cy="73025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909372"/>
            <a:fld id="{C48DD483-8E7A-D54C-BB9D-8DB1F6493760}" type="slidenum">
              <a:rPr lang="en-US" smtClean="0">
                <a:solidFill>
                  <a:prstClr val="black"/>
                </a:solidFill>
                <a:ea typeface="MS PGothic" charset="0"/>
              </a:rPr>
              <a:pPr defTabSz="909372"/>
              <a:t>‹#›</a:t>
            </a:fld>
            <a:endParaRPr lang="en-US">
              <a:solidFill>
                <a:prstClr val="black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5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</p:sldLayoutIdLst>
  <p:hf sldNum="0" hdr="0" ftr="0" dt="0"/>
  <p:txStyles>
    <p:titleStyle>
      <a:lvl1pPr algn="l" defTabSz="909372" rtl="0" eaLnBrk="1" latinLnBrk="0" hangingPunct="1">
        <a:lnSpc>
          <a:spcPct val="110000"/>
        </a:lnSpc>
        <a:spcBef>
          <a:spcPct val="0"/>
        </a:spcBef>
        <a:buNone/>
        <a:defRPr sz="4199" kern="1200">
          <a:solidFill>
            <a:srgbClr val="FF0000"/>
          </a:solidFill>
          <a:latin typeface="Arial"/>
          <a:ea typeface="+mj-ea"/>
          <a:cs typeface="Arial"/>
        </a:defRPr>
      </a:lvl1pPr>
    </p:titleStyle>
    <p:bodyStyle>
      <a:lvl1pPr marL="0" indent="0" algn="l" defTabSz="909372" rtl="0" eaLnBrk="1" latinLnBrk="0" hangingPunct="1">
        <a:lnSpc>
          <a:spcPct val="110000"/>
        </a:lnSpc>
        <a:spcBef>
          <a:spcPts val="1800"/>
        </a:spcBef>
        <a:buClr>
          <a:srgbClr val="FF0000"/>
        </a:buClr>
        <a:buFont typeface="Arial"/>
        <a:buNone/>
        <a:defRPr sz="3000" kern="12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909372" rtl="0" eaLnBrk="1" latinLnBrk="0" hangingPunct="1">
        <a:lnSpc>
          <a:spcPct val="110000"/>
        </a:lnSpc>
        <a:spcBef>
          <a:spcPts val="1800"/>
        </a:spcBef>
        <a:buClr>
          <a:srgbClr val="FF0000"/>
        </a:buClr>
        <a:buFont typeface="Arial"/>
        <a:buNone/>
        <a:defRPr sz="30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909372" rtl="0" eaLnBrk="1" latinLnBrk="0" hangingPunct="1">
        <a:lnSpc>
          <a:spcPct val="110000"/>
        </a:lnSpc>
        <a:spcBef>
          <a:spcPts val="1800"/>
        </a:spcBef>
        <a:buClr>
          <a:srgbClr val="FF0000"/>
        </a:buClr>
        <a:buFont typeface="Arial"/>
        <a:buNone/>
        <a:defRPr sz="30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909372" rtl="0" eaLnBrk="1" latinLnBrk="0" hangingPunct="1">
        <a:lnSpc>
          <a:spcPct val="110000"/>
        </a:lnSpc>
        <a:spcBef>
          <a:spcPts val="1800"/>
        </a:spcBef>
        <a:buClr>
          <a:srgbClr val="FF0000"/>
        </a:buClr>
        <a:buFont typeface="Arial"/>
        <a:buNone/>
        <a:defRPr sz="30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909372" rtl="0" eaLnBrk="1" latinLnBrk="0" hangingPunct="1">
        <a:lnSpc>
          <a:spcPct val="110000"/>
        </a:lnSpc>
        <a:spcBef>
          <a:spcPts val="1800"/>
        </a:spcBef>
        <a:buClr>
          <a:srgbClr val="FF0000"/>
        </a:buClr>
        <a:buFont typeface="Arial"/>
        <a:buNone/>
        <a:defRPr sz="3000" kern="1200">
          <a:solidFill>
            <a:schemeClr val="tx1"/>
          </a:solidFill>
          <a:latin typeface="Arial"/>
          <a:ea typeface="+mn-ea"/>
          <a:cs typeface="Arial"/>
        </a:defRPr>
      </a:lvl5pPr>
      <a:lvl6pPr marL="5001560" indent="-454690" algn="l" defTabSz="909372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6pPr>
      <a:lvl7pPr marL="5910938" indent="-454690" algn="l" defTabSz="909372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6820308" indent="-454690" algn="l" defTabSz="909372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7729686" indent="-454690" algn="l" defTabSz="909372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9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9372" algn="l" defTabSz="909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18744" algn="l" defTabSz="909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28125" algn="l" defTabSz="909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37498" algn="l" defTabSz="909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46875" algn="l" defTabSz="909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56251" algn="l" defTabSz="909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65625" algn="l" defTabSz="909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75000" algn="l" defTabSz="909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image" Target="../media/image2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Relationship Id="rId6" Type="http://schemas.microsoft.com/office/2007/relationships/hdphoto" Target="../media/hdphoto3.wdp"/><Relationship Id="rId5" Type="http://schemas.openxmlformats.org/officeDocument/2006/relationships/image" Target="../media/image36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png"/><Relationship Id="rId4" Type="http://schemas.openxmlformats.org/officeDocument/2006/relationships/image" Target="../media/image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Securing Public Services with </a:t>
            </a:r>
            <a:r>
              <a:rPr lang="et-EE" dirty="0"/>
              <a:t/>
            </a:r>
            <a:br>
              <a:rPr lang="et-EE" dirty="0"/>
            </a:br>
            <a:r>
              <a:rPr lang="et-EE" dirty="0" smtClean="0"/>
              <a:t>Blockchain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502" y="7712930"/>
            <a:ext cx="4187013" cy="2514578"/>
          </a:xfrm>
        </p:spPr>
        <p:txBody>
          <a:bodyPr/>
          <a:lstStyle/>
          <a:p>
            <a:r>
              <a:rPr lang="et-EE" b="1" dirty="0" smtClean="0"/>
              <a:t>Ivo Lõhmus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t-EE" dirty="0" smtClean="0"/>
              <a:t>Program Manager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02" y="985837"/>
            <a:ext cx="3481388" cy="125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5" y="1839033"/>
            <a:ext cx="11672062" cy="1516408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Centre of Registers and Information Systems</a:t>
            </a:r>
            <a:br>
              <a:rPr lang="et-EE" dirty="0" smtClean="0"/>
            </a:br>
            <a:r>
              <a:rPr lang="et-EE" dirty="0" smtClean="0">
                <a:solidFill>
                  <a:schemeClr val="tx1"/>
                </a:solidFill>
              </a:rPr>
              <a:t>Registrite ja Infosüsteemide Keskus</a:t>
            </a:r>
            <a:r>
              <a:rPr lang="et-EE" dirty="0" smtClean="0"/>
              <a:t/>
            </a:r>
            <a:br>
              <a:rPr lang="et-EE" dirty="0" smtClean="0"/>
            </a:br>
            <a:r>
              <a:rPr lang="et-EE" dirty="0"/>
              <a:t/>
            </a:r>
            <a:br>
              <a:rPr lang="et-EE" dirty="0"/>
            </a:br>
            <a:r>
              <a:rPr lang="et-EE" dirty="0" smtClean="0"/>
              <a:t/>
            </a:r>
            <a:br>
              <a:rPr lang="et-EE" dirty="0" smtClean="0"/>
            </a:br>
            <a:endParaRPr lang="et-E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732" y="2745689"/>
            <a:ext cx="3379277" cy="2205164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118542" y="4774184"/>
            <a:ext cx="5080843" cy="5723957"/>
          </a:xfrm>
          <a:prstGeom prst="rect">
            <a:avLst/>
          </a:prstGeom>
        </p:spPr>
        <p:txBody>
          <a:bodyPr wrap="square" lIns="67977" tIns="33950" rIns="67977" bIns="33950">
            <a:spAutoFit/>
          </a:bodyPr>
          <a:lstStyle/>
          <a:p>
            <a:pPr defTabSz="905570">
              <a:spcAft>
                <a:spcPts val="900"/>
              </a:spcAft>
            </a:pPr>
            <a:r>
              <a:rPr lang="et-EE" sz="3000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KSI user since 2013</a:t>
            </a:r>
          </a:p>
          <a:p>
            <a:pPr defTabSz="905570">
              <a:spcAft>
                <a:spcPts val="900"/>
              </a:spcAft>
            </a:pPr>
            <a:endParaRPr lang="et-EE" sz="3000" dirty="0">
              <a:solidFill>
                <a:srgbClr val="FF0000"/>
              </a:solidFill>
              <a:latin typeface="Arial"/>
              <a:ea typeface="MS PGothic" charset="0"/>
              <a:cs typeface="Arial"/>
            </a:endParaRPr>
          </a:p>
          <a:p>
            <a:pPr defTabSz="905570">
              <a:spcAft>
                <a:spcPts val="900"/>
              </a:spcAft>
            </a:pPr>
            <a:r>
              <a:rPr lang="et-EE" sz="3000" dirty="0">
                <a:latin typeface="Arial"/>
                <a:ea typeface="MS PGothic" charset="0"/>
                <a:cs typeface="Arial"/>
              </a:rPr>
              <a:t>Business Registry</a:t>
            </a:r>
          </a:p>
          <a:p>
            <a:pPr defTabSz="905570">
              <a:spcAft>
                <a:spcPts val="900"/>
              </a:spcAft>
            </a:pPr>
            <a:r>
              <a:rPr lang="et-EE" sz="3000" dirty="0">
                <a:latin typeface="Arial"/>
                <a:ea typeface="MS PGothic" charset="0"/>
                <a:cs typeface="Arial"/>
              </a:rPr>
              <a:t>Property Registry</a:t>
            </a:r>
          </a:p>
          <a:p>
            <a:pPr defTabSz="905570">
              <a:spcAft>
                <a:spcPts val="900"/>
              </a:spcAft>
            </a:pPr>
            <a:r>
              <a:rPr lang="et-EE" sz="3000" dirty="0">
                <a:latin typeface="Arial"/>
                <a:ea typeface="MS PGothic" charset="0"/>
                <a:cs typeface="Arial"/>
              </a:rPr>
              <a:t>Succession Registry</a:t>
            </a:r>
          </a:p>
          <a:p>
            <a:pPr defTabSz="905570">
              <a:spcAft>
                <a:spcPts val="900"/>
              </a:spcAft>
            </a:pPr>
            <a:r>
              <a:rPr lang="et-EE" sz="3000" dirty="0">
                <a:latin typeface="Arial"/>
                <a:ea typeface="MS PGothic" charset="0"/>
                <a:cs typeface="Arial"/>
              </a:rPr>
              <a:t>Riigi Teataja</a:t>
            </a:r>
          </a:p>
          <a:p>
            <a:pPr defTabSz="905570">
              <a:spcAft>
                <a:spcPts val="900"/>
              </a:spcAft>
            </a:pPr>
            <a:r>
              <a:rPr lang="et-EE" sz="3000" dirty="0">
                <a:latin typeface="Arial"/>
                <a:ea typeface="MS PGothic" charset="0"/>
                <a:cs typeface="Arial"/>
              </a:rPr>
              <a:t>Official Announcements</a:t>
            </a:r>
          </a:p>
          <a:p>
            <a:pPr defTabSz="905570">
              <a:spcAft>
                <a:spcPts val="900"/>
              </a:spcAft>
            </a:pPr>
            <a:r>
              <a:rPr lang="et-EE" sz="3000" dirty="0">
                <a:latin typeface="Arial"/>
                <a:ea typeface="MS PGothic" charset="0"/>
                <a:cs typeface="Arial"/>
              </a:rPr>
              <a:t>Digital Court Files</a:t>
            </a:r>
          </a:p>
          <a:p>
            <a:pPr defTabSz="905570">
              <a:spcAft>
                <a:spcPts val="900"/>
              </a:spcAft>
            </a:pPr>
            <a:r>
              <a:rPr lang="et-EE" sz="3000" dirty="0">
                <a:latin typeface="Arial"/>
                <a:ea typeface="MS PGothic" charset="0"/>
                <a:cs typeface="Arial"/>
              </a:rPr>
              <a:t>…</a:t>
            </a:r>
          </a:p>
          <a:p>
            <a:pPr defTabSz="905570">
              <a:spcAft>
                <a:spcPts val="900"/>
              </a:spcAft>
            </a:pPr>
            <a:endParaRPr lang="et-EE" sz="3000" dirty="0">
              <a:solidFill>
                <a:srgbClr val="FF0000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9102" y="5923255"/>
            <a:ext cx="3929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5570">
              <a:spcAft>
                <a:spcPts val="900"/>
              </a:spcAft>
            </a:pPr>
            <a:r>
              <a:rPr lang="et-EE" sz="3600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Database Integrity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2902562" y="8664622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5570">
              <a:spcAft>
                <a:spcPts val="900"/>
              </a:spcAft>
            </a:pPr>
            <a:r>
              <a:rPr lang="et-EE" sz="3600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Forensic Proof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112645" y="6651948"/>
            <a:ext cx="2988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5570">
              <a:spcAft>
                <a:spcPts val="900"/>
              </a:spcAft>
            </a:pPr>
            <a:r>
              <a:rPr lang="et-EE" sz="3600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Transparency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194209" y="7665162"/>
            <a:ext cx="30315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5570">
              <a:spcAft>
                <a:spcPts val="900"/>
              </a:spcAft>
            </a:pPr>
            <a:r>
              <a:rPr lang="et-EE" sz="3600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Accountability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842621" y="9407072"/>
            <a:ext cx="5211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5570">
              <a:spcAft>
                <a:spcPts val="900"/>
              </a:spcAft>
            </a:pPr>
            <a:r>
              <a:rPr lang="et-EE" sz="3600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Fully Digital Governance</a:t>
            </a:r>
          </a:p>
        </p:txBody>
      </p:sp>
    </p:spTree>
    <p:extLst>
      <p:ext uri="{BB962C8B-B14F-4D97-AF65-F5344CB8AC3E}">
        <p14:creationId xmlns:p14="http://schemas.microsoft.com/office/powerpoint/2010/main" val="41471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5" y="1895667"/>
            <a:ext cx="11672062" cy="1516408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E-Health Foundation</a:t>
            </a:r>
            <a:br>
              <a:rPr lang="et-EE" dirty="0" smtClean="0"/>
            </a:br>
            <a:r>
              <a:rPr lang="et-EE" dirty="0" smtClean="0">
                <a:solidFill>
                  <a:schemeClr val="tx1"/>
                </a:solidFill>
              </a:rPr>
              <a:t>E-Tervise Sihtasutus</a:t>
            </a:r>
            <a:r>
              <a:rPr lang="et-EE" dirty="0" smtClean="0"/>
              <a:t/>
            </a:r>
            <a:br>
              <a:rPr lang="et-EE" dirty="0" smtClean="0"/>
            </a:br>
            <a:r>
              <a:rPr lang="et-EE" dirty="0"/>
              <a:t/>
            </a:r>
            <a:br>
              <a:rPr lang="et-EE" dirty="0"/>
            </a:br>
            <a:r>
              <a:rPr lang="et-EE" dirty="0" smtClean="0"/>
              <a:t/>
            </a:r>
            <a:br>
              <a:rPr lang="et-EE" dirty="0" smtClean="0"/>
            </a:br>
            <a:endParaRPr lang="et-E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732" y="2745689"/>
            <a:ext cx="3379277" cy="2205164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118542" y="4774183"/>
            <a:ext cx="5080843" cy="4569795"/>
          </a:xfrm>
          <a:prstGeom prst="rect">
            <a:avLst/>
          </a:prstGeom>
        </p:spPr>
        <p:txBody>
          <a:bodyPr wrap="square" lIns="67977" tIns="33950" rIns="67977" bIns="33950">
            <a:spAutoFit/>
          </a:bodyPr>
          <a:lstStyle/>
          <a:p>
            <a:pPr defTabSz="905570">
              <a:spcAft>
                <a:spcPts val="900"/>
              </a:spcAft>
            </a:pPr>
            <a:r>
              <a:rPr lang="et-EE" sz="3000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Implementation ongoing</a:t>
            </a:r>
          </a:p>
          <a:p>
            <a:pPr defTabSz="905570">
              <a:spcAft>
                <a:spcPts val="900"/>
              </a:spcAft>
            </a:pPr>
            <a:endParaRPr lang="et-EE" sz="3000" dirty="0">
              <a:solidFill>
                <a:srgbClr val="FF0000"/>
              </a:solidFill>
              <a:latin typeface="Arial"/>
              <a:ea typeface="MS PGothic" charset="0"/>
              <a:cs typeface="Arial"/>
            </a:endParaRPr>
          </a:p>
          <a:p>
            <a:pPr defTabSz="905570">
              <a:spcAft>
                <a:spcPts val="900"/>
              </a:spcAft>
            </a:pPr>
            <a:r>
              <a:rPr lang="et-EE" sz="3000" dirty="0">
                <a:latin typeface="Arial"/>
                <a:ea typeface="MS PGothic" charset="0"/>
                <a:cs typeface="Arial"/>
              </a:rPr>
              <a:t>Securing:</a:t>
            </a:r>
          </a:p>
          <a:p>
            <a:pPr marL="457200" indent="-457200" defTabSz="90557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t-EE" sz="3000" dirty="0">
                <a:latin typeface="Arial"/>
                <a:ea typeface="MS PGothic" charset="0"/>
                <a:cs typeface="Arial"/>
              </a:rPr>
              <a:t>Medical records</a:t>
            </a:r>
          </a:p>
          <a:p>
            <a:pPr marL="457200" indent="-457200" defTabSz="90557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t-EE" sz="3000" dirty="0">
                <a:latin typeface="Arial"/>
                <a:ea typeface="MS PGothic" charset="0"/>
                <a:cs typeface="Arial"/>
              </a:rPr>
              <a:t>Digital Prescriptions</a:t>
            </a:r>
          </a:p>
          <a:p>
            <a:pPr marL="457200" indent="-457200" defTabSz="90557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t-EE" sz="3000" dirty="0">
                <a:latin typeface="Arial"/>
                <a:ea typeface="MS PGothic" charset="0"/>
                <a:cs typeface="Arial"/>
              </a:rPr>
              <a:t>Access Logs</a:t>
            </a:r>
          </a:p>
          <a:p>
            <a:pPr defTabSz="905570">
              <a:spcAft>
                <a:spcPts val="900"/>
              </a:spcAft>
            </a:pPr>
            <a:endParaRPr lang="et-EE" sz="3000" dirty="0">
              <a:latin typeface="Arial"/>
              <a:ea typeface="MS PGothic" charset="0"/>
              <a:cs typeface="Arial"/>
            </a:endParaRPr>
          </a:p>
          <a:p>
            <a:pPr defTabSz="905570">
              <a:spcAft>
                <a:spcPts val="900"/>
              </a:spcAft>
            </a:pPr>
            <a:endParaRPr lang="et-EE" sz="3000" dirty="0">
              <a:solidFill>
                <a:srgbClr val="FF0000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75047" y="5923255"/>
            <a:ext cx="3929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5570">
              <a:spcAft>
                <a:spcPts val="900"/>
              </a:spcAft>
            </a:pPr>
            <a:r>
              <a:rPr lang="et-EE" sz="3600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Database Integrity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3098341" y="8746447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5570">
              <a:spcAft>
                <a:spcPts val="900"/>
              </a:spcAft>
            </a:pPr>
            <a:r>
              <a:rPr lang="et-EE" sz="3600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Forensic Proof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210606" y="6651948"/>
            <a:ext cx="1723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5570">
              <a:spcAft>
                <a:spcPts val="900"/>
              </a:spcAft>
            </a:pPr>
            <a:r>
              <a:rPr lang="et-EE" sz="3600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Liability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494556" y="7694588"/>
            <a:ext cx="49808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5570">
              <a:spcAft>
                <a:spcPts val="900"/>
              </a:spcAft>
            </a:pPr>
            <a:r>
              <a:rPr lang="et-EE" sz="3600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Regulatory Compliance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18915" y="9838970"/>
            <a:ext cx="7332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5570">
              <a:spcAft>
                <a:spcPts val="900"/>
              </a:spcAft>
            </a:pPr>
            <a:r>
              <a:rPr lang="et-EE" sz="3600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Prove record’s integrity in isolation!</a:t>
            </a:r>
          </a:p>
        </p:txBody>
      </p:sp>
    </p:spTree>
    <p:extLst>
      <p:ext uri="{BB962C8B-B14F-4D97-AF65-F5344CB8AC3E}">
        <p14:creationId xmlns:p14="http://schemas.microsoft.com/office/powerpoint/2010/main" val="33378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68229" y="4483249"/>
            <a:ext cx="14787169" cy="2907682"/>
          </a:xfrm>
          <a:prstGeom prst="rect">
            <a:avLst/>
          </a:prstGeom>
          <a:noFill/>
        </p:spPr>
        <p:txBody>
          <a:bodyPr wrap="square" lIns="136732" tIns="68371" rIns="136732" bIns="68371" rtlCol="0">
            <a:spAutoFit/>
          </a:bodyPr>
          <a:lstStyle/>
          <a:p>
            <a:pPr algn="ctr" defTabSz="1828518" fontAlgn="base">
              <a:spcBef>
                <a:spcPct val="0"/>
              </a:spcBef>
              <a:spcAft>
                <a:spcPct val="0"/>
              </a:spcAft>
            </a:pPr>
            <a:r>
              <a:rPr lang="en-US" sz="5999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KSI</a:t>
            </a:r>
            <a:r>
              <a:rPr lang="et-EE" sz="5999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 APIs</a:t>
            </a:r>
            <a:endParaRPr lang="en-US" sz="5999" dirty="0">
              <a:solidFill>
                <a:srgbClr val="FF0000"/>
              </a:solidFill>
              <a:latin typeface="Arial"/>
              <a:ea typeface="MS PGothic" charset="0"/>
              <a:cs typeface="Arial"/>
            </a:endParaRPr>
          </a:p>
          <a:p>
            <a:pPr algn="ctr" defTabSz="1828518" fontAlgn="base">
              <a:spcBef>
                <a:spcPct val="0"/>
              </a:spcBef>
              <a:spcAft>
                <a:spcPct val="0"/>
              </a:spcAft>
            </a:pPr>
            <a:endParaRPr lang="et-EE" sz="5999" dirty="0">
              <a:solidFill>
                <a:prstClr val="black"/>
              </a:solidFill>
              <a:latin typeface="Arial"/>
              <a:ea typeface="MS PGothic" charset="0"/>
              <a:cs typeface="Arial"/>
            </a:endParaRPr>
          </a:p>
          <a:p>
            <a:pPr algn="ctr" defTabSz="1828518" fontAlgn="base">
              <a:spcBef>
                <a:spcPct val="0"/>
              </a:spcBef>
              <a:spcAft>
                <a:spcPct val="0"/>
              </a:spcAft>
            </a:pPr>
            <a:r>
              <a:rPr lang="et-EE" sz="5999" dirty="0">
                <a:solidFill>
                  <a:prstClr val="black"/>
                </a:solidFill>
                <a:latin typeface="Arial"/>
                <a:ea typeface="MS PGothic" charset="0"/>
                <a:cs typeface="Arial"/>
              </a:rPr>
              <a:t>Native and Web-based</a:t>
            </a:r>
            <a:endParaRPr lang="en-US" sz="5999" dirty="0">
              <a:solidFill>
                <a:prstClr val="black"/>
              </a:solidFill>
              <a:latin typeface="Arial"/>
              <a:ea typeface="MS PGothic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226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5" y="1987483"/>
            <a:ext cx="11672062" cy="1516408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Native APIs</a:t>
            </a:r>
            <a:br>
              <a:rPr lang="et-EE" dirty="0" smtClean="0"/>
            </a:br>
            <a:r>
              <a:rPr lang="et-EE" dirty="0"/>
              <a:t/>
            </a:r>
            <a:br>
              <a:rPr lang="et-EE" dirty="0"/>
            </a:br>
            <a:r>
              <a:rPr lang="et-EE" dirty="0" smtClean="0"/>
              <a:t/>
            </a:r>
            <a:br>
              <a:rPr lang="et-EE" dirty="0" smtClean="0"/>
            </a:br>
            <a:endParaRPr lang="et-EE" dirty="0"/>
          </a:p>
        </p:txBody>
      </p:sp>
      <p:sp>
        <p:nvSpPr>
          <p:cNvPr id="54" name="Rectangle 53"/>
          <p:cNvSpPr/>
          <p:nvPr/>
        </p:nvSpPr>
        <p:spPr>
          <a:xfrm>
            <a:off x="1594341" y="5096049"/>
            <a:ext cx="1582319" cy="4107746"/>
          </a:xfrm>
          <a:prstGeom prst="rect">
            <a:avLst/>
          </a:prstGeom>
        </p:spPr>
        <p:txBody>
          <a:bodyPr wrap="square" lIns="67977" tIns="33950" rIns="67977" bIns="33950">
            <a:spAutoFit/>
          </a:bodyPr>
          <a:lstStyle/>
          <a:p>
            <a:pPr algn="ctr" defTabSz="905570">
              <a:spcAft>
                <a:spcPts val="900"/>
              </a:spcAft>
            </a:pPr>
            <a:r>
              <a:rPr lang="et-EE" sz="4499" b="1" dirty="0">
                <a:latin typeface="Arial"/>
                <a:ea typeface="MS PGothic" charset="0"/>
                <a:cs typeface="Arial"/>
              </a:rPr>
              <a:t>C</a:t>
            </a:r>
          </a:p>
          <a:p>
            <a:pPr algn="ctr" defTabSz="905570">
              <a:spcAft>
                <a:spcPts val="900"/>
              </a:spcAft>
            </a:pPr>
            <a:r>
              <a:rPr lang="et-EE" sz="4499" b="1" dirty="0">
                <a:latin typeface="Arial"/>
                <a:ea typeface="MS PGothic" charset="0"/>
                <a:cs typeface="Arial"/>
              </a:rPr>
              <a:t>Java</a:t>
            </a:r>
          </a:p>
          <a:p>
            <a:pPr algn="ctr" defTabSz="905570">
              <a:spcAft>
                <a:spcPts val="900"/>
              </a:spcAft>
            </a:pPr>
            <a:r>
              <a:rPr lang="et-EE" sz="4499" b="1" dirty="0">
                <a:latin typeface="Arial"/>
                <a:ea typeface="MS PGothic" charset="0"/>
                <a:cs typeface="Arial"/>
              </a:rPr>
              <a:t>.net</a:t>
            </a:r>
          </a:p>
          <a:p>
            <a:pPr defTabSz="905570">
              <a:spcAft>
                <a:spcPts val="900"/>
              </a:spcAft>
            </a:pPr>
            <a:endParaRPr lang="et-EE" sz="3000" dirty="0">
              <a:solidFill>
                <a:srgbClr val="FF0000"/>
              </a:solidFill>
              <a:latin typeface="Arial"/>
              <a:ea typeface="MS PGothic" charset="0"/>
              <a:cs typeface="Arial"/>
            </a:endParaRPr>
          </a:p>
          <a:p>
            <a:pPr defTabSz="905570">
              <a:spcAft>
                <a:spcPts val="900"/>
              </a:spcAft>
            </a:pPr>
            <a:endParaRPr lang="et-EE" sz="3000" dirty="0">
              <a:latin typeface="Arial"/>
              <a:ea typeface="MS PGothic" charset="0"/>
              <a:cs typeface="Arial"/>
            </a:endParaRPr>
          </a:p>
          <a:p>
            <a:pPr defTabSz="905570">
              <a:spcAft>
                <a:spcPts val="900"/>
              </a:spcAft>
            </a:pPr>
            <a:endParaRPr lang="et-EE" sz="3000" dirty="0">
              <a:solidFill>
                <a:srgbClr val="FF0000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241" y="5202468"/>
            <a:ext cx="12822207" cy="55832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38244" y="1987483"/>
            <a:ext cx="6729984" cy="715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t-EE" sz="4049" dirty="0">
                <a:solidFill>
                  <a:srgbClr val="FF0000"/>
                </a:solidFill>
              </a:rPr>
              <a:t>https://github.com/GuardTime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30495" y="8320383"/>
            <a:ext cx="4227204" cy="2838552"/>
          </a:xfrm>
          <a:prstGeom prst="rect">
            <a:avLst/>
          </a:prstGeom>
        </p:spPr>
        <p:txBody>
          <a:bodyPr wrap="square" lIns="67977" tIns="33950" rIns="67977" bIns="33950">
            <a:spAutoFit/>
          </a:bodyPr>
          <a:lstStyle/>
          <a:p>
            <a:pPr defTabSz="905570">
              <a:spcAft>
                <a:spcPts val="900"/>
              </a:spcAft>
            </a:pPr>
            <a:r>
              <a:rPr lang="et-EE" sz="3000" dirty="0">
                <a:latin typeface="Arial"/>
                <a:ea typeface="MS PGothic" charset="0"/>
                <a:cs typeface="Arial"/>
              </a:rPr>
              <a:t>Full </a:t>
            </a:r>
            <a:r>
              <a:rPr lang="et-EE" sz="3000" dirty="0" smtClean="0">
                <a:latin typeface="Arial"/>
                <a:ea typeface="MS PGothic" charset="0"/>
                <a:cs typeface="Arial"/>
              </a:rPr>
              <a:t>flexibility</a:t>
            </a:r>
          </a:p>
          <a:p>
            <a:pPr defTabSz="905570">
              <a:spcAft>
                <a:spcPts val="900"/>
              </a:spcAft>
            </a:pPr>
            <a:endParaRPr lang="et-EE" sz="3000" dirty="0">
              <a:latin typeface="Arial"/>
              <a:ea typeface="MS PGothic" charset="0"/>
              <a:cs typeface="Arial"/>
            </a:endParaRPr>
          </a:p>
          <a:p>
            <a:pPr defTabSz="905570">
              <a:spcAft>
                <a:spcPts val="900"/>
              </a:spcAft>
            </a:pPr>
            <a:r>
              <a:rPr lang="et-EE" sz="3000" dirty="0">
                <a:latin typeface="Arial"/>
                <a:ea typeface="MS PGothic" charset="0"/>
                <a:cs typeface="Arial"/>
              </a:rPr>
              <a:t>Offline Verification</a:t>
            </a:r>
          </a:p>
          <a:p>
            <a:pPr defTabSz="905570">
              <a:spcAft>
                <a:spcPts val="900"/>
              </a:spcAft>
            </a:pPr>
            <a:endParaRPr lang="et-EE" sz="3000" dirty="0">
              <a:latin typeface="Arial"/>
              <a:ea typeface="MS PGothic" charset="0"/>
              <a:cs typeface="Arial"/>
            </a:endParaRPr>
          </a:p>
          <a:p>
            <a:pPr defTabSz="905570">
              <a:spcAft>
                <a:spcPts val="900"/>
              </a:spcAft>
            </a:pPr>
            <a:endParaRPr lang="et-EE" sz="3000" dirty="0">
              <a:solidFill>
                <a:srgbClr val="FF0000"/>
              </a:solidFill>
              <a:latin typeface="Arial"/>
              <a:ea typeface="MS PGothic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78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5" y="1530749"/>
            <a:ext cx="11672062" cy="1516408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KSI Middleware Service</a:t>
            </a:r>
            <a:br>
              <a:rPr lang="et-EE" dirty="0" smtClean="0"/>
            </a:br>
            <a:r>
              <a:rPr lang="et-EE" dirty="0"/>
              <a:t/>
            </a:r>
            <a:br>
              <a:rPr lang="et-EE" dirty="0"/>
            </a:br>
            <a:r>
              <a:rPr lang="et-EE" dirty="0" smtClean="0"/>
              <a:t/>
            </a:r>
            <a:br>
              <a:rPr lang="et-EE" dirty="0" smtClean="0"/>
            </a:br>
            <a:endParaRPr lang="et-EE" dirty="0"/>
          </a:p>
        </p:txBody>
      </p:sp>
      <p:sp>
        <p:nvSpPr>
          <p:cNvPr id="54" name="Rectangle 53"/>
          <p:cNvSpPr/>
          <p:nvPr/>
        </p:nvSpPr>
        <p:spPr>
          <a:xfrm>
            <a:off x="1594341" y="5096049"/>
            <a:ext cx="1582319" cy="1684390"/>
          </a:xfrm>
          <a:prstGeom prst="rect">
            <a:avLst/>
          </a:prstGeom>
        </p:spPr>
        <p:txBody>
          <a:bodyPr wrap="square" lIns="67977" tIns="33950" rIns="67977" bIns="33950">
            <a:spAutoFit/>
          </a:bodyPr>
          <a:lstStyle/>
          <a:p>
            <a:pPr defTabSz="905570">
              <a:spcAft>
                <a:spcPts val="900"/>
              </a:spcAft>
            </a:pPr>
            <a:endParaRPr lang="et-EE" sz="3000" dirty="0">
              <a:solidFill>
                <a:srgbClr val="FF0000"/>
              </a:solidFill>
              <a:latin typeface="Arial"/>
              <a:ea typeface="MS PGothic" charset="0"/>
              <a:cs typeface="Arial"/>
            </a:endParaRPr>
          </a:p>
          <a:p>
            <a:pPr defTabSz="905570">
              <a:spcAft>
                <a:spcPts val="900"/>
              </a:spcAft>
            </a:pPr>
            <a:endParaRPr lang="et-EE" sz="3000" dirty="0">
              <a:latin typeface="Arial"/>
              <a:ea typeface="MS PGothic" charset="0"/>
              <a:cs typeface="Arial"/>
            </a:endParaRPr>
          </a:p>
          <a:p>
            <a:pPr defTabSz="905570">
              <a:spcAft>
                <a:spcPts val="900"/>
              </a:spcAft>
            </a:pPr>
            <a:endParaRPr lang="et-EE" sz="3000" dirty="0">
              <a:solidFill>
                <a:srgbClr val="FF0000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94339" y="5096049"/>
            <a:ext cx="3499512" cy="1684390"/>
          </a:xfrm>
          <a:prstGeom prst="rect">
            <a:avLst/>
          </a:prstGeom>
        </p:spPr>
        <p:txBody>
          <a:bodyPr wrap="square" lIns="67977" tIns="33950" rIns="67977" bIns="33950">
            <a:spAutoFit/>
          </a:bodyPr>
          <a:lstStyle/>
          <a:p>
            <a:pPr algn="ctr" defTabSz="905570">
              <a:spcAft>
                <a:spcPts val="900"/>
              </a:spcAft>
            </a:pPr>
            <a:endParaRPr lang="et-EE" sz="3000" dirty="0">
              <a:solidFill>
                <a:srgbClr val="FF0000"/>
              </a:solidFill>
              <a:latin typeface="Arial"/>
              <a:ea typeface="MS PGothic" charset="0"/>
              <a:cs typeface="Arial"/>
            </a:endParaRPr>
          </a:p>
          <a:p>
            <a:pPr defTabSz="905570">
              <a:spcAft>
                <a:spcPts val="900"/>
              </a:spcAft>
            </a:pPr>
            <a:endParaRPr lang="et-EE" sz="3000" dirty="0">
              <a:latin typeface="Arial"/>
              <a:ea typeface="MS PGothic" charset="0"/>
              <a:cs typeface="Arial"/>
            </a:endParaRPr>
          </a:p>
          <a:p>
            <a:pPr defTabSz="905570">
              <a:spcAft>
                <a:spcPts val="900"/>
              </a:spcAft>
            </a:pPr>
            <a:endParaRPr lang="et-EE" sz="3000" dirty="0">
              <a:solidFill>
                <a:srgbClr val="FF0000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37" y="10217974"/>
            <a:ext cx="12383955" cy="28306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79" y="3047157"/>
            <a:ext cx="8767302" cy="684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5" y="1905932"/>
            <a:ext cx="11672062" cy="1516408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Developer Program</a:t>
            </a:r>
            <a:br>
              <a:rPr lang="et-EE" dirty="0" smtClean="0"/>
            </a:br>
            <a:r>
              <a:rPr lang="et-EE" dirty="0"/>
              <a:t/>
            </a:r>
            <a:br>
              <a:rPr lang="et-EE" dirty="0"/>
            </a:br>
            <a:r>
              <a:rPr lang="et-EE" dirty="0" smtClean="0"/>
              <a:t/>
            </a:r>
            <a:br>
              <a:rPr lang="et-EE" dirty="0" smtClean="0"/>
            </a:br>
            <a:endParaRPr lang="et-EE" dirty="0"/>
          </a:p>
        </p:txBody>
      </p:sp>
      <p:sp>
        <p:nvSpPr>
          <p:cNvPr id="54" name="Rectangle 53"/>
          <p:cNvSpPr/>
          <p:nvPr/>
        </p:nvSpPr>
        <p:spPr>
          <a:xfrm>
            <a:off x="1092870" y="5333749"/>
            <a:ext cx="12650662" cy="1915094"/>
          </a:xfrm>
          <a:prstGeom prst="rect">
            <a:avLst/>
          </a:prstGeom>
        </p:spPr>
        <p:txBody>
          <a:bodyPr wrap="square" lIns="67977" tIns="33950" rIns="67977" bIns="33950">
            <a:spAutoFit/>
          </a:bodyPr>
          <a:lstStyle/>
          <a:p>
            <a:pPr algn="ctr" defTabSz="905570">
              <a:spcAft>
                <a:spcPts val="900"/>
              </a:spcAft>
            </a:pPr>
            <a:r>
              <a:rPr lang="et-EE" sz="4499" b="1" dirty="0">
                <a:latin typeface="Arial"/>
                <a:ea typeface="MS PGothic" charset="0"/>
                <a:cs typeface="Arial"/>
              </a:rPr>
              <a:t>https://guardtime.com/blockchain-developers</a:t>
            </a:r>
            <a:endParaRPr lang="et-EE" sz="3000" dirty="0">
              <a:solidFill>
                <a:srgbClr val="FF0000"/>
              </a:solidFill>
              <a:latin typeface="Arial"/>
              <a:ea typeface="MS PGothic" charset="0"/>
              <a:cs typeface="Arial"/>
            </a:endParaRPr>
          </a:p>
          <a:p>
            <a:pPr defTabSz="905570">
              <a:spcAft>
                <a:spcPts val="900"/>
              </a:spcAft>
            </a:pPr>
            <a:endParaRPr lang="et-EE" sz="3000" dirty="0">
              <a:latin typeface="Arial"/>
              <a:ea typeface="MS PGothic" charset="0"/>
              <a:cs typeface="Arial"/>
            </a:endParaRPr>
          </a:p>
          <a:p>
            <a:pPr defTabSz="905570">
              <a:spcAft>
                <a:spcPts val="900"/>
              </a:spcAft>
            </a:pPr>
            <a:endParaRPr lang="et-EE" sz="3000" dirty="0">
              <a:solidFill>
                <a:srgbClr val="FF0000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0495" y="8320383"/>
            <a:ext cx="12833572" cy="2146055"/>
          </a:xfrm>
          <a:prstGeom prst="rect">
            <a:avLst/>
          </a:prstGeom>
        </p:spPr>
        <p:txBody>
          <a:bodyPr wrap="square" lIns="67977" tIns="33950" rIns="67977" bIns="33950">
            <a:spAutoFit/>
          </a:bodyPr>
          <a:lstStyle/>
          <a:p>
            <a:pPr defTabSz="905570">
              <a:spcAft>
                <a:spcPts val="900"/>
              </a:spcAft>
            </a:pPr>
            <a:r>
              <a:rPr lang="et-EE" sz="3000" dirty="0">
                <a:latin typeface="Arial"/>
                <a:ea typeface="MS PGothic" charset="0"/>
                <a:cs typeface="Arial"/>
              </a:rPr>
              <a:t>Free fully functional service access, command-line utilities and documentation!</a:t>
            </a:r>
          </a:p>
          <a:p>
            <a:pPr defTabSz="905570">
              <a:spcAft>
                <a:spcPts val="900"/>
              </a:spcAft>
            </a:pPr>
            <a:endParaRPr lang="et-EE" sz="3000" dirty="0">
              <a:latin typeface="Arial"/>
              <a:ea typeface="MS PGothic" charset="0"/>
              <a:cs typeface="Arial"/>
            </a:endParaRPr>
          </a:p>
          <a:p>
            <a:pPr defTabSz="905570">
              <a:spcAft>
                <a:spcPts val="900"/>
              </a:spcAft>
            </a:pPr>
            <a:endParaRPr lang="et-EE" sz="3000" dirty="0">
              <a:solidFill>
                <a:srgbClr val="FF0000"/>
              </a:solidFill>
              <a:latin typeface="Arial"/>
              <a:ea typeface="MS PGothic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6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230502" y="3248115"/>
            <a:ext cx="4187015" cy="5684203"/>
          </a:xfrm>
        </p:spPr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230502" y="7588710"/>
            <a:ext cx="4187013" cy="3158082"/>
          </a:xfrm>
        </p:spPr>
        <p:txBody>
          <a:bodyPr/>
          <a:lstStyle/>
          <a:p>
            <a:r>
              <a:rPr lang="et-EE" dirty="0" smtClean="0"/>
              <a:t>Ivo Lõhmus</a:t>
            </a:r>
          </a:p>
          <a:p>
            <a:r>
              <a:rPr lang="et-EE" dirty="0" smtClean="0"/>
              <a:t>Ivo.lohmus@guardtime.com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02" y="985837"/>
            <a:ext cx="3481388" cy="125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84"/>
          <a:stretch/>
        </p:blipFill>
        <p:spPr>
          <a:xfrm>
            <a:off x="6969073" y="1715212"/>
            <a:ext cx="11318930" cy="70292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98951" y="6554365"/>
            <a:ext cx="9789074" cy="5446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6503" tIns="68260" rIns="136503" bIns="68260" rtlCol="0" anchor="ctr"/>
          <a:lstStyle/>
          <a:p>
            <a:pPr algn="ctr"/>
            <a:endParaRPr lang="en-US" sz="360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0371" y="6793071"/>
            <a:ext cx="4372949" cy="437935"/>
          </a:xfrm>
          <a:prstGeom prst="rect">
            <a:avLst/>
          </a:prstGeom>
          <a:noFill/>
        </p:spPr>
        <p:txBody>
          <a:bodyPr wrap="none" lIns="136503" tIns="68260" rIns="136503" bIns="68260" rtlCol="0">
            <a:spAutoFit/>
          </a:bodyPr>
          <a:lstStyle/>
          <a:p>
            <a:pPr algn="ctr"/>
            <a:r>
              <a:rPr lang="en-US" sz="1950" dirty="0">
                <a:latin typeface="Arial"/>
                <a:cs typeface="Arial"/>
              </a:rPr>
              <a:t>Revenues, license + product, in USD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46997" y="6793068"/>
            <a:ext cx="1485940" cy="437935"/>
          </a:xfrm>
          <a:prstGeom prst="rect">
            <a:avLst/>
          </a:prstGeom>
          <a:noFill/>
        </p:spPr>
        <p:txBody>
          <a:bodyPr wrap="none" lIns="136503" tIns="68260" rIns="136503" bIns="68260" rtlCol="0">
            <a:spAutoFit/>
          </a:bodyPr>
          <a:lstStyle/>
          <a:p>
            <a:pPr algn="ctr"/>
            <a:r>
              <a:rPr lang="en-US" sz="1950" dirty="0">
                <a:solidFill>
                  <a:srgbClr val="000000"/>
                </a:solidFill>
                <a:latin typeface="Arial"/>
                <a:cs typeface="Arial"/>
              </a:rPr>
              <a:t>Customers</a:t>
            </a:r>
          </a:p>
        </p:txBody>
      </p:sp>
      <p:pic>
        <p:nvPicPr>
          <p:cNvPr id="8" name="Picture 7" descr="ericsson_logo_darkblue.gif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056" y="7998853"/>
            <a:ext cx="2418270" cy="48593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56134" y="3953850"/>
            <a:ext cx="6431510" cy="3565715"/>
          </a:xfrm>
          <a:prstGeom prst="rect">
            <a:avLst/>
          </a:prstGeom>
        </p:spPr>
        <p:txBody>
          <a:bodyPr wrap="square" lIns="136503" tIns="68260" rIns="136503" bIns="68260" anchor="t">
            <a:spAutoFit/>
          </a:bodyPr>
          <a:lstStyle/>
          <a:p>
            <a:pPr marL="268715" indent="-268715">
              <a:spcAft>
                <a:spcPts val="1800"/>
              </a:spcAft>
              <a:buClr>
                <a:srgbClr val="FF0000"/>
              </a:buClr>
              <a:buFont typeface="Arial"/>
              <a:buChar char="•"/>
              <a:tabLst>
                <a:tab pos="264285" algn="l"/>
              </a:tabLst>
            </a:pPr>
            <a:r>
              <a:rPr lang="en-US" sz="2325" spc="9" dirty="0">
                <a:latin typeface="Arial"/>
                <a:ea typeface="Tahoma" panose="020B0604030504040204" pitchFamily="34" charset="0"/>
                <a:cs typeface="Arial"/>
              </a:rPr>
              <a:t>Systems</a:t>
            </a:r>
            <a:r>
              <a:rPr lang="en-US" sz="2325" spc="1" dirty="0">
                <a:latin typeface="Arial"/>
                <a:ea typeface="Tahoma" panose="020B0604030504040204" pitchFamily="34" charset="0"/>
                <a:cs typeface="Arial"/>
              </a:rPr>
              <a:t> engineerin</a:t>
            </a:r>
            <a:r>
              <a:rPr lang="en-US" sz="2325" spc="9" dirty="0">
                <a:latin typeface="Arial"/>
                <a:ea typeface="Tahoma" panose="020B0604030504040204" pitchFamily="34" charset="0"/>
                <a:cs typeface="Arial"/>
              </a:rPr>
              <a:t>g compan</a:t>
            </a:r>
            <a:r>
              <a:rPr lang="en-US" sz="2325" spc="-141" dirty="0">
                <a:latin typeface="Arial"/>
                <a:ea typeface="Tahoma" panose="020B0604030504040204" pitchFamily="34" charset="0"/>
                <a:cs typeface="Arial"/>
              </a:rPr>
              <a:t>y</a:t>
            </a:r>
            <a:r>
              <a:rPr lang="en-US" sz="2325" spc="1" dirty="0">
                <a:latin typeface="Arial"/>
                <a:ea typeface="Tahoma" panose="020B0604030504040204" pitchFamily="34" charset="0"/>
                <a:cs typeface="Arial"/>
              </a:rPr>
              <a:t>,</a:t>
            </a:r>
            <a:r>
              <a:rPr lang="en-US" sz="2325" spc="9" dirty="0">
                <a:latin typeface="Arial"/>
                <a:ea typeface="Tahoma" panose="020B0604030504040204" pitchFamily="34" charset="0"/>
                <a:cs typeface="Arial"/>
              </a:rPr>
              <a:t> fundamental</a:t>
            </a:r>
            <a:r>
              <a:rPr lang="en-US" sz="2325" spc="-1" dirty="0">
                <a:latin typeface="Arial"/>
                <a:ea typeface="Tahoma" panose="020B0604030504040204" pitchFamily="34" charset="0"/>
                <a:cs typeface="Arial"/>
              </a:rPr>
              <a:t> </a:t>
            </a:r>
            <a:r>
              <a:rPr lang="en-US" sz="2325" spc="9" dirty="0">
                <a:latin typeface="Arial"/>
                <a:ea typeface="Tahoma" panose="020B0604030504040204" pitchFamily="34" charset="0"/>
                <a:cs typeface="Arial"/>
              </a:rPr>
              <a:t>&amp; </a:t>
            </a:r>
            <a:r>
              <a:rPr lang="en-US" sz="2325" spc="1" dirty="0">
                <a:latin typeface="Arial"/>
                <a:ea typeface="Tahoma" panose="020B0604030504040204" pitchFamily="34" charset="0"/>
                <a:cs typeface="Arial"/>
              </a:rPr>
              <a:t>applie</a:t>
            </a:r>
            <a:r>
              <a:rPr lang="en-US" sz="2325" spc="9" dirty="0">
                <a:latin typeface="Arial"/>
                <a:ea typeface="Tahoma" panose="020B0604030504040204" pitchFamily="34" charset="0"/>
                <a:cs typeface="Arial"/>
              </a:rPr>
              <a:t>d research</a:t>
            </a:r>
            <a:r>
              <a:rPr lang="en-US" sz="2325" spc="1" dirty="0">
                <a:latin typeface="Arial"/>
                <a:ea typeface="Tahoma" panose="020B0604030504040204" pitchFamily="34" charset="0"/>
                <a:cs typeface="Arial"/>
              </a:rPr>
              <a:t> int</a:t>
            </a:r>
            <a:r>
              <a:rPr lang="en-US" sz="2325" spc="9" dirty="0">
                <a:latin typeface="Arial"/>
                <a:ea typeface="Tahoma" panose="020B0604030504040204" pitchFamily="34" charset="0"/>
                <a:cs typeface="Arial"/>
              </a:rPr>
              <a:t>o cryptographic</a:t>
            </a:r>
            <a:r>
              <a:rPr lang="en-US" sz="2325" spc="1" dirty="0">
                <a:latin typeface="Arial"/>
                <a:ea typeface="Tahoma" panose="020B0604030504040204" pitchFamily="34" charset="0"/>
                <a:cs typeface="Arial"/>
              </a:rPr>
              <a:t> applications</a:t>
            </a:r>
            <a:endParaRPr lang="en-US" sz="2325" dirty="0">
              <a:latin typeface="Arial"/>
              <a:ea typeface="Tahoma" panose="020B0604030504040204" pitchFamily="34" charset="0"/>
              <a:cs typeface="Arial"/>
            </a:endParaRPr>
          </a:p>
          <a:p>
            <a:pPr marL="268715" indent="-268715">
              <a:spcAft>
                <a:spcPts val="1800"/>
              </a:spcAft>
              <a:buClr>
                <a:srgbClr val="FF0000"/>
              </a:buClr>
              <a:buFont typeface="Arial"/>
              <a:buChar char="•"/>
              <a:tabLst>
                <a:tab pos="264285" algn="l"/>
              </a:tabLst>
            </a:pPr>
            <a:r>
              <a:rPr lang="en-US" sz="2325" spc="9" dirty="0">
                <a:latin typeface="Arial"/>
                <a:ea typeface="Tahoma" panose="020B0604030504040204" pitchFamily="34" charset="0"/>
                <a:cs typeface="Arial"/>
              </a:rPr>
              <a:t>Founded </a:t>
            </a:r>
            <a:r>
              <a:rPr lang="en-US" sz="2325" dirty="0">
                <a:latin typeface="Arial"/>
                <a:ea typeface="Tahoma" panose="020B0604030504040204" pitchFamily="34" charset="0"/>
                <a:cs typeface="Arial"/>
              </a:rPr>
              <a:t>i</a:t>
            </a:r>
            <a:r>
              <a:rPr lang="en-US" sz="2325" spc="9" dirty="0">
                <a:latin typeface="Arial"/>
                <a:ea typeface="Tahoma" panose="020B0604030504040204" pitchFamily="34" charset="0"/>
                <a:cs typeface="Arial"/>
              </a:rPr>
              <a:t>n 2007 </a:t>
            </a:r>
            <a:r>
              <a:rPr lang="en-US" sz="2325" dirty="0">
                <a:latin typeface="Arial"/>
                <a:ea typeface="Tahoma" panose="020B0604030504040204" pitchFamily="34" charset="0"/>
                <a:cs typeface="Arial"/>
              </a:rPr>
              <a:t>i</a:t>
            </a:r>
            <a:r>
              <a:rPr lang="en-US" sz="2325" spc="9" dirty="0">
                <a:latin typeface="Arial"/>
                <a:ea typeface="Tahoma" panose="020B0604030504040204" pitchFamily="34" charset="0"/>
                <a:cs typeface="Arial"/>
              </a:rPr>
              <a:t>n</a:t>
            </a:r>
            <a:r>
              <a:rPr lang="en-US" sz="2325" spc="-30" dirty="0">
                <a:latin typeface="Arial"/>
                <a:ea typeface="Tahoma" panose="020B0604030504040204" pitchFamily="34" charset="0"/>
                <a:cs typeface="Arial"/>
              </a:rPr>
              <a:t> </a:t>
            </a:r>
            <a:r>
              <a:rPr lang="en-US" sz="2325" spc="-205" dirty="0">
                <a:latin typeface="Arial"/>
                <a:ea typeface="Tahoma" panose="020B0604030504040204" pitchFamily="34" charset="0"/>
                <a:cs typeface="Arial"/>
              </a:rPr>
              <a:t>T</a:t>
            </a:r>
            <a:r>
              <a:rPr lang="en-US" sz="2325" spc="1" dirty="0">
                <a:latin typeface="Arial"/>
                <a:ea typeface="Tahoma" panose="020B0604030504040204" pitchFamily="34" charset="0"/>
                <a:cs typeface="Arial"/>
              </a:rPr>
              <a:t>allinn,</a:t>
            </a:r>
            <a:r>
              <a:rPr lang="en-US" sz="2325" spc="9" dirty="0">
                <a:latin typeface="Arial"/>
                <a:ea typeface="Tahoma" panose="020B0604030504040204" pitchFamily="34" charset="0"/>
                <a:cs typeface="Arial"/>
              </a:rPr>
              <a:t> Estonia</a:t>
            </a:r>
            <a:endParaRPr lang="en-US" sz="2325" dirty="0">
              <a:latin typeface="Arial"/>
              <a:ea typeface="Tahoma" panose="020B0604030504040204" pitchFamily="34" charset="0"/>
              <a:cs typeface="Arial"/>
            </a:endParaRPr>
          </a:p>
          <a:p>
            <a:pPr marL="268715" indent="-268715">
              <a:spcAft>
                <a:spcPts val="1800"/>
              </a:spcAft>
              <a:buClr>
                <a:srgbClr val="FF0000"/>
              </a:buClr>
              <a:buFont typeface="Arial"/>
              <a:buChar char="•"/>
              <a:tabLst>
                <a:tab pos="264285" algn="l"/>
              </a:tabLst>
            </a:pPr>
            <a:r>
              <a:rPr lang="en-US" sz="2325" spc="9" dirty="0">
                <a:latin typeface="Arial"/>
                <a:ea typeface="Tahoma" panose="020B0604030504040204" pitchFamily="34" charset="0"/>
                <a:cs typeface="Arial"/>
              </a:rPr>
              <a:t>1</a:t>
            </a:r>
            <a:r>
              <a:rPr lang="et-EE" sz="2325" spc="9" dirty="0">
                <a:latin typeface="Arial"/>
                <a:ea typeface="Tahoma" panose="020B0604030504040204" pitchFamily="34" charset="0"/>
                <a:cs typeface="Arial"/>
              </a:rPr>
              <a:t>30</a:t>
            </a:r>
            <a:r>
              <a:rPr lang="en-US" sz="2325" spc="9" dirty="0">
                <a:latin typeface="Arial"/>
                <a:ea typeface="Tahoma" panose="020B0604030504040204" pitchFamily="34" charset="0"/>
                <a:cs typeface="Arial"/>
              </a:rPr>
              <a:t> Full-time</a:t>
            </a:r>
            <a:r>
              <a:rPr lang="en-US" sz="2325" dirty="0">
                <a:latin typeface="Arial"/>
                <a:ea typeface="Tahoma" panose="020B0604030504040204" pitchFamily="34" charset="0"/>
                <a:cs typeface="Arial"/>
              </a:rPr>
              <a:t> </a:t>
            </a:r>
            <a:r>
              <a:rPr lang="en-US" sz="2325" spc="9" dirty="0">
                <a:latin typeface="Arial"/>
                <a:ea typeface="Tahoma" panose="020B0604030504040204" pitchFamily="34" charset="0"/>
                <a:cs typeface="Arial"/>
              </a:rPr>
              <a:t>employees</a:t>
            </a:r>
            <a:endParaRPr lang="en-US" sz="2325" dirty="0">
              <a:latin typeface="Arial"/>
              <a:ea typeface="Tahoma" panose="020B0604030504040204" pitchFamily="34" charset="0"/>
              <a:cs typeface="Arial"/>
            </a:endParaRPr>
          </a:p>
          <a:p>
            <a:pPr marL="268715" indent="-268715">
              <a:spcAft>
                <a:spcPts val="1800"/>
              </a:spcAft>
              <a:buClr>
                <a:srgbClr val="FF0000"/>
              </a:buClr>
              <a:buFont typeface="Arial"/>
              <a:buChar char="•"/>
              <a:tabLst>
                <a:tab pos="264285" algn="l"/>
              </a:tabLst>
            </a:pPr>
            <a:r>
              <a:rPr lang="en-US" sz="2325" spc="9" dirty="0">
                <a:latin typeface="Arial"/>
                <a:ea typeface="Tahoma" panose="020B0604030504040204" pitchFamily="34" charset="0"/>
                <a:cs typeface="Arial"/>
              </a:rPr>
              <a:t>30+ Global</a:t>
            </a:r>
            <a:r>
              <a:rPr lang="en-US" sz="2325" dirty="0">
                <a:latin typeface="Arial"/>
                <a:ea typeface="Tahoma" panose="020B0604030504040204" pitchFamily="34" charset="0"/>
                <a:cs typeface="Arial"/>
              </a:rPr>
              <a:t> </a:t>
            </a:r>
            <a:r>
              <a:rPr lang="en-US" sz="2325" spc="9" dirty="0">
                <a:latin typeface="Arial"/>
                <a:ea typeface="Tahoma" panose="020B0604030504040204" pitchFamily="34" charset="0"/>
                <a:cs typeface="Arial"/>
              </a:rPr>
              <a:t>Patent</a:t>
            </a:r>
            <a:r>
              <a:rPr lang="en-US" sz="2325" spc="1" dirty="0">
                <a:latin typeface="Arial"/>
                <a:ea typeface="Tahoma" panose="020B0604030504040204" pitchFamily="34" charset="0"/>
                <a:cs typeface="Arial"/>
              </a:rPr>
              <a:t> </a:t>
            </a:r>
            <a:r>
              <a:rPr lang="en-US" sz="2325" spc="9" dirty="0">
                <a:latin typeface="Arial"/>
                <a:ea typeface="Tahoma" panose="020B0604030504040204" pitchFamily="34" charset="0"/>
                <a:cs typeface="Arial"/>
              </a:rPr>
              <a:t>Portfolio</a:t>
            </a:r>
            <a:r>
              <a:rPr lang="en-US" sz="2325" spc="1" dirty="0">
                <a:latin typeface="Arial"/>
                <a:ea typeface="Tahoma" panose="020B0604030504040204" pitchFamily="34" charset="0"/>
                <a:cs typeface="Arial"/>
              </a:rPr>
              <a:t> </a:t>
            </a:r>
            <a:r>
              <a:rPr lang="en-US" sz="2325" spc="9" dirty="0">
                <a:latin typeface="Arial"/>
                <a:ea typeface="Tahoma" panose="020B0604030504040204" pitchFamily="34" charset="0"/>
                <a:cs typeface="Arial"/>
              </a:rPr>
              <a:t>(8</a:t>
            </a:r>
            <a:r>
              <a:rPr lang="en-US" sz="2325" spc="1" dirty="0">
                <a:latin typeface="Arial"/>
                <a:ea typeface="Tahoma" panose="020B0604030504040204" pitchFamily="34" charset="0"/>
                <a:cs typeface="Arial"/>
              </a:rPr>
              <a:t> issued)</a:t>
            </a:r>
            <a:endParaRPr lang="en-US" sz="2325" dirty="0">
              <a:latin typeface="Arial"/>
              <a:ea typeface="Tahoma" panose="020B0604030504040204" pitchFamily="34" charset="0"/>
              <a:cs typeface="Arial"/>
            </a:endParaRPr>
          </a:p>
          <a:p>
            <a:pPr marL="268715" indent="-268715">
              <a:spcAft>
                <a:spcPts val="1800"/>
              </a:spcAft>
              <a:buClr>
                <a:srgbClr val="FF0000"/>
              </a:buClr>
              <a:buFont typeface="Arial"/>
              <a:buChar char="•"/>
              <a:tabLst>
                <a:tab pos="264285" algn="l"/>
              </a:tabLst>
            </a:pPr>
            <a:r>
              <a:rPr lang="en-US" sz="2325" spc="9" dirty="0">
                <a:latin typeface="Arial"/>
                <a:ea typeface="Tahoma" panose="020B0604030504040204" pitchFamily="34" charset="0"/>
                <a:cs typeface="Arial"/>
              </a:rPr>
              <a:t>Employee</a:t>
            </a:r>
            <a:r>
              <a:rPr lang="en-US" sz="2325" spc="1" dirty="0">
                <a:latin typeface="Arial"/>
                <a:ea typeface="Tahoma" panose="020B0604030504040204" pitchFamily="34" charset="0"/>
                <a:cs typeface="Arial"/>
              </a:rPr>
              <a:t> </a:t>
            </a:r>
            <a:r>
              <a:rPr lang="en-US" sz="2325" spc="9" dirty="0">
                <a:latin typeface="Arial"/>
                <a:ea typeface="Tahoma" panose="020B0604030504040204" pitchFamily="34" charset="0"/>
                <a:cs typeface="Arial"/>
              </a:rPr>
              <a:t>Owned,</a:t>
            </a:r>
            <a:r>
              <a:rPr lang="en-US" sz="2325" dirty="0">
                <a:latin typeface="Arial"/>
                <a:ea typeface="Tahoma" panose="020B0604030504040204" pitchFamily="34" charset="0"/>
                <a:cs typeface="Arial"/>
              </a:rPr>
              <a:t> </a:t>
            </a:r>
            <a:r>
              <a:rPr lang="en-US" sz="2325" spc="9" dirty="0">
                <a:latin typeface="Arial"/>
                <a:ea typeface="Tahoma" panose="020B0604030504040204" pitchFamily="34" charset="0"/>
                <a:cs typeface="Arial"/>
              </a:rPr>
              <a:t>Custome</a:t>
            </a:r>
            <a:r>
              <a:rPr lang="en-US" sz="2325" spc="1" dirty="0">
                <a:latin typeface="Arial"/>
                <a:ea typeface="Tahoma" panose="020B0604030504040204" pitchFamily="34" charset="0"/>
                <a:cs typeface="Arial"/>
              </a:rPr>
              <a:t>r</a:t>
            </a:r>
            <a:r>
              <a:rPr lang="en-US" sz="2325" spc="9" dirty="0">
                <a:latin typeface="Arial"/>
                <a:ea typeface="Tahoma" panose="020B0604030504040204" pitchFamily="34" charset="0"/>
                <a:cs typeface="Arial"/>
              </a:rPr>
              <a:t> Financed</a:t>
            </a:r>
            <a:endParaRPr lang="en-US" sz="2325" dirty="0">
              <a:latin typeface="Arial"/>
              <a:ea typeface="Tahoma" panose="020B0604030504040204" pitchFamily="34" charset="0"/>
              <a:cs typeface="Arial"/>
            </a:endParaRPr>
          </a:p>
        </p:txBody>
      </p:sp>
      <p:sp>
        <p:nvSpPr>
          <p:cNvPr id="16" name="Shape 87"/>
          <p:cNvSpPr/>
          <p:nvPr/>
        </p:nvSpPr>
        <p:spPr>
          <a:xfrm flipH="1" flipV="1">
            <a:off x="9093608" y="7376175"/>
            <a:ext cx="4751614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txBody>
          <a:bodyPr lIns="25600" tIns="25600" rIns="25600" bIns="25600"/>
          <a:lstStyle/>
          <a:p>
            <a:pPr defTabSz="682537">
              <a:defRPr sz="600">
                <a:latin typeface="+mj-lt"/>
                <a:ea typeface="+mj-ea"/>
                <a:cs typeface="+mj-cs"/>
                <a:sym typeface="Helvetica"/>
              </a:defRPr>
            </a:pPr>
            <a:endParaRPr sz="450">
              <a:latin typeface="Arial"/>
              <a:cs typeface="Arial"/>
            </a:endParaRPr>
          </a:p>
        </p:txBody>
      </p:sp>
      <p:sp>
        <p:nvSpPr>
          <p:cNvPr id="17" name="Shape 87"/>
          <p:cNvSpPr/>
          <p:nvPr/>
        </p:nvSpPr>
        <p:spPr>
          <a:xfrm flipH="1" flipV="1">
            <a:off x="14300075" y="7376174"/>
            <a:ext cx="3656914" cy="192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txBody>
          <a:bodyPr lIns="25600" tIns="25600" rIns="25600" bIns="25600"/>
          <a:lstStyle/>
          <a:p>
            <a:pPr defTabSz="682537"/>
            <a:endParaRPr sz="150">
              <a:latin typeface="Arial"/>
              <a:ea typeface="+mj-ea"/>
              <a:cs typeface="Arial"/>
            </a:endParaRPr>
          </a:p>
        </p:txBody>
      </p:sp>
      <p:pic>
        <p:nvPicPr>
          <p:cNvPr id="27" name="Picture 2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119850" y="4276060"/>
            <a:ext cx="651044" cy="67719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4185293" y="4112919"/>
            <a:ext cx="1455483" cy="414852"/>
          </a:xfrm>
          <a:prstGeom prst="rect">
            <a:avLst/>
          </a:prstGeom>
          <a:noFill/>
        </p:spPr>
        <p:txBody>
          <a:bodyPr wrap="none" lIns="136503" tIns="68260" rIns="136503" bIns="68260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Amsterdam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791856" y="2590615"/>
            <a:ext cx="1827444" cy="414852"/>
          </a:xfrm>
          <a:prstGeom prst="rect">
            <a:avLst/>
          </a:prstGeom>
          <a:noFill/>
        </p:spPr>
        <p:txBody>
          <a:bodyPr wrap="none" lIns="136503" tIns="68260" rIns="136503" bIns="68260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Tallinn, Estonia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87783" y="5000586"/>
            <a:ext cx="1288770" cy="414852"/>
          </a:xfrm>
          <a:prstGeom prst="rect">
            <a:avLst/>
          </a:prstGeom>
          <a:noFill/>
        </p:spPr>
        <p:txBody>
          <a:bodyPr wrap="none" lIns="136503" tIns="68260" rIns="136503" bIns="68260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Irvine, CA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33640" y="3697476"/>
            <a:ext cx="1784611" cy="414852"/>
          </a:xfrm>
          <a:prstGeom prst="rect">
            <a:avLst/>
          </a:prstGeom>
          <a:noFill/>
        </p:spPr>
        <p:txBody>
          <a:bodyPr wrap="none" lIns="136503" tIns="68260" rIns="136503" bIns="68260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Alexandria, 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64429" y="8638691"/>
            <a:ext cx="2601532" cy="1463364"/>
          </a:xfrm>
          <a:prstGeom prst="rect">
            <a:avLst/>
          </a:prstGeom>
        </p:spPr>
      </p:pic>
      <p:pic>
        <p:nvPicPr>
          <p:cNvPr id="25" name="Picture 2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505" y="4096317"/>
            <a:ext cx="651044" cy="677192"/>
          </a:xfrm>
          <a:prstGeom prst="rect">
            <a:avLst/>
          </a:prstGeom>
        </p:spPr>
      </p:pic>
      <p:pic>
        <p:nvPicPr>
          <p:cNvPr id="26" name="Picture 2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5393829" y="3006056"/>
            <a:ext cx="651044" cy="677192"/>
          </a:xfrm>
          <a:prstGeom prst="rect">
            <a:avLst/>
          </a:prstGeom>
        </p:spPr>
      </p:pic>
      <p:pic>
        <p:nvPicPr>
          <p:cNvPr id="28" name="Picture 2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4578595" y="3486625"/>
            <a:ext cx="651044" cy="677192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1290896" y="1961420"/>
            <a:ext cx="15738950" cy="175477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217311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5600" kern="120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199" dirty="0">
                <a:ea typeface="ＭＳ Ｐゴシック" charset="0"/>
              </a:rPr>
              <a:t>Guardtime at Glance</a:t>
            </a:r>
            <a:endParaRPr lang="en-US" sz="4199" dirty="0"/>
          </a:p>
        </p:txBody>
      </p:sp>
      <p:sp>
        <p:nvSpPr>
          <p:cNvPr id="9" name="Rectangle 8"/>
          <p:cNvSpPr/>
          <p:nvPr/>
        </p:nvSpPr>
        <p:spPr>
          <a:xfrm>
            <a:off x="1230544" y="8056399"/>
            <a:ext cx="7039440" cy="3240800"/>
          </a:xfrm>
          <a:prstGeom prst="rect">
            <a:avLst/>
          </a:prstGeom>
        </p:spPr>
        <p:txBody>
          <a:bodyPr wrap="square" lIns="68494" tIns="34247" rIns="68494" bIns="34247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25" dirty="0">
                <a:solidFill>
                  <a:srgbClr val="FF0000"/>
                </a:solidFill>
                <a:latin typeface="Arial"/>
                <a:cs typeface="Arial"/>
              </a:rPr>
              <a:t>Thesis: </a:t>
            </a:r>
            <a:r>
              <a:rPr lang="en-US" sz="2325" dirty="0">
                <a:latin typeface="Arial"/>
                <a:cs typeface="Arial"/>
              </a:rPr>
              <a:t>the root cause for ineffective cybersecurity today is the </a:t>
            </a:r>
            <a:r>
              <a:rPr lang="en-US" sz="2325" i="1" dirty="0">
                <a:latin typeface="Arial"/>
                <a:cs typeface="Arial"/>
              </a:rPr>
              <a:t>lack of integrity </a:t>
            </a:r>
            <a:r>
              <a:rPr lang="en-US" sz="2325" dirty="0">
                <a:latin typeface="Arial"/>
                <a:cs typeface="Arial"/>
              </a:rPr>
              <a:t>of systems, networks, processes and data.</a:t>
            </a:r>
          </a:p>
          <a:p>
            <a:pPr>
              <a:lnSpc>
                <a:spcPct val="120000"/>
              </a:lnSpc>
            </a:pPr>
            <a:endParaRPr lang="en-US" sz="2325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2325" dirty="0">
                <a:solidFill>
                  <a:srgbClr val="FF0000"/>
                </a:solidFill>
                <a:latin typeface="Arial"/>
                <a:cs typeface="Arial"/>
              </a:rPr>
              <a:t>Technological Advantage:  </a:t>
            </a:r>
            <a:r>
              <a:rPr lang="en-US" sz="2325" dirty="0">
                <a:latin typeface="Arial"/>
                <a:cs typeface="Arial"/>
              </a:rPr>
              <a:t>The KSI Blockchain is the </a:t>
            </a:r>
            <a:r>
              <a:rPr lang="en-US" sz="2325" i="1" dirty="0">
                <a:latin typeface="Arial"/>
                <a:cs typeface="Arial"/>
              </a:rPr>
              <a:t>only blockchain today</a:t>
            </a:r>
            <a:r>
              <a:rPr lang="en-US" sz="2325" dirty="0">
                <a:latin typeface="Arial"/>
                <a:cs typeface="Arial"/>
              </a:rPr>
              <a:t> that can be used for </a:t>
            </a:r>
            <a:r>
              <a:rPr lang="en-US" sz="2325" i="1" dirty="0">
                <a:latin typeface="Arial"/>
                <a:cs typeface="Arial"/>
              </a:rPr>
              <a:t>enterprise-scale</a:t>
            </a:r>
            <a:r>
              <a:rPr lang="en-US" sz="2325" dirty="0">
                <a:latin typeface="Arial"/>
                <a:cs typeface="Arial"/>
              </a:rPr>
              <a:t> data governance.</a:t>
            </a:r>
          </a:p>
          <a:p>
            <a:pPr>
              <a:lnSpc>
                <a:spcPct val="120000"/>
              </a:lnSpc>
            </a:pPr>
            <a:endParaRPr lang="en-US" sz="900" dirty="0">
              <a:latin typeface="Arial"/>
              <a:cs typeface="Arial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06460" y="10376143"/>
            <a:ext cx="2276825" cy="7899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7783" y="7673683"/>
            <a:ext cx="5320449" cy="378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5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 to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527" y="4685069"/>
            <a:ext cx="5292739" cy="615439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25" dirty="0"/>
              <a:t>Build a</a:t>
            </a:r>
            <a:r>
              <a:rPr lang="en-US" sz="3225" dirty="0">
                <a:solidFill>
                  <a:srgbClr val="FF0000"/>
                </a:solidFill>
              </a:rPr>
              <a:t> fence </a:t>
            </a:r>
            <a:r>
              <a:rPr lang="en-US" sz="3225" dirty="0"/>
              <a:t>around the data. This approach has fundamental flaws…</a:t>
            </a:r>
          </a:p>
          <a:p>
            <a:pPr marL="342565" indent="-342565">
              <a:buFont typeface="Arial"/>
              <a:buChar char="•"/>
            </a:pPr>
            <a:r>
              <a:rPr lang="en-US" dirty="0"/>
              <a:t>You can’t be 100% sure the fence is working (no instrumentation).</a:t>
            </a:r>
          </a:p>
          <a:p>
            <a:pPr marL="342565" indent="-342565">
              <a:buFont typeface="Arial"/>
              <a:buChar char="•"/>
            </a:pPr>
            <a:r>
              <a:rPr lang="en-US" dirty="0"/>
              <a:t>Supervisors, courts and the public have no transparency.</a:t>
            </a:r>
          </a:p>
          <a:p>
            <a:pPr marL="342565" indent="-342565">
              <a:buFont typeface="Arial"/>
              <a:buChar char="•"/>
            </a:pPr>
            <a:r>
              <a:rPr lang="en-US" dirty="0"/>
              <a:t>Cloud computing blurs the perimeter.</a:t>
            </a:r>
          </a:p>
          <a:p>
            <a:pPr marL="342565" indent="-342565">
              <a:buFont typeface="Arial"/>
              <a:buChar char="•"/>
            </a:pPr>
            <a:r>
              <a:rPr lang="en-US" dirty="0"/>
              <a:t>Over 50% of electronic fraud is conducted by insiders.</a:t>
            </a:r>
          </a:p>
          <a:p>
            <a:endParaRPr lang="en-US" sz="1950" dirty="0"/>
          </a:p>
        </p:txBody>
      </p:sp>
      <p:pic>
        <p:nvPicPr>
          <p:cNvPr id="8" name="Picture 7" descr="binaar-r6nga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518" y="5374096"/>
            <a:ext cx="4759609" cy="4759604"/>
          </a:xfrm>
          <a:prstGeom prst="rect">
            <a:avLst/>
          </a:prstGeom>
        </p:spPr>
      </p:pic>
      <p:sp>
        <p:nvSpPr>
          <p:cNvPr id="9" name="Oval 8"/>
          <p:cNvSpPr>
            <a:spLocks noChangeAspect="1"/>
          </p:cNvSpPr>
          <p:nvPr/>
        </p:nvSpPr>
        <p:spPr>
          <a:xfrm>
            <a:off x="10937726" y="4976693"/>
            <a:ext cx="5480980" cy="5480980"/>
          </a:xfrm>
          <a:prstGeom prst="ellipse">
            <a:avLst/>
          </a:prstGeom>
          <a:noFill/>
          <a:ln w="2540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3941" tIns="53941" rIns="53941" bIns="53941" rtlCol="0" anchor="ctr"/>
          <a:lstStyle/>
          <a:p>
            <a:pPr algn="ctr" defTabSz="1828518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74316" y="6922706"/>
            <a:ext cx="1335222" cy="346168"/>
          </a:xfrm>
          <a:prstGeom prst="rect">
            <a:avLst/>
          </a:prstGeom>
          <a:noFill/>
        </p:spPr>
        <p:txBody>
          <a:bodyPr wrap="none" lIns="68509" tIns="34250" rIns="68509" bIns="34250" rtlCol="0">
            <a:spAutoFit/>
          </a:bodyPr>
          <a:lstStyle/>
          <a:p>
            <a:pPr algn="ctr" defTabSz="1828518" fontAlgn="base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/>
                <a:ea typeface="MS PGothic" charset="0"/>
                <a:cs typeface="Arial"/>
              </a:rPr>
              <a:t>ATTACKER</a:t>
            </a:r>
          </a:p>
        </p:txBody>
      </p:sp>
      <p:sp>
        <p:nvSpPr>
          <p:cNvPr id="16" name="Shape 1865"/>
          <p:cNvSpPr/>
          <p:nvPr/>
        </p:nvSpPr>
        <p:spPr>
          <a:xfrm flipH="1" flipV="1">
            <a:off x="9275488" y="6057976"/>
            <a:ext cx="747575" cy="278990"/>
          </a:xfrm>
          <a:prstGeom prst="line">
            <a:avLst/>
          </a:prstGeom>
          <a:ln w="25400">
            <a:solidFill>
              <a:srgbClr val="000000"/>
            </a:solidFill>
            <a:headEnd type="triangle" w="lg" len="lg"/>
            <a:tailEnd type="none" w="lg" len="lg"/>
          </a:ln>
        </p:spPr>
        <p:txBody>
          <a:bodyPr lIns="0" tIns="0" rIns="0" bIns="0"/>
          <a:lstStyle/>
          <a:p>
            <a:pPr defTabSz="1828518" fontAlgn="base">
              <a:spcBef>
                <a:spcPct val="0"/>
              </a:spcBef>
              <a:spcAft>
                <a:spcPct val="0"/>
              </a:spcAft>
              <a:defRPr sz="2800">
                <a:latin typeface="+mj-lt"/>
                <a:ea typeface="+mj-ea"/>
                <a:cs typeface="+mj-cs"/>
                <a:sym typeface="Helvetica"/>
              </a:defRPr>
            </a:pPr>
            <a:endParaRPr sz="2100">
              <a:solidFill>
                <a:prstClr val="black"/>
              </a:solidFill>
              <a:ea typeface="MS PGothic" charset="0"/>
              <a:cs typeface="+mj-cs"/>
              <a:sym typeface="Helvetica"/>
            </a:endParaRPr>
          </a:p>
        </p:txBody>
      </p:sp>
      <p:pic>
        <p:nvPicPr>
          <p:cNvPr id="10" name="Picture 9" descr="black_ha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015" y="4685066"/>
            <a:ext cx="2144967" cy="2167080"/>
          </a:xfrm>
          <a:prstGeom prst="rect">
            <a:avLst/>
          </a:prstGeom>
        </p:spPr>
      </p:pic>
      <p:sp>
        <p:nvSpPr>
          <p:cNvPr id="18" name="Shape 1865"/>
          <p:cNvSpPr/>
          <p:nvPr/>
        </p:nvSpPr>
        <p:spPr>
          <a:xfrm>
            <a:off x="10624702" y="5374095"/>
            <a:ext cx="816221" cy="604628"/>
          </a:xfrm>
          <a:prstGeom prst="line">
            <a:avLst/>
          </a:prstGeom>
          <a:ln w="25400">
            <a:solidFill>
              <a:srgbClr val="000000"/>
            </a:solidFill>
            <a:headEnd type="none"/>
            <a:tailEnd type="oval"/>
          </a:ln>
        </p:spPr>
        <p:txBody>
          <a:bodyPr lIns="0" tIns="0" rIns="0" bIns="0"/>
          <a:lstStyle/>
          <a:p>
            <a:pPr defTabSz="1828518" fontAlgn="base">
              <a:spcBef>
                <a:spcPct val="0"/>
              </a:spcBef>
              <a:spcAft>
                <a:spcPct val="0"/>
              </a:spcAft>
              <a:defRPr sz="2800">
                <a:latin typeface="+mj-lt"/>
                <a:ea typeface="+mj-ea"/>
                <a:cs typeface="+mj-cs"/>
                <a:sym typeface="Helvetica"/>
              </a:defRPr>
            </a:pPr>
            <a:endParaRPr sz="2100">
              <a:solidFill>
                <a:prstClr val="black"/>
              </a:solidFill>
              <a:ea typeface="MS PGothic" charset="0"/>
              <a:cs typeface="+mj-cs"/>
              <a:sym typeface="Helvetica"/>
            </a:endParaRPr>
          </a:p>
        </p:txBody>
      </p:sp>
      <p:sp>
        <p:nvSpPr>
          <p:cNvPr id="19" name="Shape 1860"/>
          <p:cNvSpPr/>
          <p:nvPr/>
        </p:nvSpPr>
        <p:spPr>
          <a:xfrm>
            <a:off x="9400371" y="4691834"/>
            <a:ext cx="2448661" cy="62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2800">
                <a:solidFill>
                  <a:srgbClr val="323237"/>
                </a:solidFill>
              </a:defRPr>
            </a:lvl1pPr>
          </a:lstStyle>
          <a:p>
            <a:pPr algn="r" defTabSz="1828518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</a:defRPr>
            </a:pPr>
            <a:r>
              <a:rPr lang="et-EE" sz="1800" cap="all">
                <a:solidFill>
                  <a:prstClr val="black"/>
                </a:solidFill>
                <a:latin typeface="Arial"/>
                <a:ea typeface="MS PGothic" charset="0"/>
                <a:cs typeface="Arial"/>
              </a:rPr>
              <a:t>PERIMETER</a:t>
            </a:r>
            <a:endParaRPr sz="1800" cap="all">
              <a:solidFill>
                <a:prstClr val="black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1098735" y="7942843"/>
            <a:ext cx="506058" cy="50605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09" tIns="34250" rIns="68509" bIns="34250" rtlCol="0" anchor="ctr"/>
          <a:lstStyle/>
          <a:p>
            <a:pPr algn="ctr" defTabSz="1828518" fontAlgn="base">
              <a:spcBef>
                <a:spcPct val="0"/>
              </a:spcBef>
              <a:spcAft>
                <a:spcPct val="0"/>
              </a:spcAft>
            </a:pPr>
            <a:endParaRPr lang="en-US" sz="195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04667" y="10270926"/>
            <a:ext cx="1074510" cy="346168"/>
          </a:xfrm>
          <a:prstGeom prst="rect">
            <a:avLst/>
          </a:prstGeom>
          <a:noFill/>
        </p:spPr>
        <p:txBody>
          <a:bodyPr wrap="none" lIns="68509" tIns="34250" rIns="68509" bIns="34250" rtlCol="0">
            <a:spAutoFit/>
          </a:bodyPr>
          <a:lstStyle/>
          <a:p>
            <a:pPr algn="ctr" defTabSz="1828518" fontAlgn="base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/>
                <a:ea typeface="MS PGothic" charset="0"/>
                <a:cs typeface="Arial"/>
              </a:rPr>
              <a:t>INSIDER</a:t>
            </a:r>
          </a:p>
        </p:txBody>
      </p:sp>
      <p:sp>
        <p:nvSpPr>
          <p:cNvPr id="17" name="Shape 1865"/>
          <p:cNvSpPr/>
          <p:nvPr/>
        </p:nvSpPr>
        <p:spPr>
          <a:xfrm flipH="1">
            <a:off x="9275486" y="8179159"/>
            <a:ext cx="2074458" cy="718148"/>
          </a:xfrm>
          <a:prstGeom prst="line">
            <a:avLst/>
          </a:prstGeom>
          <a:ln w="25400">
            <a:solidFill>
              <a:srgbClr val="000000"/>
            </a:solidFill>
            <a:headEnd type="oval" w="lg" len="lg"/>
            <a:tailEnd type="none" w="lg" len="lg"/>
          </a:ln>
        </p:spPr>
        <p:txBody>
          <a:bodyPr lIns="0" tIns="0" rIns="0" bIns="0"/>
          <a:lstStyle/>
          <a:p>
            <a:pPr defTabSz="1828518" fontAlgn="base">
              <a:spcBef>
                <a:spcPct val="0"/>
              </a:spcBef>
              <a:spcAft>
                <a:spcPct val="0"/>
              </a:spcAft>
              <a:defRPr sz="2800">
                <a:latin typeface="+mj-lt"/>
                <a:ea typeface="+mj-ea"/>
                <a:cs typeface="+mj-cs"/>
                <a:sym typeface="Helvetica"/>
              </a:defRPr>
            </a:pPr>
            <a:endParaRPr sz="2100">
              <a:solidFill>
                <a:prstClr val="black"/>
              </a:solidFill>
              <a:ea typeface="MS PGothic" charset="0"/>
              <a:cs typeface="+mj-cs"/>
              <a:sym typeface="Helvetica"/>
            </a:endParaRPr>
          </a:p>
        </p:txBody>
      </p:sp>
      <p:pic>
        <p:nvPicPr>
          <p:cNvPr id="14" name="Picture 13" descr="wh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93" y="7927240"/>
            <a:ext cx="2161990" cy="218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7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29"/>
          <a:stretch/>
        </p:blipFill>
        <p:spPr>
          <a:xfrm>
            <a:off x="74455" y="6420499"/>
            <a:ext cx="18212357" cy="207428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12672615" y="8669684"/>
            <a:ext cx="0" cy="1885141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to the Integrity Problem: </a:t>
            </a:r>
            <a:br>
              <a:rPr lang="en-US" dirty="0" smtClean="0"/>
            </a:br>
            <a:r>
              <a:rPr lang="en-US" dirty="0" smtClean="0"/>
              <a:t>Register Digital Assets in the Blockchain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1231530" y="4670689"/>
            <a:ext cx="15478053" cy="991155"/>
          </a:xfrm>
        </p:spPr>
        <p:txBody>
          <a:bodyPr/>
          <a:lstStyle/>
          <a:p>
            <a:r>
              <a:rPr lang="en-US" dirty="0" smtClean="0"/>
              <a:t>K</a:t>
            </a:r>
            <a:r>
              <a:rPr lang="et-EE" dirty="0" smtClean="0"/>
              <a:t>eyless </a:t>
            </a:r>
            <a:r>
              <a:rPr lang="en-US" dirty="0" smtClean="0"/>
              <a:t>S</a:t>
            </a:r>
            <a:r>
              <a:rPr lang="et-EE" dirty="0" smtClean="0"/>
              <a:t>ignature Infrastructure (KSI) </a:t>
            </a:r>
            <a:r>
              <a:rPr lang="en-US" dirty="0" smtClean="0"/>
              <a:t>enable </a:t>
            </a:r>
            <a:r>
              <a:rPr lang="en-US" dirty="0"/>
              <a:t>the properties of </a:t>
            </a:r>
            <a:r>
              <a:rPr lang="et-EE" dirty="0" smtClean="0"/>
              <a:t>siged </a:t>
            </a:r>
            <a:r>
              <a:rPr lang="en-US" dirty="0" smtClean="0"/>
              <a:t>data </a:t>
            </a:r>
            <a:r>
              <a:rPr lang="en-US" dirty="0"/>
              <a:t>to be verified without the need for trusted third parties, keys or credentials that can be compromised.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69"/>
          <a:stretch/>
        </p:blipFill>
        <p:spPr>
          <a:xfrm>
            <a:off x="10239229" y="9083711"/>
            <a:ext cx="4916894" cy="3769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"/>
          <a:stretch/>
        </p:blipFill>
        <p:spPr>
          <a:xfrm>
            <a:off x="11584278" y="6823413"/>
            <a:ext cx="1924033" cy="153532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584272" y="6420485"/>
            <a:ext cx="1924033" cy="2249191"/>
          </a:xfrm>
          <a:prstGeom prst="rect">
            <a:avLst/>
          </a:prstGeom>
          <a:ln w="762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7977" tIns="33950" rIns="67977" bIns="33950" rtlCol="0" anchor="ctr"/>
          <a:lstStyle/>
          <a:p>
            <a:pPr algn="ctr" defTabSz="905570"/>
            <a:endParaRPr lang="en-US" sz="3600">
              <a:solidFill>
                <a:prstClr val="black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2094492" y="9467542"/>
            <a:ext cx="274420" cy="620929"/>
          </a:xfrm>
          <a:prstGeom prst="line">
            <a:avLst/>
          </a:prstGeom>
          <a:ln w="57150" cmpd="sng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2368898" y="8678725"/>
            <a:ext cx="0" cy="797786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498" y="9621019"/>
            <a:ext cx="7287052" cy="323199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0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68229" y="4483248"/>
            <a:ext cx="14787169" cy="4754085"/>
          </a:xfrm>
          <a:prstGeom prst="rect">
            <a:avLst/>
          </a:prstGeom>
          <a:noFill/>
        </p:spPr>
        <p:txBody>
          <a:bodyPr wrap="square" lIns="136732" tIns="68371" rIns="136732" bIns="68371" rtlCol="0">
            <a:spAutoFit/>
          </a:bodyPr>
          <a:lstStyle/>
          <a:p>
            <a:pPr algn="ctr" defTabSz="1828518" fontAlgn="base">
              <a:spcBef>
                <a:spcPct val="0"/>
              </a:spcBef>
              <a:spcAft>
                <a:spcPct val="0"/>
              </a:spcAft>
            </a:pPr>
            <a:r>
              <a:rPr lang="en-US" sz="5999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Keyless Signature Infrastructure - KSI</a:t>
            </a:r>
            <a:r>
              <a:rPr lang="en-US" sz="3000" baseline="100000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® </a:t>
            </a:r>
            <a:r>
              <a:rPr lang="en-US" sz="5999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 </a:t>
            </a:r>
          </a:p>
          <a:p>
            <a:pPr algn="ctr" defTabSz="1828518" fontAlgn="base">
              <a:spcBef>
                <a:spcPct val="0"/>
              </a:spcBef>
              <a:spcAft>
                <a:spcPct val="0"/>
              </a:spcAft>
            </a:pPr>
            <a:endParaRPr lang="en-US" sz="5999" dirty="0">
              <a:solidFill>
                <a:prstClr val="black"/>
              </a:solidFill>
              <a:latin typeface="Arial"/>
              <a:ea typeface="MS PGothic" charset="0"/>
              <a:cs typeface="Arial"/>
            </a:endParaRPr>
          </a:p>
          <a:p>
            <a:pPr algn="ctr" defTabSz="1828518" fontAlgn="base">
              <a:spcBef>
                <a:spcPct val="0"/>
              </a:spcBef>
              <a:spcAft>
                <a:spcPct val="0"/>
              </a:spcAft>
            </a:pPr>
            <a:r>
              <a:rPr lang="en-US" sz="5999" dirty="0">
                <a:solidFill>
                  <a:prstClr val="black"/>
                </a:solidFill>
                <a:latin typeface="Arial"/>
                <a:ea typeface="MS PGothic" charset="0"/>
                <a:cs typeface="Arial"/>
              </a:rPr>
              <a:t>A blockchain technology </a:t>
            </a:r>
          </a:p>
          <a:p>
            <a:pPr algn="ctr" defTabSz="1828518" fontAlgn="base">
              <a:spcBef>
                <a:spcPct val="0"/>
              </a:spcBef>
              <a:spcAft>
                <a:spcPct val="0"/>
              </a:spcAft>
            </a:pPr>
            <a:r>
              <a:rPr lang="en-US" sz="5999" dirty="0">
                <a:solidFill>
                  <a:prstClr val="black"/>
                </a:solidFill>
                <a:latin typeface="Arial"/>
                <a:ea typeface="MS PGothic" charset="0"/>
                <a:cs typeface="Arial"/>
              </a:rPr>
              <a:t>for verifying the integrity of systems and data at unprecedented scale.</a:t>
            </a:r>
          </a:p>
        </p:txBody>
      </p:sp>
    </p:spTree>
    <p:extLst>
      <p:ext uri="{BB962C8B-B14F-4D97-AF65-F5344CB8AC3E}">
        <p14:creationId xmlns:p14="http://schemas.microsoft.com/office/powerpoint/2010/main" val="69338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9175" y="3096635"/>
            <a:ext cx="1465205" cy="14650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3152" y="6951735"/>
            <a:ext cx="1466447" cy="146626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857565" y="7097318"/>
            <a:ext cx="12734050" cy="906002"/>
          </a:xfrm>
          <a:prstGeom prst="rect">
            <a:avLst/>
          </a:prstGeom>
        </p:spPr>
        <p:txBody>
          <a:bodyPr wrap="square" lIns="51422" tIns="25710" rIns="51422" bIns="25710">
            <a:spAutoFit/>
          </a:bodyPr>
          <a:lstStyle/>
          <a:p>
            <a:r>
              <a:rPr lang="en-US" sz="2775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The KSI does not ingest any customer data – complete data</a:t>
            </a:r>
            <a:r>
              <a:rPr lang="en-US" sz="2775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 </a:t>
            </a:r>
            <a:r>
              <a:rPr lang="en-US" sz="2775" b="1" dirty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privacy is guaranteed </a:t>
            </a:r>
            <a:r>
              <a:rPr lang="en-US" sz="2775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at all times.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4574" y="8979717"/>
            <a:ext cx="1823603" cy="182336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798126" y="9191144"/>
            <a:ext cx="13046565" cy="1333042"/>
          </a:xfrm>
          <a:prstGeom prst="rect">
            <a:avLst/>
          </a:prstGeom>
        </p:spPr>
        <p:txBody>
          <a:bodyPr wrap="square" lIns="51422" tIns="25710" rIns="51422" bIns="25710">
            <a:spAutoFit/>
          </a:bodyPr>
          <a:lstStyle/>
          <a:p>
            <a:r>
              <a:rPr lang="en-US" sz="2775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KSI is </a:t>
            </a:r>
            <a:r>
              <a:rPr lang="en-US" sz="2775" b="1" dirty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quantum immune</a:t>
            </a:r>
            <a:r>
              <a:rPr lang="en-US" sz="2775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, meaning it’s security is not vulnerable to quantum algorithms run in existing or upcoming quantum computers, unlike i.e. RSA algorithm commonly used in PKI implementations.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4574" y="4706825"/>
            <a:ext cx="1883053" cy="188280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857570" y="5219668"/>
            <a:ext cx="12927539" cy="906002"/>
          </a:xfrm>
          <a:prstGeom prst="rect">
            <a:avLst/>
          </a:prstGeom>
        </p:spPr>
        <p:txBody>
          <a:bodyPr wrap="square" lIns="51422" tIns="25710" rIns="51422" bIns="25710">
            <a:spAutoFit/>
          </a:bodyPr>
          <a:lstStyle/>
          <a:p>
            <a:r>
              <a:rPr lang="en-US" sz="2775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The massive scale of the KSI enables authentication of </a:t>
            </a:r>
            <a:r>
              <a:rPr lang="en-US" sz="2775" b="1" dirty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billions of data items</a:t>
            </a:r>
            <a:r>
              <a:rPr lang="en-US" sz="2775" b="1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</a:rPr>
              <a:t> </a:t>
            </a:r>
            <a:r>
              <a:rPr lang="en-US" sz="2775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every second.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795126" y="3108030"/>
            <a:ext cx="12865079" cy="1419197"/>
          </a:xfrm>
          <a:prstGeom prst="rect">
            <a:avLst/>
          </a:prstGeom>
        </p:spPr>
        <p:txBody>
          <a:bodyPr wrap="square" lIns="136732" tIns="68371" rIns="136732" bIns="68371">
            <a:spAutoFit/>
          </a:bodyPr>
          <a:lstStyle/>
          <a:p>
            <a:r>
              <a:rPr lang="en-US" sz="2775" dirty="0">
                <a:latin typeface="Arial"/>
                <a:ea typeface="ＭＳ Ｐゴシック" charset="0"/>
                <a:cs typeface="Arial"/>
              </a:rPr>
              <a:t>KSI blockchain based asset authentication uses </a:t>
            </a:r>
            <a:r>
              <a:rPr lang="en-US" sz="2775" b="1" dirty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formal mathematical methods</a:t>
            </a:r>
            <a:r>
              <a:rPr lang="en-US" sz="2775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 </a:t>
            </a:r>
            <a:r>
              <a:rPr lang="en-US" sz="2775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only, there are no secrets that can be compromised and conclusive proof of asset integrity is independent of any insiders or third parties.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04133" y="11111404"/>
            <a:ext cx="582830" cy="4796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310" tIns="91154" rIns="182310" bIns="91154" rtlCol="0" anchor="ctr"/>
          <a:lstStyle/>
          <a:p>
            <a:pPr algn="ctr"/>
            <a:endParaRPr lang="en-US" sz="112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91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4449789" y="10632979"/>
            <a:ext cx="1710322" cy="7717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8" tIns="34224" rIns="68458" bIns="34224" rtlCol="0" anchor="ctr"/>
          <a:lstStyle/>
          <a:p>
            <a:pPr algn="ctr" defTabSz="912972"/>
            <a:endParaRPr lang="en-US" sz="112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23883" y="10600799"/>
            <a:ext cx="1710322" cy="7717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8" tIns="34224" rIns="68458" bIns="34224" rtlCol="0" anchor="ctr"/>
          <a:lstStyle/>
          <a:p>
            <a:pPr algn="ctr" defTabSz="912972"/>
            <a:endParaRPr lang="en-US" sz="112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KSI Launched in April 2008</a:t>
            </a:r>
            <a:br>
              <a:rPr lang="en-US" dirty="0" smtClean="0"/>
            </a:br>
            <a:r>
              <a:rPr lang="en-US" sz="3226" dirty="0">
                <a:solidFill>
                  <a:srgbClr val="000000"/>
                </a:solidFill>
              </a:rPr>
              <a:t>Global Blockchain Infrastructure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30519" y="4684785"/>
            <a:ext cx="5288318" cy="6155198"/>
          </a:xfrm>
        </p:spPr>
        <p:txBody>
          <a:bodyPr/>
          <a:lstStyle/>
          <a:p>
            <a:r>
              <a:rPr lang="en-US" sz="2400" dirty="0"/>
              <a:t>A global asynchronous Aggregation Tree summarizing all submitted Hash Values is built every second and destroyed after all clients have received their KSI Signatures.</a:t>
            </a:r>
          </a:p>
          <a:p>
            <a:r>
              <a:rPr lang="en-US" sz="2400" dirty="0"/>
              <a:t>Only the Global Root Hash Values of the Aggregation Tree are kept in a public Calendar Blockchain.</a:t>
            </a:r>
          </a:p>
          <a:p>
            <a:r>
              <a:rPr lang="en-US" sz="2400" dirty="0"/>
              <a:t>The Calendar Blockchain has exactly one entry for each second since 1970-01-01 00:00:00 UTC</a:t>
            </a:r>
          </a:p>
          <a:p>
            <a:r>
              <a:rPr lang="en-US" sz="2400" dirty="0"/>
              <a:t>Periodically, Calendar Blockchain is published in physical newspapers.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49785" y="10600791"/>
            <a:ext cx="1263561" cy="288535"/>
          </a:xfrm>
          <a:prstGeom prst="rect">
            <a:avLst/>
          </a:prstGeom>
          <a:noFill/>
        </p:spPr>
        <p:txBody>
          <a:bodyPr wrap="none" lIns="68458" tIns="34224" rIns="68458" bIns="34224" rtlCol="0">
            <a:spAutoFit/>
          </a:bodyPr>
          <a:lstStyle/>
          <a:p>
            <a:pPr defTabSz="912972"/>
            <a:r>
              <a:rPr lang="en-US" sz="1426" dirty="0">
                <a:solidFill>
                  <a:prstClr val="black"/>
                </a:solidFill>
                <a:latin typeface="Arial"/>
                <a:cs typeface="Arial"/>
              </a:rPr>
              <a:t>KSI Signature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77209" y="10600791"/>
            <a:ext cx="1156993" cy="288535"/>
          </a:xfrm>
          <a:prstGeom prst="rect">
            <a:avLst/>
          </a:prstGeom>
          <a:noFill/>
        </p:spPr>
        <p:txBody>
          <a:bodyPr wrap="none" lIns="68458" tIns="34224" rIns="68458" bIns="34224" rtlCol="0">
            <a:spAutoFit/>
          </a:bodyPr>
          <a:lstStyle/>
          <a:p>
            <a:pPr algn="r" defTabSz="912972"/>
            <a:r>
              <a:rPr lang="en-US" sz="1426">
                <a:solidFill>
                  <a:prstClr val="black"/>
                </a:solidFill>
                <a:latin typeface="Arial"/>
                <a:cs typeface="Arial"/>
              </a:rPr>
              <a:t>Hash Values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81150" y="4333546"/>
            <a:ext cx="10872048" cy="7323736"/>
            <a:chOff x="8909360" y="3116843"/>
            <a:chExt cx="14497952" cy="97662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909360" y="3116843"/>
              <a:ext cx="14497952" cy="976625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122897" y="4240011"/>
              <a:ext cx="1858307" cy="9237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68530" tIns="34262" rIns="68530" bIns="34262" rtlCol="0">
              <a:spAutoFit/>
            </a:bodyPr>
            <a:lstStyle/>
            <a:p>
              <a:pPr algn="ctr"/>
              <a:r>
                <a:rPr lang="en-US" sz="2026" dirty="0">
                  <a:latin typeface="Arial"/>
                  <a:cs typeface="Arial"/>
                </a:rPr>
                <a:t>Calendar </a:t>
              </a:r>
            </a:p>
            <a:p>
              <a:pPr algn="ctr"/>
              <a:r>
                <a:rPr lang="en-US" sz="2026" dirty="0">
                  <a:latin typeface="Arial"/>
                  <a:cs typeface="Arial"/>
                </a:rPr>
                <a:t>Blockchain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26712" y="7891068"/>
              <a:ext cx="2050694" cy="13394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68530" tIns="34262" rIns="68530" bIns="34262" rtlCol="0">
              <a:spAutoFit/>
            </a:bodyPr>
            <a:lstStyle/>
            <a:p>
              <a:pPr algn="ctr"/>
              <a:r>
                <a:rPr lang="en-US" sz="2026" dirty="0">
                  <a:latin typeface="Arial"/>
                  <a:cs typeface="Arial"/>
                </a:rPr>
                <a:t>Global</a:t>
              </a:r>
            </a:p>
            <a:p>
              <a:pPr algn="ctr"/>
              <a:r>
                <a:rPr lang="en-US" sz="2026" dirty="0">
                  <a:latin typeface="Arial"/>
                  <a:cs typeface="Arial"/>
                </a:rPr>
                <a:t>Aggregation</a:t>
              </a:r>
            </a:p>
            <a:p>
              <a:pPr algn="ctr"/>
              <a:r>
                <a:rPr lang="en-US" sz="2026" dirty="0">
                  <a:latin typeface="Arial"/>
                  <a:cs typeface="Arial"/>
                </a:rPr>
                <a:t>Tree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09833" y="2342615"/>
            <a:ext cx="2319598" cy="1313994"/>
          </a:xfrm>
          <a:prstGeom prst="rect">
            <a:avLst/>
          </a:prstGeom>
        </p:spPr>
      </p:pic>
      <p:sp>
        <p:nvSpPr>
          <p:cNvPr id="19" name="Shape 1006"/>
          <p:cNvSpPr/>
          <p:nvPr/>
        </p:nvSpPr>
        <p:spPr>
          <a:xfrm flipH="1" flipV="1">
            <a:off x="15801710" y="3688814"/>
            <a:ext cx="0" cy="333012"/>
          </a:xfrm>
          <a:prstGeom prst="line">
            <a:avLst/>
          </a:prstGeom>
          <a:noFill/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defTabSz="912972">
              <a:defRPr sz="2800">
                <a:latin typeface="+mj-lt"/>
                <a:ea typeface="+mj-ea"/>
                <a:cs typeface="+mj-cs"/>
                <a:sym typeface="Helvetica"/>
              </a:defRPr>
            </a:pPr>
            <a:endParaRPr sz="2026">
              <a:solidFill>
                <a:prstClr val="white"/>
              </a:solidFill>
              <a:latin typeface="Calibri"/>
              <a:sym typeface="Helvetic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590844" y="4021826"/>
            <a:ext cx="66363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590844" y="3874264"/>
            <a:ext cx="0" cy="2682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227176" y="3874264"/>
            <a:ext cx="0" cy="2682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8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68229" y="4483249"/>
            <a:ext cx="14787169" cy="2907682"/>
          </a:xfrm>
          <a:prstGeom prst="rect">
            <a:avLst/>
          </a:prstGeom>
          <a:noFill/>
        </p:spPr>
        <p:txBody>
          <a:bodyPr wrap="square" lIns="136732" tIns="68371" rIns="136732" bIns="68371" rtlCol="0">
            <a:spAutoFit/>
          </a:bodyPr>
          <a:lstStyle/>
          <a:p>
            <a:pPr algn="ctr" defTabSz="1828518" fontAlgn="base">
              <a:spcBef>
                <a:spcPct val="0"/>
              </a:spcBef>
              <a:spcAft>
                <a:spcPct val="0"/>
              </a:spcAft>
            </a:pPr>
            <a:r>
              <a:rPr lang="en-US" sz="5999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KSI</a:t>
            </a:r>
            <a:r>
              <a:rPr lang="et-EE" sz="5999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 Case Studies</a:t>
            </a:r>
            <a:r>
              <a:rPr lang="en-US" sz="3000" baseline="100000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 </a:t>
            </a:r>
            <a:r>
              <a:rPr lang="en-US" sz="5999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 </a:t>
            </a:r>
          </a:p>
          <a:p>
            <a:pPr algn="ctr" defTabSz="1828518" fontAlgn="base">
              <a:spcBef>
                <a:spcPct val="0"/>
              </a:spcBef>
              <a:spcAft>
                <a:spcPct val="0"/>
              </a:spcAft>
            </a:pPr>
            <a:endParaRPr lang="en-US" sz="5999" dirty="0">
              <a:solidFill>
                <a:prstClr val="black"/>
              </a:solidFill>
              <a:latin typeface="Arial"/>
              <a:ea typeface="MS PGothic" charset="0"/>
              <a:cs typeface="Arial"/>
            </a:endParaRPr>
          </a:p>
          <a:p>
            <a:pPr algn="ctr" defTabSz="1828518" fontAlgn="base">
              <a:spcBef>
                <a:spcPct val="0"/>
              </a:spcBef>
              <a:spcAft>
                <a:spcPct val="0"/>
              </a:spcAft>
            </a:pPr>
            <a:r>
              <a:rPr lang="et-EE" sz="5999" dirty="0">
                <a:solidFill>
                  <a:prstClr val="black"/>
                </a:solidFill>
                <a:latin typeface="Arial"/>
                <a:ea typeface="MS PGothic" charset="0"/>
                <a:cs typeface="Arial"/>
              </a:rPr>
              <a:t>Public Sector</a:t>
            </a:r>
            <a:endParaRPr lang="en-US" sz="5999" dirty="0">
              <a:solidFill>
                <a:prstClr val="black"/>
              </a:solidFill>
              <a:latin typeface="Arial"/>
              <a:ea typeface="MS PGothic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3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95" y="1792999"/>
            <a:ext cx="11672062" cy="1516408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Information System Authority</a:t>
            </a:r>
            <a:br>
              <a:rPr lang="et-EE" dirty="0" smtClean="0"/>
            </a:br>
            <a:r>
              <a:rPr lang="et-EE" dirty="0" smtClean="0">
                <a:solidFill>
                  <a:schemeClr val="tx1"/>
                </a:solidFill>
              </a:rPr>
              <a:t>Riigi Infosüsteemi Amet</a:t>
            </a:r>
            <a:r>
              <a:rPr lang="et-EE" dirty="0" smtClean="0"/>
              <a:t/>
            </a:r>
            <a:br>
              <a:rPr lang="et-EE" dirty="0" smtClean="0"/>
            </a:br>
            <a:r>
              <a:rPr lang="et-EE" dirty="0"/>
              <a:t/>
            </a:r>
            <a:br>
              <a:rPr lang="et-EE" dirty="0"/>
            </a:br>
            <a:r>
              <a:rPr lang="et-EE" dirty="0" smtClean="0"/>
              <a:t/>
            </a:r>
            <a:br>
              <a:rPr lang="et-EE" dirty="0" smtClean="0"/>
            </a:br>
            <a:endParaRPr lang="et-E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732" y="2745689"/>
            <a:ext cx="3379277" cy="220516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934880" y="5386542"/>
            <a:ext cx="1971684" cy="1542723"/>
            <a:chOff x="9594963" y="3040512"/>
            <a:chExt cx="12792221" cy="9122256"/>
          </a:xfrm>
        </p:grpSpPr>
        <p:sp>
          <p:nvSpPr>
            <p:cNvPr id="9" name="Shape 426"/>
            <p:cNvSpPr/>
            <p:nvPr/>
          </p:nvSpPr>
          <p:spPr>
            <a:xfrm flipV="1">
              <a:off x="11066783" y="8514184"/>
              <a:ext cx="1342828" cy="1735279"/>
            </a:xfrm>
            <a:prstGeom prst="line">
              <a:avLst/>
            </a:prstGeom>
            <a:noFill/>
            <a:ln w="38100" cap="flat" cmpd="sng">
              <a:solidFill>
                <a:srgbClr val="FF0037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2800">
                  <a:latin typeface="+mj-lt"/>
                  <a:ea typeface="+mj-ea"/>
                  <a:cs typeface="+mj-cs"/>
                  <a:sym typeface="Helvetica"/>
                </a:defRPr>
              </a:pPr>
              <a:endParaRPr sz="2100" dirty="0">
                <a:solidFill>
                  <a:prstClr val="black"/>
                </a:solidFill>
                <a:latin typeface="Calibri"/>
                <a:sym typeface="Helvetica"/>
              </a:endParaRPr>
            </a:p>
          </p:txBody>
        </p:sp>
        <p:sp>
          <p:nvSpPr>
            <p:cNvPr id="10" name="Shape 428"/>
            <p:cNvSpPr/>
            <p:nvPr/>
          </p:nvSpPr>
          <p:spPr>
            <a:xfrm flipH="1" flipV="1">
              <a:off x="14376505" y="8514183"/>
              <a:ext cx="0" cy="1728192"/>
            </a:xfrm>
            <a:prstGeom prst="line">
              <a:avLst/>
            </a:prstGeom>
            <a:noFill/>
            <a:ln w="38100" cap="flat" cmpd="sng">
              <a:solidFill>
                <a:srgbClr val="FF0037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2800">
                  <a:latin typeface="+mj-lt"/>
                  <a:ea typeface="+mj-ea"/>
                  <a:cs typeface="+mj-cs"/>
                  <a:sym typeface="Helvetica"/>
                </a:defRPr>
              </a:pPr>
              <a:endParaRPr sz="2100" dirty="0">
                <a:solidFill>
                  <a:prstClr val="black"/>
                </a:solidFill>
                <a:latin typeface="Calibri"/>
                <a:sym typeface="Helvetica"/>
              </a:endParaRPr>
            </a:p>
          </p:txBody>
        </p:sp>
        <p:sp>
          <p:nvSpPr>
            <p:cNvPr id="11" name="Shape 429"/>
            <p:cNvSpPr/>
            <p:nvPr/>
          </p:nvSpPr>
          <p:spPr>
            <a:xfrm flipH="1" flipV="1">
              <a:off x="19610410" y="8514184"/>
              <a:ext cx="1291115" cy="1735279"/>
            </a:xfrm>
            <a:prstGeom prst="line">
              <a:avLst/>
            </a:prstGeom>
            <a:noFill/>
            <a:ln w="38100" cap="flat" cmpd="sng">
              <a:solidFill>
                <a:srgbClr val="FF0037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2800">
                  <a:latin typeface="+mj-lt"/>
                  <a:ea typeface="+mj-ea"/>
                  <a:cs typeface="+mj-cs"/>
                  <a:sym typeface="Helvetica"/>
                </a:defRPr>
              </a:pPr>
              <a:endParaRPr sz="2100" dirty="0">
                <a:solidFill>
                  <a:prstClr val="black"/>
                </a:solidFill>
                <a:latin typeface="Calibri"/>
                <a:sym typeface="Helvetica"/>
              </a:endParaRPr>
            </a:p>
          </p:txBody>
        </p:sp>
        <p:sp>
          <p:nvSpPr>
            <p:cNvPr id="12" name="Shape 430"/>
            <p:cNvSpPr/>
            <p:nvPr/>
          </p:nvSpPr>
          <p:spPr>
            <a:xfrm flipV="1">
              <a:off x="13361176" y="5057799"/>
              <a:ext cx="1640723" cy="1936157"/>
            </a:xfrm>
            <a:prstGeom prst="line">
              <a:avLst/>
            </a:prstGeom>
            <a:noFill/>
            <a:ln w="38100" cap="flat" cmpd="sng">
              <a:solidFill>
                <a:srgbClr val="FF0037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2800">
                  <a:latin typeface="+mj-lt"/>
                  <a:ea typeface="+mj-ea"/>
                  <a:cs typeface="+mj-cs"/>
                  <a:sym typeface="Helvetica"/>
                </a:defRPr>
              </a:pPr>
              <a:endParaRPr sz="2100" dirty="0">
                <a:solidFill>
                  <a:prstClr val="black"/>
                </a:solidFill>
                <a:latin typeface="Calibri"/>
                <a:sym typeface="Helvetica"/>
              </a:endParaRPr>
            </a:p>
          </p:txBody>
        </p:sp>
        <p:sp>
          <p:nvSpPr>
            <p:cNvPr id="13" name="Shape 431"/>
            <p:cNvSpPr/>
            <p:nvPr/>
          </p:nvSpPr>
          <p:spPr>
            <a:xfrm flipH="1" flipV="1">
              <a:off x="16946114" y="5057798"/>
              <a:ext cx="1728192" cy="1944217"/>
            </a:xfrm>
            <a:prstGeom prst="line">
              <a:avLst/>
            </a:prstGeom>
            <a:noFill/>
            <a:ln w="38100" cap="flat" cmpd="sng">
              <a:solidFill>
                <a:srgbClr val="FF0037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2800">
                  <a:latin typeface="+mj-lt"/>
                  <a:ea typeface="+mj-ea"/>
                  <a:cs typeface="+mj-cs"/>
                  <a:sym typeface="Helvetica"/>
                </a:defRPr>
              </a:pPr>
              <a:endParaRPr sz="2100" dirty="0">
                <a:solidFill>
                  <a:prstClr val="black"/>
                </a:solidFill>
                <a:latin typeface="Calibri"/>
                <a:sym typeface="Helvetica"/>
              </a:endParaRPr>
            </a:p>
          </p:txBody>
        </p:sp>
        <p:pic>
          <p:nvPicPr>
            <p:cNvPr id="14" name="Picture 13" descr="guardtime-gf-aggregator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963" y="9778368"/>
              <a:ext cx="2946329" cy="2384400"/>
            </a:xfrm>
            <a:prstGeom prst="rect">
              <a:avLst/>
            </a:prstGeom>
          </p:spPr>
        </p:pic>
        <p:pic>
          <p:nvPicPr>
            <p:cNvPr id="15" name="Picture 14" descr="guardtime-gf-aggregator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6927" y="9778368"/>
              <a:ext cx="2946329" cy="2384400"/>
            </a:xfrm>
            <a:prstGeom prst="rect">
              <a:avLst/>
            </a:prstGeom>
          </p:spPr>
        </p:pic>
        <p:pic>
          <p:nvPicPr>
            <p:cNvPr id="16" name="Picture 15" descr="guardtime-gf-aggregator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8891" y="9778368"/>
              <a:ext cx="2946329" cy="2384400"/>
            </a:xfrm>
            <a:prstGeom prst="rect">
              <a:avLst/>
            </a:prstGeom>
          </p:spPr>
        </p:pic>
        <p:pic>
          <p:nvPicPr>
            <p:cNvPr id="17" name="Picture 16" descr="guardtime-gf-aggregator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0855" y="9778368"/>
              <a:ext cx="2946329" cy="2384400"/>
            </a:xfrm>
            <a:prstGeom prst="rect">
              <a:avLst/>
            </a:prstGeom>
          </p:spPr>
        </p:pic>
        <p:pic>
          <p:nvPicPr>
            <p:cNvPr id="18" name="Picture 17" descr="guardtime-gf-aggregator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70791" y="6510621"/>
              <a:ext cx="2946329" cy="2384400"/>
            </a:xfrm>
            <a:prstGeom prst="rect">
              <a:avLst/>
            </a:prstGeom>
          </p:spPr>
        </p:pic>
        <p:pic>
          <p:nvPicPr>
            <p:cNvPr id="19" name="Picture 18" descr="guardtime-gf-aggregator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6391" y="6510621"/>
              <a:ext cx="2946329" cy="2384400"/>
            </a:xfrm>
            <a:prstGeom prst="rect">
              <a:avLst/>
            </a:prstGeom>
          </p:spPr>
        </p:pic>
        <p:pic>
          <p:nvPicPr>
            <p:cNvPr id="20" name="Picture 19" descr="guardtime-gf-aggregator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7909" y="3040512"/>
              <a:ext cx="2946329" cy="2384400"/>
            </a:xfrm>
            <a:prstGeom prst="rect">
              <a:avLst/>
            </a:prstGeom>
          </p:spPr>
        </p:pic>
        <p:sp>
          <p:nvSpPr>
            <p:cNvPr id="21" name="Shape 428"/>
            <p:cNvSpPr/>
            <p:nvPr/>
          </p:nvSpPr>
          <p:spPr>
            <a:xfrm flipH="1" flipV="1">
              <a:off x="17664790" y="8514183"/>
              <a:ext cx="0" cy="1728192"/>
            </a:xfrm>
            <a:prstGeom prst="line">
              <a:avLst/>
            </a:prstGeom>
            <a:noFill/>
            <a:ln w="38100" cap="flat" cmpd="sng">
              <a:solidFill>
                <a:srgbClr val="FF0037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2800">
                  <a:latin typeface="+mj-lt"/>
                  <a:ea typeface="+mj-ea"/>
                  <a:cs typeface="+mj-cs"/>
                  <a:sym typeface="Helvetica"/>
                </a:defRPr>
              </a:pPr>
              <a:endParaRPr sz="2100" dirty="0">
                <a:solidFill>
                  <a:prstClr val="black"/>
                </a:solidFill>
                <a:latin typeface="Calibri"/>
                <a:sym typeface="Helvetica"/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0734" y="4590143"/>
            <a:ext cx="2857128" cy="721425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9588027" y="7352380"/>
            <a:ext cx="3022853" cy="841036"/>
          </a:xfrm>
          <a:prstGeom prst="roundRect">
            <a:avLst/>
          </a:prstGeom>
          <a:noFill/>
          <a:ln w="152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Rectangle 24"/>
          <p:cNvSpPr/>
          <p:nvPr/>
        </p:nvSpPr>
        <p:spPr>
          <a:xfrm>
            <a:off x="9732945" y="7555811"/>
            <a:ext cx="2694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t-EE" sz="2400" dirty="0"/>
              <a:t>RIA Gateway Cluster</a:t>
            </a:r>
          </a:p>
        </p:txBody>
      </p:sp>
      <p:cxnSp>
        <p:nvCxnSpPr>
          <p:cNvPr id="29" name="Straight Arrow Connector 28"/>
          <p:cNvCxnSpPr>
            <a:endCxn id="20" idx="0"/>
          </p:cNvCxnSpPr>
          <p:nvPr/>
        </p:nvCxnSpPr>
        <p:spPr>
          <a:xfrm flipH="1">
            <a:off x="9920723" y="5051383"/>
            <a:ext cx="68682" cy="3351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0"/>
          </p:cNvCxnSpPr>
          <p:nvPr/>
        </p:nvCxnSpPr>
        <p:spPr>
          <a:xfrm flipH="1" flipV="1">
            <a:off x="10672383" y="6874164"/>
            <a:ext cx="427072" cy="4782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302650" y="8854425"/>
            <a:ext cx="7593611" cy="4571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3600" dirty="0"/>
              <a:t>X-Road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292111" y="9884461"/>
            <a:ext cx="2775817" cy="601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2100" dirty="0"/>
              <a:t>Government Institution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768263" y="10890604"/>
            <a:ext cx="2775817" cy="601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2100" dirty="0"/>
              <a:t>Government Institution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2120444" y="9884461"/>
            <a:ext cx="2775817" cy="601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2100" dirty="0"/>
              <a:t>Government Institution</a:t>
            </a:r>
          </a:p>
        </p:txBody>
      </p:sp>
      <p:cxnSp>
        <p:nvCxnSpPr>
          <p:cNvPr id="43" name="Straight Arrow Connector 42"/>
          <p:cNvCxnSpPr>
            <a:endCxn id="40" idx="0"/>
          </p:cNvCxnSpPr>
          <p:nvPr/>
        </p:nvCxnSpPr>
        <p:spPr>
          <a:xfrm flipH="1">
            <a:off x="8680021" y="8210001"/>
            <a:ext cx="1309389" cy="1674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1" idx="0"/>
          </p:cNvCxnSpPr>
          <p:nvPr/>
        </p:nvCxnSpPr>
        <p:spPr>
          <a:xfrm>
            <a:off x="11133272" y="8196141"/>
            <a:ext cx="22898" cy="2694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2" idx="0"/>
          </p:cNvCxnSpPr>
          <p:nvPr/>
        </p:nvCxnSpPr>
        <p:spPr>
          <a:xfrm>
            <a:off x="12295793" y="8199088"/>
            <a:ext cx="1212558" cy="1685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4222464" y="7472117"/>
            <a:ext cx="2775817" cy="601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2100" dirty="0"/>
              <a:t>Government Institution</a:t>
            </a:r>
          </a:p>
        </p:txBody>
      </p:sp>
      <p:cxnSp>
        <p:nvCxnSpPr>
          <p:cNvPr id="51" name="Straight Arrow Connector 50"/>
          <p:cNvCxnSpPr>
            <a:stCxn id="24" idx="3"/>
            <a:endCxn id="50" idx="1"/>
          </p:cNvCxnSpPr>
          <p:nvPr/>
        </p:nvCxnSpPr>
        <p:spPr>
          <a:xfrm>
            <a:off x="12610876" y="7772895"/>
            <a:ext cx="1611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118542" y="4774184"/>
            <a:ext cx="5080843" cy="5839374"/>
          </a:xfrm>
          <a:prstGeom prst="rect">
            <a:avLst/>
          </a:prstGeom>
        </p:spPr>
        <p:txBody>
          <a:bodyPr wrap="square" lIns="67977" tIns="33950" rIns="67977" bIns="33950">
            <a:spAutoFit/>
          </a:bodyPr>
          <a:lstStyle/>
          <a:p>
            <a:pPr defTabSz="905570">
              <a:spcAft>
                <a:spcPts val="900"/>
              </a:spcAft>
            </a:pPr>
            <a:r>
              <a:rPr lang="et-EE" sz="3000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KSI user since 2011</a:t>
            </a:r>
          </a:p>
          <a:p>
            <a:pPr defTabSz="905570">
              <a:spcAft>
                <a:spcPts val="900"/>
              </a:spcAft>
            </a:pPr>
            <a:endParaRPr lang="et-EE" sz="3000" dirty="0">
              <a:solidFill>
                <a:srgbClr val="FF0000"/>
              </a:solidFill>
              <a:latin typeface="Arial"/>
              <a:ea typeface="MS PGothic" charset="0"/>
              <a:cs typeface="Arial"/>
            </a:endParaRPr>
          </a:p>
          <a:p>
            <a:pPr defTabSz="905570">
              <a:spcAft>
                <a:spcPts val="900"/>
              </a:spcAft>
            </a:pPr>
            <a:r>
              <a:rPr lang="et-EE" sz="3000" dirty="0">
                <a:latin typeface="Arial"/>
                <a:ea typeface="MS PGothic" charset="0"/>
                <a:cs typeface="Arial"/>
              </a:rPr>
              <a:t>Access point to Government Institutions</a:t>
            </a:r>
          </a:p>
          <a:p>
            <a:pPr defTabSz="905570">
              <a:spcAft>
                <a:spcPts val="900"/>
              </a:spcAft>
            </a:pPr>
            <a:endParaRPr lang="et-EE" sz="3000" dirty="0">
              <a:latin typeface="Arial"/>
              <a:ea typeface="MS PGothic" charset="0"/>
              <a:cs typeface="Arial"/>
            </a:endParaRPr>
          </a:p>
          <a:p>
            <a:pPr defTabSz="905570">
              <a:spcAft>
                <a:spcPts val="900"/>
              </a:spcAft>
            </a:pPr>
            <a:r>
              <a:rPr lang="et-EE" sz="3000" dirty="0">
                <a:latin typeface="Arial"/>
                <a:ea typeface="MS PGothic" charset="0"/>
                <a:cs typeface="Arial"/>
              </a:rPr>
              <a:t>Knowledge Centre for Integrations</a:t>
            </a:r>
          </a:p>
          <a:p>
            <a:pPr defTabSz="905570">
              <a:spcAft>
                <a:spcPts val="900"/>
              </a:spcAft>
            </a:pPr>
            <a:endParaRPr lang="et-EE" sz="3000" dirty="0">
              <a:latin typeface="Arial"/>
              <a:ea typeface="MS PGothic" charset="0"/>
              <a:cs typeface="Arial"/>
            </a:endParaRPr>
          </a:p>
          <a:p>
            <a:pPr defTabSz="905570">
              <a:spcAft>
                <a:spcPts val="900"/>
              </a:spcAft>
            </a:pPr>
            <a:r>
              <a:rPr lang="et-EE" sz="3000" dirty="0">
                <a:latin typeface="Arial"/>
                <a:ea typeface="MS PGothic" charset="0"/>
                <a:cs typeface="Arial"/>
              </a:rPr>
              <a:t>Internal use-case: KSI provides tamper-proof audit/access logs </a:t>
            </a:r>
            <a:endParaRPr lang="en-US" sz="3000" dirty="0">
              <a:latin typeface="Arial"/>
              <a:ea typeface="MS PGothic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88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24496</TotalTime>
  <Words>591</Words>
  <Application>Microsoft Office PowerPoint</Application>
  <PresentationFormat>Custom</PresentationFormat>
  <Paragraphs>137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ＭＳ Ｐゴシック</vt:lpstr>
      <vt:lpstr>ＭＳ Ｐゴシック</vt:lpstr>
      <vt:lpstr>Arial</vt:lpstr>
      <vt:lpstr>Calibri</vt:lpstr>
      <vt:lpstr>Helvetica</vt:lpstr>
      <vt:lpstr>Helvetica Light</vt:lpstr>
      <vt:lpstr>Open Sans Semibold</vt:lpstr>
      <vt:lpstr>Tahoma</vt:lpstr>
      <vt:lpstr>Office Theme</vt:lpstr>
      <vt:lpstr>1_Office Theme</vt:lpstr>
      <vt:lpstr>3_Office Theme</vt:lpstr>
      <vt:lpstr>5_Office Theme</vt:lpstr>
      <vt:lpstr>Securing Public Services with  Blockchain</vt:lpstr>
      <vt:lpstr>PowerPoint Presentation</vt:lpstr>
      <vt:lpstr>Traditional Approach to security</vt:lpstr>
      <vt:lpstr>Solution to the Integrity Problem:  Register Digital Assets in the Blockchain</vt:lpstr>
      <vt:lpstr>PowerPoint Presentation</vt:lpstr>
      <vt:lpstr>PowerPoint Presentation</vt:lpstr>
      <vt:lpstr>KSI Launched in April 2008 Global Blockchain Infrastructure</vt:lpstr>
      <vt:lpstr>PowerPoint Presentation</vt:lpstr>
      <vt:lpstr>Information System Authority Riigi Infosüsteemi Amet   </vt:lpstr>
      <vt:lpstr>Centre of Registers and Information Systems Registrite ja Infosüsteemide Keskus   </vt:lpstr>
      <vt:lpstr>E-Health Foundation E-Tervise Sihtasutus   </vt:lpstr>
      <vt:lpstr>PowerPoint Presentation</vt:lpstr>
      <vt:lpstr>Native APIs   </vt:lpstr>
      <vt:lpstr>KSI Middleware Service   </vt:lpstr>
      <vt:lpstr>Developer Program   </vt:lpstr>
      <vt:lpstr>Thank you!  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Guardtime</dc:title>
  <dc:subject/>
  <dc:creator>Ivo</dc:creator>
  <cp:keywords/>
  <dc:description/>
  <cp:lastModifiedBy>Ivo</cp:lastModifiedBy>
  <cp:revision>323</cp:revision>
  <cp:lastPrinted>2014-09-25T09:29:29Z</cp:lastPrinted>
  <dcterms:created xsi:type="dcterms:W3CDTF">2014-08-11T10:15:07Z</dcterms:created>
  <dcterms:modified xsi:type="dcterms:W3CDTF">2016-05-12T10:20:52Z</dcterms:modified>
  <cp:category/>
</cp:coreProperties>
</file>