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76" r:id="rId4"/>
    <p:sldId id="257" r:id="rId5"/>
    <p:sldId id="282" r:id="rId6"/>
    <p:sldId id="283" r:id="rId7"/>
    <p:sldId id="284" r:id="rId8"/>
    <p:sldId id="285" r:id="rId9"/>
    <p:sldId id="286" r:id="rId10"/>
    <p:sldId id="281" r:id="rId1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0591" autoAdjust="0"/>
  </p:normalViewPr>
  <p:slideViewPr>
    <p:cSldViewPr>
      <p:cViewPr>
        <p:scale>
          <a:sx n="80" d="100"/>
          <a:sy n="80" d="100"/>
        </p:scale>
        <p:origin x="-1086" y="7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63AB26-0E86-4845-9A7D-0439E21B1AE0}" type="doc">
      <dgm:prSet loTypeId="urn:microsoft.com/office/officeart/2005/8/layout/hierarchy4" loCatId="list" qsTypeId="urn:microsoft.com/office/officeart/2005/8/quickstyle/3d1" qsCatId="3D" csTypeId="urn:microsoft.com/office/officeart/2005/8/colors/accent6_3" csCatId="accent6" phldr="1"/>
      <dgm:spPr/>
      <dgm:t>
        <a:bodyPr/>
        <a:lstStyle/>
        <a:p>
          <a:endParaRPr lang="et-EE"/>
        </a:p>
      </dgm:t>
    </dgm:pt>
    <dgm:pt modelId="{E6DE1BDC-E98C-474A-8D68-AD6789D81F5E}">
      <dgm:prSet phldrT="[Tekst]"/>
      <dgm:spPr/>
      <dgm:t>
        <a:bodyPr/>
        <a:lstStyle/>
        <a:p>
          <a:r>
            <a:rPr lang="en-GB" i="1" noProof="0" dirty="0" smtClean="0"/>
            <a:t>CEO</a:t>
          </a:r>
          <a:endParaRPr lang="en-GB" i="1" noProof="0" dirty="0"/>
        </a:p>
      </dgm:t>
    </dgm:pt>
    <dgm:pt modelId="{8A518C9E-DC87-421F-8141-1DD5534A0C07}" type="parTrans" cxnId="{4CADADE4-57E1-4335-A333-17C8A5A7803D}">
      <dgm:prSet/>
      <dgm:spPr/>
      <dgm:t>
        <a:bodyPr/>
        <a:lstStyle/>
        <a:p>
          <a:endParaRPr lang="et-EE"/>
        </a:p>
      </dgm:t>
    </dgm:pt>
    <dgm:pt modelId="{8A3662D1-4CB9-40FF-A7B9-1CF4B0BB3D90}" type="sibTrans" cxnId="{4CADADE4-57E1-4335-A333-17C8A5A7803D}">
      <dgm:prSet/>
      <dgm:spPr/>
      <dgm:t>
        <a:bodyPr/>
        <a:lstStyle/>
        <a:p>
          <a:endParaRPr lang="et-EE"/>
        </a:p>
      </dgm:t>
    </dgm:pt>
    <dgm:pt modelId="{E529CA0F-F9BA-4A08-B676-9CE10F4A4399}">
      <dgm:prSet phldrT="[Tekst]"/>
      <dgm:spPr/>
      <dgm:t>
        <a:bodyPr/>
        <a:lstStyle/>
        <a:p>
          <a:r>
            <a:rPr lang="en-GB" i="0" noProof="0" dirty="0" smtClean="0"/>
            <a:t>Promotional materials</a:t>
          </a:r>
          <a:endParaRPr lang="en-GB" i="0" noProof="0" dirty="0" smtClean="0"/>
        </a:p>
      </dgm:t>
    </dgm:pt>
    <dgm:pt modelId="{C5E61373-B161-4B28-A7C0-75F648A59EEB}" type="parTrans" cxnId="{65567CCE-B9AB-41A1-A0DD-2D4A9D074958}">
      <dgm:prSet/>
      <dgm:spPr/>
      <dgm:t>
        <a:bodyPr/>
        <a:lstStyle/>
        <a:p>
          <a:endParaRPr lang="et-EE"/>
        </a:p>
      </dgm:t>
    </dgm:pt>
    <dgm:pt modelId="{22BA4C71-6D86-4B6D-8B35-88CB22267C7F}" type="sibTrans" cxnId="{65567CCE-B9AB-41A1-A0DD-2D4A9D074958}">
      <dgm:prSet/>
      <dgm:spPr/>
      <dgm:t>
        <a:bodyPr/>
        <a:lstStyle/>
        <a:p>
          <a:endParaRPr lang="et-EE"/>
        </a:p>
      </dgm:t>
    </dgm:pt>
    <dgm:pt modelId="{E8A7F158-3401-470E-9016-F0680654D313}">
      <dgm:prSet phldrT="[Tekst]"/>
      <dgm:spPr/>
      <dgm:t>
        <a:bodyPr/>
        <a:lstStyle/>
        <a:p>
          <a:r>
            <a:rPr lang="en-GB" i="0" noProof="0" dirty="0" smtClean="0"/>
            <a:t>Applicability Guide</a:t>
          </a:r>
          <a:endParaRPr lang="en-GB" i="0" noProof="0" dirty="0" smtClean="0"/>
        </a:p>
      </dgm:t>
    </dgm:pt>
    <dgm:pt modelId="{4755F7B3-87FF-4821-876C-20F65D857810}" type="parTrans" cxnId="{F212E551-7165-47B7-B3DF-87CE93925265}">
      <dgm:prSet/>
      <dgm:spPr/>
      <dgm:t>
        <a:bodyPr/>
        <a:lstStyle/>
        <a:p>
          <a:endParaRPr lang="et-EE"/>
        </a:p>
      </dgm:t>
    </dgm:pt>
    <dgm:pt modelId="{D2E943E4-3E6F-4C61-87A4-B45B34FE3D76}" type="sibTrans" cxnId="{F212E551-7165-47B7-B3DF-87CE93925265}">
      <dgm:prSet/>
      <dgm:spPr/>
      <dgm:t>
        <a:bodyPr/>
        <a:lstStyle/>
        <a:p>
          <a:endParaRPr lang="et-EE"/>
        </a:p>
      </dgm:t>
    </dgm:pt>
    <dgm:pt modelId="{CCE04FEE-3A0B-4BB9-AE6F-2CE49F5753B5}">
      <dgm:prSet phldrT="[Tekst]"/>
      <dgm:spPr/>
      <dgm:t>
        <a:bodyPr/>
        <a:lstStyle/>
        <a:p>
          <a:r>
            <a:rPr lang="en-GB" i="1" noProof="0" dirty="0" smtClean="0"/>
            <a:t>Business process owner</a:t>
          </a:r>
          <a:endParaRPr lang="en-GB" i="1" noProof="0" dirty="0"/>
        </a:p>
      </dgm:t>
    </dgm:pt>
    <dgm:pt modelId="{3A1B2B03-9E1A-4D08-BD23-F8B5E7F0FBE4}" type="parTrans" cxnId="{93C6DF7D-9CA5-4209-9B9D-2E46558311AE}">
      <dgm:prSet/>
      <dgm:spPr/>
      <dgm:t>
        <a:bodyPr/>
        <a:lstStyle/>
        <a:p>
          <a:endParaRPr lang="et-EE"/>
        </a:p>
      </dgm:t>
    </dgm:pt>
    <dgm:pt modelId="{235D8B0E-DB80-4678-B4C5-A9CC98F10B73}" type="sibTrans" cxnId="{93C6DF7D-9CA5-4209-9B9D-2E46558311AE}">
      <dgm:prSet/>
      <dgm:spPr/>
      <dgm:t>
        <a:bodyPr/>
        <a:lstStyle/>
        <a:p>
          <a:endParaRPr lang="et-EE"/>
        </a:p>
      </dgm:t>
    </dgm:pt>
    <dgm:pt modelId="{FA8B5081-F7B7-4FB0-B6F5-CB5E65431D04}">
      <dgm:prSet phldrT="[Tekst]" custT="1"/>
      <dgm:spPr/>
      <dgm:t>
        <a:bodyPr/>
        <a:lstStyle/>
        <a:p>
          <a:r>
            <a:rPr lang="en-GB" sz="1400" i="1" noProof="0" dirty="0" smtClean="0"/>
            <a:t>Architect/developer</a:t>
          </a:r>
          <a:endParaRPr lang="en-GB" sz="1400" i="1" noProof="0" dirty="0"/>
        </a:p>
      </dgm:t>
    </dgm:pt>
    <dgm:pt modelId="{EBDEDA91-5A30-40AF-ADC5-67E7C9553824}" type="parTrans" cxnId="{73388123-E9E7-4108-B5D1-1F1E7768EEE2}">
      <dgm:prSet/>
      <dgm:spPr/>
      <dgm:t>
        <a:bodyPr/>
        <a:lstStyle/>
        <a:p>
          <a:endParaRPr lang="et-EE"/>
        </a:p>
      </dgm:t>
    </dgm:pt>
    <dgm:pt modelId="{E8323421-81C6-419C-A3C4-0EFFB1520841}" type="sibTrans" cxnId="{73388123-E9E7-4108-B5D1-1F1E7768EEE2}">
      <dgm:prSet/>
      <dgm:spPr/>
      <dgm:t>
        <a:bodyPr/>
        <a:lstStyle/>
        <a:p>
          <a:endParaRPr lang="et-EE"/>
        </a:p>
      </dgm:t>
    </dgm:pt>
    <dgm:pt modelId="{1D580A2B-39E5-4BE3-ABCE-DFDF46398EB1}">
      <dgm:prSet phldrT="[Tekst]"/>
      <dgm:spPr/>
      <dgm:t>
        <a:bodyPr/>
        <a:lstStyle/>
        <a:p>
          <a:r>
            <a:rPr lang="en-GB" i="1" noProof="0" dirty="0" smtClean="0"/>
            <a:t>Administrator</a:t>
          </a:r>
          <a:endParaRPr lang="en-GB" i="1" noProof="0" dirty="0"/>
        </a:p>
      </dgm:t>
    </dgm:pt>
    <dgm:pt modelId="{3B00A22A-995E-4205-AB75-B5CFE5E16DF7}" type="parTrans" cxnId="{BD3F9DDB-69D1-4A01-B54B-1E52A6D7791A}">
      <dgm:prSet/>
      <dgm:spPr/>
      <dgm:t>
        <a:bodyPr/>
        <a:lstStyle/>
        <a:p>
          <a:endParaRPr lang="et-EE"/>
        </a:p>
      </dgm:t>
    </dgm:pt>
    <dgm:pt modelId="{A667B0C9-8D08-4B39-9413-570973E5D68E}" type="sibTrans" cxnId="{BD3F9DDB-69D1-4A01-B54B-1E52A6D7791A}">
      <dgm:prSet/>
      <dgm:spPr/>
      <dgm:t>
        <a:bodyPr/>
        <a:lstStyle/>
        <a:p>
          <a:endParaRPr lang="et-EE"/>
        </a:p>
      </dgm:t>
    </dgm:pt>
    <dgm:pt modelId="{37C2BD07-B204-432C-AC46-2AF8FD19C009}">
      <dgm:prSet phldrT="[Tekst]"/>
      <dgm:spPr/>
      <dgm:t>
        <a:bodyPr/>
        <a:lstStyle/>
        <a:p>
          <a:r>
            <a:rPr lang="en-GB" b="0" i="0" noProof="0" dirty="0" smtClean="0">
              <a:effectLst/>
            </a:rPr>
            <a:t>Administrator training</a:t>
          </a:r>
          <a:endParaRPr lang="en-GB" b="0" i="0" noProof="0" dirty="0">
            <a:effectLst/>
          </a:endParaRPr>
        </a:p>
      </dgm:t>
    </dgm:pt>
    <dgm:pt modelId="{3FE274D8-4916-4F91-B0E5-1337ACC9CEF4}" type="parTrans" cxnId="{60E8F21B-A9BB-4F17-A1D5-B34E6416E4F3}">
      <dgm:prSet/>
      <dgm:spPr/>
      <dgm:t>
        <a:bodyPr/>
        <a:lstStyle/>
        <a:p>
          <a:endParaRPr lang="et-EE"/>
        </a:p>
      </dgm:t>
    </dgm:pt>
    <dgm:pt modelId="{5FCC647D-02DF-47E7-9080-28992E3CDC25}" type="sibTrans" cxnId="{60E8F21B-A9BB-4F17-A1D5-B34E6416E4F3}">
      <dgm:prSet/>
      <dgm:spPr/>
      <dgm:t>
        <a:bodyPr/>
        <a:lstStyle/>
        <a:p>
          <a:endParaRPr lang="et-EE"/>
        </a:p>
      </dgm:t>
    </dgm:pt>
    <dgm:pt modelId="{63F7BEBC-482F-4675-AA96-73E54A0EF306}">
      <dgm:prSet phldrT="[Tekst]"/>
      <dgm:spPr/>
      <dgm:t>
        <a:bodyPr/>
        <a:lstStyle/>
        <a:p>
          <a:r>
            <a:rPr lang="en-GB" i="0" noProof="0" dirty="0" smtClean="0"/>
            <a:t>X-Road protocol stack</a:t>
          </a:r>
          <a:endParaRPr lang="en-GB" i="0" noProof="0" dirty="0"/>
        </a:p>
      </dgm:t>
    </dgm:pt>
    <dgm:pt modelId="{3D20AD9F-6570-4E21-B159-1725E9A7750E}" type="parTrans" cxnId="{F0FD6078-8ABA-43DA-A07D-9DE902C117EE}">
      <dgm:prSet/>
      <dgm:spPr/>
      <dgm:t>
        <a:bodyPr/>
        <a:lstStyle/>
        <a:p>
          <a:endParaRPr lang="et-EE"/>
        </a:p>
      </dgm:t>
    </dgm:pt>
    <dgm:pt modelId="{234DA8E8-C6B8-4F49-98A4-339280F971F4}" type="sibTrans" cxnId="{F0FD6078-8ABA-43DA-A07D-9DE902C117EE}">
      <dgm:prSet/>
      <dgm:spPr/>
      <dgm:t>
        <a:bodyPr/>
        <a:lstStyle/>
        <a:p>
          <a:endParaRPr lang="et-EE"/>
        </a:p>
      </dgm:t>
    </dgm:pt>
    <dgm:pt modelId="{B25A7E5E-B87F-4257-9B54-97366609BC66}">
      <dgm:prSet phldrT="[Tekst]" custT="1"/>
      <dgm:spPr/>
      <dgm:t>
        <a:bodyPr/>
        <a:lstStyle/>
        <a:p>
          <a:r>
            <a:rPr lang="en-GB" sz="1400" i="0" noProof="0" dirty="0" smtClean="0"/>
            <a:t>Catalogue of interaction patterns</a:t>
          </a:r>
          <a:endParaRPr lang="en-GB" sz="1400" i="0" noProof="0" dirty="0" smtClean="0"/>
        </a:p>
      </dgm:t>
    </dgm:pt>
    <dgm:pt modelId="{2BCB958A-1A1C-4DC7-B5B6-DF2B6AE0921A}" type="parTrans" cxnId="{82F42E14-CD09-4A2C-BB30-1049E39DEBA8}">
      <dgm:prSet/>
      <dgm:spPr/>
      <dgm:t>
        <a:bodyPr/>
        <a:lstStyle/>
        <a:p>
          <a:endParaRPr lang="et-EE"/>
        </a:p>
      </dgm:t>
    </dgm:pt>
    <dgm:pt modelId="{C39CB482-03E8-4E83-A044-3E0F96948102}" type="sibTrans" cxnId="{82F42E14-CD09-4A2C-BB30-1049E39DEBA8}">
      <dgm:prSet/>
      <dgm:spPr/>
      <dgm:t>
        <a:bodyPr/>
        <a:lstStyle/>
        <a:p>
          <a:endParaRPr lang="et-EE"/>
        </a:p>
      </dgm:t>
    </dgm:pt>
    <dgm:pt modelId="{C44CF2D1-2875-457E-A5F3-3F21B9F21488}">
      <dgm:prSet phldrT="[Tekst]" custT="1"/>
      <dgm:spPr/>
      <dgm:t>
        <a:bodyPr/>
        <a:lstStyle/>
        <a:p>
          <a:r>
            <a:rPr lang="en-GB" sz="1400" i="0" noProof="0" dirty="0" smtClean="0"/>
            <a:t>Developer training</a:t>
          </a:r>
          <a:endParaRPr lang="en-GB" sz="1400" i="0" noProof="0" dirty="0"/>
        </a:p>
      </dgm:t>
    </dgm:pt>
    <dgm:pt modelId="{2BCEA349-5987-4D01-AD57-C6C3E6720596}" type="parTrans" cxnId="{3B6982B9-AE4D-47E1-9C01-ED344876EE7A}">
      <dgm:prSet/>
      <dgm:spPr/>
      <dgm:t>
        <a:bodyPr/>
        <a:lstStyle/>
        <a:p>
          <a:endParaRPr lang="et-EE"/>
        </a:p>
      </dgm:t>
    </dgm:pt>
    <dgm:pt modelId="{C27A5EE7-28C1-4A92-826C-3BC4DAD08D4C}" type="sibTrans" cxnId="{3B6982B9-AE4D-47E1-9C01-ED344876EE7A}">
      <dgm:prSet/>
      <dgm:spPr/>
      <dgm:t>
        <a:bodyPr/>
        <a:lstStyle/>
        <a:p>
          <a:endParaRPr lang="et-EE"/>
        </a:p>
      </dgm:t>
    </dgm:pt>
    <dgm:pt modelId="{D0B64F11-0F91-43B9-A120-54F686207271}">
      <dgm:prSet phldrT="[Tekst]"/>
      <dgm:spPr/>
      <dgm:t>
        <a:bodyPr/>
        <a:lstStyle/>
        <a:p>
          <a:r>
            <a:rPr lang="en-GB" i="0" noProof="0" dirty="0" smtClean="0"/>
            <a:t>Guide for joining X-tee</a:t>
          </a:r>
          <a:endParaRPr lang="en-GB" i="0" noProof="0" dirty="0"/>
        </a:p>
      </dgm:t>
    </dgm:pt>
    <dgm:pt modelId="{F8B4083B-DB94-4D05-B451-1D2B11E225F8}" type="parTrans" cxnId="{DD98DC36-8DCD-4170-BDB9-3ED5D9081437}">
      <dgm:prSet/>
      <dgm:spPr/>
      <dgm:t>
        <a:bodyPr/>
        <a:lstStyle/>
        <a:p>
          <a:endParaRPr lang="et-EE"/>
        </a:p>
      </dgm:t>
    </dgm:pt>
    <dgm:pt modelId="{897DB4A0-6DAC-44F1-A52D-EF49D3E93435}" type="sibTrans" cxnId="{DD98DC36-8DCD-4170-BDB9-3ED5D9081437}">
      <dgm:prSet/>
      <dgm:spPr/>
      <dgm:t>
        <a:bodyPr/>
        <a:lstStyle/>
        <a:p>
          <a:endParaRPr lang="et-EE"/>
        </a:p>
      </dgm:t>
    </dgm:pt>
    <dgm:pt modelId="{286CDBAD-9FDC-4C5B-8B89-FE36CA70F020}">
      <dgm:prSet phldrT="[Tekst]"/>
      <dgm:spPr/>
      <dgm:t>
        <a:bodyPr/>
        <a:lstStyle/>
        <a:p>
          <a:r>
            <a:rPr lang="en-GB" i="1" noProof="0" dirty="0" smtClean="0"/>
            <a:t>Developer</a:t>
          </a:r>
          <a:endParaRPr lang="en-GB" i="1" noProof="0" dirty="0"/>
        </a:p>
      </dgm:t>
    </dgm:pt>
    <dgm:pt modelId="{CA711ED2-D69C-4938-AD13-FD83091FDDA5}" type="parTrans" cxnId="{0353B320-8936-4B6B-B51C-A5FD335ADCD9}">
      <dgm:prSet/>
      <dgm:spPr/>
      <dgm:t>
        <a:bodyPr/>
        <a:lstStyle/>
        <a:p>
          <a:endParaRPr lang="et-EE"/>
        </a:p>
      </dgm:t>
    </dgm:pt>
    <dgm:pt modelId="{2E1C58D1-36D8-42D2-B331-C7BCFFA3D3C3}" type="sibTrans" cxnId="{0353B320-8936-4B6B-B51C-A5FD335ADCD9}">
      <dgm:prSet/>
      <dgm:spPr/>
      <dgm:t>
        <a:bodyPr/>
        <a:lstStyle/>
        <a:p>
          <a:endParaRPr lang="et-EE"/>
        </a:p>
      </dgm:t>
    </dgm:pt>
    <dgm:pt modelId="{EA2892A5-ECEE-4143-BAED-C9EC69AA8F5B}">
      <dgm:prSet phldrT="[Tekst]"/>
      <dgm:spPr/>
      <dgm:t>
        <a:bodyPr/>
        <a:lstStyle/>
        <a:p>
          <a:r>
            <a:rPr lang="en-GB" i="0" noProof="0" dirty="0" smtClean="0"/>
            <a:t>Catalogue of reusable components</a:t>
          </a:r>
          <a:endParaRPr lang="en-GB" i="0" noProof="0" dirty="0"/>
        </a:p>
      </dgm:t>
    </dgm:pt>
    <dgm:pt modelId="{1B751DE0-3B06-4766-BDDC-BDA7F1223AB3}" type="parTrans" cxnId="{FEB55BB6-7B25-41FF-98E6-539440AFC923}">
      <dgm:prSet/>
      <dgm:spPr/>
      <dgm:t>
        <a:bodyPr/>
        <a:lstStyle/>
        <a:p>
          <a:endParaRPr lang="et-EE"/>
        </a:p>
      </dgm:t>
    </dgm:pt>
    <dgm:pt modelId="{1FF09E89-F3CB-4B14-8FF0-0F27791E6DEC}" type="sibTrans" cxnId="{FEB55BB6-7B25-41FF-98E6-539440AFC923}">
      <dgm:prSet/>
      <dgm:spPr/>
      <dgm:t>
        <a:bodyPr/>
        <a:lstStyle/>
        <a:p>
          <a:endParaRPr lang="et-EE"/>
        </a:p>
      </dgm:t>
    </dgm:pt>
    <dgm:pt modelId="{C66FDE46-5E96-44AE-BCA6-AFED03C1D8FD}">
      <dgm:prSet phldrT="[Tekst]"/>
      <dgm:spPr/>
      <dgm:t>
        <a:bodyPr/>
        <a:lstStyle/>
        <a:p>
          <a:r>
            <a:rPr lang="en-GB" i="0" noProof="0" dirty="0" smtClean="0"/>
            <a:t>X-Road web-service descriptions</a:t>
          </a:r>
          <a:endParaRPr lang="en-GB" i="0" noProof="0" dirty="0"/>
        </a:p>
      </dgm:t>
    </dgm:pt>
    <dgm:pt modelId="{B351C8B8-0465-4470-A2DC-2DB99B3C9A70}" type="parTrans" cxnId="{BC96891C-D785-47B5-9C7B-182400EBB61F}">
      <dgm:prSet/>
      <dgm:spPr/>
      <dgm:t>
        <a:bodyPr/>
        <a:lstStyle/>
        <a:p>
          <a:endParaRPr lang="et-EE"/>
        </a:p>
      </dgm:t>
    </dgm:pt>
    <dgm:pt modelId="{BDFDE50E-5D00-4B0D-AB96-DD54FC09A9C2}" type="sibTrans" cxnId="{BC96891C-D785-47B5-9C7B-182400EBB61F}">
      <dgm:prSet/>
      <dgm:spPr/>
      <dgm:t>
        <a:bodyPr/>
        <a:lstStyle/>
        <a:p>
          <a:endParaRPr lang="et-EE"/>
        </a:p>
      </dgm:t>
    </dgm:pt>
    <dgm:pt modelId="{B0FD4A8A-8C4C-41B4-B0AE-ADFF18B06D05}">
      <dgm:prSet phldrT="[Tekst]"/>
      <dgm:spPr/>
      <dgm:t>
        <a:bodyPr/>
        <a:lstStyle/>
        <a:p>
          <a:r>
            <a:rPr lang="en-GB" i="0" noProof="0" dirty="0" smtClean="0"/>
            <a:t>X-Road SS user guide</a:t>
          </a:r>
          <a:endParaRPr lang="en-GB" i="0" noProof="0" dirty="0"/>
        </a:p>
      </dgm:t>
    </dgm:pt>
    <dgm:pt modelId="{4B027465-A6B0-4030-9FF4-32235D25853B}" type="parTrans" cxnId="{9D57FFA4-6836-4845-8C49-7C1D41054556}">
      <dgm:prSet/>
      <dgm:spPr/>
      <dgm:t>
        <a:bodyPr/>
        <a:lstStyle/>
        <a:p>
          <a:endParaRPr lang="et-EE"/>
        </a:p>
      </dgm:t>
    </dgm:pt>
    <dgm:pt modelId="{8CA54712-F2E8-4D50-ACB5-3C29828EF0B7}" type="sibTrans" cxnId="{9D57FFA4-6836-4845-8C49-7C1D41054556}">
      <dgm:prSet/>
      <dgm:spPr/>
      <dgm:t>
        <a:bodyPr/>
        <a:lstStyle/>
        <a:p>
          <a:endParaRPr lang="et-EE"/>
        </a:p>
      </dgm:t>
    </dgm:pt>
    <dgm:pt modelId="{B364E004-3CE6-4E02-895F-2CE2A87A4612}">
      <dgm:prSet phldrT="[Tekst]"/>
      <dgm:spPr/>
      <dgm:t>
        <a:bodyPr/>
        <a:lstStyle/>
        <a:p>
          <a:r>
            <a:rPr lang="en-GB" i="0" noProof="0" dirty="0" smtClean="0"/>
            <a:t>Requirements for </a:t>
          </a:r>
          <a:r>
            <a:rPr lang="en-GB" i="0" noProof="0" dirty="0" err="1" smtClean="0"/>
            <a:t>instal</a:t>
          </a:r>
          <a:r>
            <a:rPr lang="et-EE" i="0" noProof="0" dirty="0" smtClean="0"/>
            <a:t>l</a:t>
          </a:r>
          <a:r>
            <a:rPr lang="en-GB" i="0" noProof="0" dirty="0" err="1" smtClean="0"/>
            <a:t>ation</a:t>
          </a:r>
          <a:endParaRPr lang="en-GB" i="0" noProof="0" dirty="0"/>
        </a:p>
      </dgm:t>
    </dgm:pt>
    <dgm:pt modelId="{7B0F2ACD-C0B1-4D55-9601-A295D8B5A377}" type="parTrans" cxnId="{829F76EB-ACD7-4C36-BE79-1A970698260D}">
      <dgm:prSet/>
      <dgm:spPr/>
      <dgm:t>
        <a:bodyPr/>
        <a:lstStyle/>
        <a:p>
          <a:endParaRPr lang="et-EE"/>
        </a:p>
      </dgm:t>
    </dgm:pt>
    <dgm:pt modelId="{FBCEC31A-9863-4747-8F0C-1E784FA89E34}" type="sibTrans" cxnId="{829F76EB-ACD7-4C36-BE79-1A970698260D}">
      <dgm:prSet/>
      <dgm:spPr/>
      <dgm:t>
        <a:bodyPr/>
        <a:lstStyle/>
        <a:p>
          <a:endParaRPr lang="et-EE"/>
        </a:p>
      </dgm:t>
    </dgm:pt>
    <dgm:pt modelId="{A47F4D76-D4E4-457F-BCFC-ABF79749E0DF}">
      <dgm:prSet phldrT="[Tekst]"/>
      <dgm:spPr/>
      <dgm:t>
        <a:bodyPr/>
        <a:lstStyle/>
        <a:p>
          <a:r>
            <a:rPr lang="en-GB" b="1" i="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X-Road knowledge-base</a:t>
          </a:r>
          <a:endParaRPr lang="en-GB" b="1" i="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8870852-42BE-47CA-AA8D-090926D2D604}" type="parTrans" cxnId="{C2EBA34A-C13D-4222-8571-4A39482A8DB2}">
      <dgm:prSet/>
      <dgm:spPr/>
      <dgm:t>
        <a:bodyPr/>
        <a:lstStyle/>
        <a:p>
          <a:endParaRPr lang="et-EE"/>
        </a:p>
      </dgm:t>
    </dgm:pt>
    <dgm:pt modelId="{A643213F-E39E-4767-B926-CC3F4953E460}" type="sibTrans" cxnId="{C2EBA34A-C13D-4222-8571-4A39482A8DB2}">
      <dgm:prSet/>
      <dgm:spPr/>
      <dgm:t>
        <a:bodyPr/>
        <a:lstStyle/>
        <a:p>
          <a:endParaRPr lang="et-EE"/>
        </a:p>
      </dgm:t>
    </dgm:pt>
    <dgm:pt modelId="{826CBC3C-28DF-4E2A-BB70-A7E20B5C5E8E}">
      <dgm:prSet phldrT="[Tekst]"/>
      <dgm:spPr/>
      <dgm:t>
        <a:bodyPr/>
        <a:lstStyle/>
        <a:p>
          <a:r>
            <a:rPr lang="en-GB" b="1" i="1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Why?</a:t>
          </a:r>
          <a:endParaRPr lang="en-GB" b="1" i="1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00BEC5-9987-44AA-AC22-52467416FA84}" type="parTrans" cxnId="{2E5C5BC9-984C-46D2-B676-ADCCCCDDC26A}">
      <dgm:prSet/>
      <dgm:spPr/>
      <dgm:t>
        <a:bodyPr/>
        <a:lstStyle/>
        <a:p>
          <a:endParaRPr lang="et-EE"/>
        </a:p>
      </dgm:t>
    </dgm:pt>
    <dgm:pt modelId="{23F65B60-E62F-4EF7-ADE5-64D29D4E8EBD}" type="sibTrans" cxnId="{2E5C5BC9-984C-46D2-B676-ADCCCCDDC26A}">
      <dgm:prSet/>
      <dgm:spPr/>
      <dgm:t>
        <a:bodyPr/>
        <a:lstStyle/>
        <a:p>
          <a:endParaRPr lang="et-EE"/>
        </a:p>
      </dgm:t>
    </dgm:pt>
    <dgm:pt modelId="{B01680D6-0BB6-4E2A-A2FE-8BA0D2AC6B33}">
      <dgm:prSet phldrT="[Tekst]"/>
      <dgm:spPr/>
      <dgm:t>
        <a:bodyPr/>
        <a:lstStyle/>
        <a:p>
          <a:r>
            <a:rPr lang="en-GB" b="1" i="1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What?</a:t>
          </a:r>
          <a:endParaRPr lang="en-GB" b="1" i="1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475F40-B6EE-4F5E-8450-DAB0CBBAE69E}" type="parTrans" cxnId="{7A17DBE4-F9C0-42DC-B070-B4267E9C7A72}">
      <dgm:prSet/>
      <dgm:spPr/>
      <dgm:t>
        <a:bodyPr/>
        <a:lstStyle/>
        <a:p>
          <a:endParaRPr lang="et-EE"/>
        </a:p>
      </dgm:t>
    </dgm:pt>
    <dgm:pt modelId="{D9E648AA-7A7A-45AE-B0E1-153D3F643DBC}" type="sibTrans" cxnId="{7A17DBE4-F9C0-42DC-B070-B4267E9C7A72}">
      <dgm:prSet/>
      <dgm:spPr/>
      <dgm:t>
        <a:bodyPr/>
        <a:lstStyle/>
        <a:p>
          <a:endParaRPr lang="et-EE"/>
        </a:p>
      </dgm:t>
    </dgm:pt>
    <dgm:pt modelId="{3399C82E-A46D-4E5A-9486-B573CAC1EA40}">
      <dgm:prSet phldrT="[Tekst]"/>
      <dgm:spPr/>
      <dgm:t>
        <a:bodyPr/>
        <a:lstStyle/>
        <a:p>
          <a:r>
            <a:rPr lang="en-GB" b="1" i="1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How to make use of?</a:t>
          </a:r>
          <a:endParaRPr lang="en-GB" b="1" i="1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8ADE97B-EEC0-43A6-86F7-885AF7398C27}" type="parTrans" cxnId="{D565A6BA-8665-458D-A8C7-507BBCCECF6A}">
      <dgm:prSet/>
      <dgm:spPr/>
      <dgm:t>
        <a:bodyPr/>
        <a:lstStyle/>
        <a:p>
          <a:endParaRPr lang="et-EE"/>
        </a:p>
      </dgm:t>
    </dgm:pt>
    <dgm:pt modelId="{FFDA3AAD-FE8E-48DC-8539-41DF1D7FE719}" type="sibTrans" cxnId="{D565A6BA-8665-458D-A8C7-507BBCCECF6A}">
      <dgm:prSet/>
      <dgm:spPr/>
      <dgm:t>
        <a:bodyPr/>
        <a:lstStyle/>
        <a:p>
          <a:endParaRPr lang="et-EE"/>
        </a:p>
      </dgm:t>
    </dgm:pt>
    <dgm:pt modelId="{6D7555BB-B86F-40B2-9A4C-79D67546FE6D}">
      <dgm:prSet phldrT="[Tekst]"/>
      <dgm:spPr/>
      <dgm:t>
        <a:bodyPr/>
        <a:lstStyle/>
        <a:p>
          <a:r>
            <a:rPr lang="en-GB" b="1" i="1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How to develop?</a:t>
          </a:r>
          <a:endParaRPr lang="en-GB" b="1" i="1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9AE2E03-9637-4335-ABA2-17E9AED98587}" type="parTrans" cxnId="{ACB533C1-3984-4018-BCE3-7A4425EBFB53}">
      <dgm:prSet/>
      <dgm:spPr/>
      <dgm:t>
        <a:bodyPr/>
        <a:lstStyle/>
        <a:p>
          <a:endParaRPr lang="et-EE"/>
        </a:p>
      </dgm:t>
    </dgm:pt>
    <dgm:pt modelId="{A6B8D805-BDE7-4316-BDEF-F48A47FCBC60}" type="sibTrans" cxnId="{ACB533C1-3984-4018-BCE3-7A4425EBFB53}">
      <dgm:prSet/>
      <dgm:spPr/>
      <dgm:t>
        <a:bodyPr/>
        <a:lstStyle/>
        <a:p>
          <a:endParaRPr lang="et-EE"/>
        </a:p>
      </dgm:t>
    </dgm:pt>
    <dgm:pt modelId="{97565400-C3DF-4571-89E3-54FC286DBBD5}">
      <dgm:prSet phldrT="[Tekst]"/>
      <dgm:spPr/>
      <dgm:t>
        <a:bodyPr/>
        <a:lstStyle/>
        <a:p>
          <a:r>
            <a:rPr lang="en-GB" b="1" i="1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How to deploy?</a:t>
          </a:r>
          <a:endParaRPr lang="en-GB" b="1" i="1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F454969-5D52-48A8-B970-27A46E417959}" type="parTrans" cxnId="{0D5912EC-6534-4153-BC47-5580A7D111D1}">
      <dgm:prSet/>
      <dgm:spPr/>
      <dgm:t>
        <a:bodyPr/>
        <a:lstStyle/>
        <a:p>
          <a:endParaRPr lang="et-EE"/>
        </a:p>
      </dgm:t>
    </dgm:pt>
    <dgm:pt modelId="{2BD9BAB3-CC9A-4009-9600-675C0F40D267}" type="sibTrans" cxnId="{0D5912EC-6534-4153-BC47-5580A7D111D1}">
      <dgm:prSet/>
      <dgm:spPr/>
      <dgm:t>
        <a:bodyPr/>
        <a:lstStyle/>
        <a:p>
          <a:endParaRPr lang="et-EE"/>
        </a:p>
      </dgm:t>
    </dgm:pt>
    <dgm:pt modelId="{5E644B2B-B4FB-4A30-9F52-3830AF1A1930}">
      <dgm:prSet phldrT="[Tekst]"/>
      <dgm:spPr/>
      <dgm:t>
        <a:bodyPr/>
        <a:lstStyle/>
        <a:p>
          <a:r>
            <a:rPr lang="en-GB" i="0" noProof="0" dirty="0" smtClean="0"/>
            <a:t>Performance indicators</a:t>
          </a:r>
          <a:endParaRPr lang="en-GB" i="0" noProof="0" dirty="0"/>
        </a:p>
      </dgm:t>
    </dgm:pt>
    <dgm:pt modelId="{A888181E-72CE-4A51-B3FD-9B4D2FFE0FD1}" type="parTrans" cxnId="{68EB1C44-A2CB-4D05-BBB9-58A314FE4A5A}">
      <dgm:prSet/>
      <dgm:spPr/>
      <dgm:t>
        <a:bodyPr/>
        <a:lstStyle/>
        <a:p>
          <a:endParaRPr lang="et-EE"/>
        </a:p>
      </dgm:t>
    </dgm:pt>
    <dgm:pt modelId="{7B06131E-277C-4CCD-A7D9-BB48AA1CBAFE}" type="sibTrans" cxnId="{68EB1C44-A2CB-4D05-BBB9-58A314FE4A5A}">
      <dgm:prSet/>
      <dgm:spPr/>
      <dgm:t>
        <a:bodyPr/>
        <a:lstStyle/>
        <a:p>
          <a:endParaRPr lang="et-EE"/>
        </a:p>
      </dgm:t>
    </dgm:pt>
    <dgm:pt modelId="{4719D136-277D-4119-8EC8-C1212ACBF601}" type="pres">
      <dgm:prSet presAssocID="{1B63AB26-0E86-4845-9A7D-0439E21B1AE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t-EE"/>
        </a:p>
      </dgm:t>
    </dgm:pt>
    <dgm:pt modelId="{DEB783C5-25BB-4F47-8C18-7B189ACDF843}" type="pres">
      <dgm:prSet presAssocID="{A47F4D76-D4E4-457F-BCFC-ABF79749E0DF}" presName="vertOne" presStyleCnt="0"/>
      <dgm:spPr/>
      <dgm:t>
        <a:bodyPr/>
        <a:lstStyle/>
        <a:p>
          <a:endParaRPr lang="et-EE"/>
        </a:p>
      </dgm:t>
    </dgm:pt>
    <dgm:pt modelId="{2658F8E9-807C-433D-B6FC-85733413D1EE}" type="pres">
      <dgm:prSet presAssocID="{A47F4D76-D4E4-457F-BCFC-ABF79749E0D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t-EE"/>
        </a:p>
      </dgm:t>
    </dgm:pt>
    <dgm:pt modelId="{2007F0DB-91CC-46B4-AAB2-C50722A535AC}" type="pres">
      <dgm:prSet presAssocID="{A47F4D76-D4E4-457F-BCFC-ABF79749E0DF}" presName="parTransOne" presStyleCnt="0"/>
      <dgm:spPr/>
      <dgm:t>
        <a:bodyPr/>
        <a:lstStyle/>
        <a:p>
          <a:endParaRPr lang="et-EE"/>
        </a:p>
      </dgm:t>
    </dgm:pt>
    <dgm:pt modelId="{FDF8322D-1265-48E7-9C74-8457D97B7E7C}" type="pres">
      <dgm:prSet presAssocID="{A47F4D76-D4E4-457F-BCFC-ABF79749E0DF}" presName="horzOne" presStyleCnt="0"/>
      <dgm:spPr/>
      <dgm:t>
        <a:bodyPr/>
        <a:lstStyle/>
        <a:p>
          <a:endParaRPr lang="et-EE"/>
        </a:p>
      </dgm:t>
    </dgm:pt>
    <dgm:pt modelId="{0A03FD4E-019F-43DB-A17A-6A841DE36B14}" type="pres">
      <dgm:prSet presAssocID="{826CBC3C-28DF-4E2A-BB70-A7E20B5C5E8E}" presName="vertTwo" presStyleCnt="0"/>
      <dgm:spPr/>
      <dgm:t>
        <a:bodyPr/>
        <a:lstStyle/>
        <a:p>
          <a:endParaRPr lang="et-EE"/>
        </a:p>
      </dgm:t>
    </dgm:pt>
    <dgm:pt modelId="{A7F0685C-A66B-4C38-9559-EFE5D4AAD462}" type="pres">
      <dgm:prSet presAssocID="{826CBC3C-28DF-4E2A-BB70-A7E20B5C5E8E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t-EE"/>
        </a:p>
      </dgm:t>
    </dgm:pt>
    <dgm:pt modelId="{3DA2ADCE-DED5-4D57-A9F3-588A86AE9B99}" type="pres">
      <dgm:prSet presAssocID="{826CBC3C-28DF-4E2A-BB70-A7E20B5C5E8E}" presName="parTransTwo" presStyleCnt="0"/>
      <dgm:spPr/>
      <dgm:t>
        <a:bodyPr/>
        <a:lstStyle/>
        <a:p>
          <a:endParaRPr lang="et-EE"/>
        </a:p>
      </dgm:t>
    </dgm:pt>
    <dgm:pt modelId="{1BFD03E4-9711-4F7C-917D-076F8A3C0BEC}" type="pres">
      <dgm:prSet presAssocID="{826CBC3C-28DF-4E2A-BB70-A7E20B5C5E8E}" presName="horzTwo" presStyleCnt="0"/>
      <dgm:spPr/>
      <dgm:t>
        <a:bodyPr/>
        <a:lstStyle/>
        <a:p>
          <a:endParaRPr lang="et-EE"/>
        </a:p>
      </dgm:t>
    </dgm:pt>
    <dgm:pt modelId="{2BABCD32-7842-46B7-A7CA-AE97F1F808BB}" type="pres">
      <dgm:prSet presAssocID="{B01680D6-0BB6-4E2A-A2FE-8BA0D2AC6B33}" presName="vertThree" presStyleCnt="0"/>
      <dgm:spPr/>
      <dgm:t>
        <a:bodyPr/>
        <a:lstStyle/>
        <a:p>
          <a:endParaRPr lang="et-EE"/>
        </a:p>
      </dgm:t>
    </dgm:pt>
    <dgm:pt modelId="{4C6409A0-E46E-45EA-B433-AA2155B9B55E}" type="pres">
      <dgm:prSet presAssocID="{B01680D6-0BB6-4E2A-A2FE-8BA0D2AC6B33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t-EE"/>
        </a:p>
      </dgm:t>
    </dgm:pt>
    <dgm:pt modelId="{3F123A57-EE73-442B-BD62-3149D54414DE}" type="pres">
      <dgm:prSet presAssocID="{B01680D6-0BB6-4E2A-A2FE-8BA0D2AC6B33}" presName="parTransThree" presStyleCnt="0"/>
      <dgm:spPr/>
      <dgm:t>
        <a:bodyPr/>
        <a:lstStyle/>
        <a:p>
          <a:endParaRPr lang="et-EE"/>
        </a:p>
      </dgm:t>
    </dgm:pt>
    <dgm:pt modelId="{10B252A1-D51D-4066-A424-E5F42F9C1E5E}" type="pres">
      <dgm:prSet presAssocID="{B01680D6-0BB6-4E2A-A2FE-8BA0D2AC6B33}" presName="horzThree" presStyleCnt="0"/>
      <dgm:spPr/>
      <dgm:t>
        <a:bodyPr/>
        <a:lstStyle/>
        <a:p>
          <a:endParaRPr lang="et-EE"/>
        </a:p>
      </dgm:t>
    </dgm:pt>
    <dgm:pt modelId="{82DC7EF5-65E5-45B8-AB02-9FD3560D0A76}" type="pres">
      <dgm:prSet presAssocID="{3399C82E-A46D-4E5A-9486-B573CAC1EA40}" presName="vertFour" presStyleCnt="0">
        <dgm:presLayoutVars>
          <dgm:chPref val="3"/>
        </dgm:presLayoutVars>
      </dgm:prSet>
      <dgm:spPr/>
      <dgm:t>
        <a:bodyPr/>
        <a:lstStyle/>
        <a:p>
          <a:endParaRPr lang="et-EE"/>
        </a:p>
      </dgm:t>
    </dgm:pt>
    <dgm:pt modelId="{F6910E1C-D160-459A-BF0A-91EC2453BF8A}" type="pres">
      <dgm:prSet presAssocID="{3399C82E-A46D-4E5A-9486-B573CAC1EA40}" presName="txFour" presStyleLbl="node4" presStyleIdx="0" presStyleCnt="16">
        <dgm:presLayoutVars>
          <dgm:chPref val="3"/>
        </dgm:presLayoutVars>
      </dgm:prSet>
      <dgm:spPr/>
      <dgm:t>
        <a:bodyPr/>
        <a:lstStyle/>
        <a:p>
          <a:endParaRPr lang="et-EE"/>
        </a:p>
      </dgm:t>
    </dgm:pt>
    <dgm:pt modelId="{C33DAB43-950C-4236-956A-A20BD92A3ADE}" type="pres">
      <dgm:prSet presAssocID="{3399C82E-A46D-4E5A-9486-B573CAC1EA40}" presName="parTransFour" presStyleCnt="0"/>
      <dgm:spPr/>
      <dgm:t>
        <a:bodyPr/>
        <a:lstStyle/>
        <a:p>
          <a:endParaRPr lang="et-EE"/>
        </a:p>
      </dgm:t>
    </dgm:pt>
    <dgm:pt modelId="{58E7C63C-4DB7-4570-8D07-F7B2714FB613}" type="pres">
      <dgm:prSet presAssocID="{3399C82E-A46D-4E5A-9486-B573CAC1EA40}" presName="horzFour" presStyleCnt="0"/>
      <dgm:spPr/>
      <dgm:t>
        <a:bodyPr/>
        <a:lstStyle/>
        <a:p>
          <a:endParaRPr lang="et-EE"/>
        </a:p>
      </dgm:t>
    </dgm:pt>
    <dgm:pt modelId="{3C086026-4EF3-46A4-ADDB-20606ECC6BA4}" type="pres">
      <dgm:prSet presAssocID="{6D7555BB-B86F-40B2-9A4C-79D67546FE6D}" presName="vertFour" presStyleCnt="0">
        <dgm:presLayoutVars>
          <dgm:chPref val="3"/>
        </dgm:presLayoutVars>
      </dgm:prSet>
      <dgm:spPr/>
      <dgm:t>
        <a:bodyPr/>
        <a:lstStyle/>
        <a:p>
          <a:endParaRPr lang="et-EE"/>
        </a:p>
      </dgm:t>
    </dgm:pt>
    <dgm:pt modelId="{06BE76BA-C644-4390-B70D-EBB1C3E58158}" type="pres">
      <dgm:prSet presAssocID="{6D7555BB-B86F-40B2-9A4C-79D67546FE6D}" presName="txFour" presStyleLbl="node4" presStyleIdx="1" presStyleCnt="16">
        <dgm:presLayoutVars>
          <dgm:chPref val="3"/>
        </dgm:presLayoutVars>
      </dgm:prSet>
      <dgm:spPr/>
      <dgm:t>
        <a:bodyPr/>
        <a:lstStyle/>
        <a:p>
          <a:endParaRPr lang="et-EE"/>
        </a:p>
      </dgm:t>
    </dgm:pt>
    <dgm:pt modelId="{351951BF-A05D-4EB2-9452-EAFE7E5CF39E}" type="pres">
      <dgm:prSet presAssocID="{6D7555BB-B86F-40B2-9A4C-79D67546FE6D}" presName="parTransFour" presStyleCnt="0"/>
      <dgm:spPr/>
      <dgm:t>
        <a:bodyPr/>
        <a:lstStyle/>
        <a:p>
          <a:endParaRPr lang="et-EE"/>
        </a:p>
      </dgm:t>
    </dgm:pt>
    <dgm:pt modelId="{3B0704FE-CA7A-491E-BD06-A955618F8DFC}" type="pres">
      <dgm:prSet presAssocID="{6D7555BB-B86F-40B2-9A4C-79D67546FE6D}" presName="horzFour" presStyleCnt="0"/>
      <dgm:spPr/>
      <dgm:t>
        <a:bodyPr/>
        <a:lstStyle/>
        <a:p>
          <a:endParaRPr lang="et-EE"/>
        </a:p>
      </dgm:t>
    </dgm:pt>
    <dgm:pt modelId="{454C94A5-4520-42E8-84D0-E433E57A554C}" type="pres">
      <dgm:prSet presAssocID="{97565400-C3DF-4571-89E3-54FC286DBBD5}" presName="vertFour" presStyleCnt="0">
        <dgm:presLayoutVars>
          <dgm:chPref val="3"/>
        </dgm:presLayoutVars>
      </dgm:prSet>
      <dgm:spPr/>
      <dgm:t>
        <a:bodyPr/>
        <a:lstStyle/>
        <a:p>
          <a:endParaRPr lang="et-EE"/>
        </a:p>
      </dgm:t>
    </dgm:pt>
    <dgm:pt modelId="{BD3836C4-A63F-462B-BF20-028FEE4EA08E}" type="pres">
      <dgm:prSet presAssocID="{97565400-C3DF-4571-89E3-54FC286DBBD5}" presName="txFour" presStyleLbl="node4" presStyleIdx="2" presStyleCnt="16">
        <dgm:presLayoutVars>
          <dgm:chPref val="3"/>
        </dgm:presLayoutVars>
      </dgm:prSet>
      <dgm:spPr/>
      <dgm:t>
        <a:bodyPr/>
        <a:lstStyle/>
        <a:p>
          <a:endParaRPr lang="et-EE"/>
        </a:p>
      </dgm:t>
    </dgm:pt>
    <dgm:pt modelId="{7C74936F-659C-43FF-8F00-84D15556627C}" type="pres">
      <dgm:prSet presAssocID="{97565400-C3DF-4571-89E3-54FC286DBBD5}" presName="horzFour" presStyleCnt="0"/>
      <dgm:spPr/>
      <dgm:t>
        <a:bodyPr/>
        <a:lstStyle/>
        <a:p>
          <a:endParaRPr lang="et-EE"/>
        </a:p>
      </dgm:t>
    </dgm:pt>
    <dgm:pt modelId="{13373159-E527-4718-B35C-467AA46484B2}" type="pres">
      <dgm:prSet presAssocID="{23F65B60-E62F-4EF7-ADE5-64D29D4E8EBD}" presName="sibSpaceTwo" presStyleCnt="0"/>
      <dgm:spPr/>
      <dgm:t>
        <a:bodyPr/>
        <a:lstStyle/>
        <a:p>
          <a:endParaRPr lang="et-EE"/>
        </a:p>
      </dgm:t>
    </dgm:pt>
    <dgm:pt modelId="{9E2F87AF-C0FA-44FB-9111-B48BB3823C80}" type="pres">
      <dgm:prSet presAssocID="{E529CA0F-F9BA-4A08-B676-9CE10F4A4399}" presName="vertTwo" presStyleCnt="0"/>
      <dgm:spPr/>
      <dgm:t>
        <a:bodyPr/>
        <a:lstStyle/>
        <a:p>
          <a:endParaRPr lang="et-EE"/>
        </a:p>
      </dgm:t>
    </dgm:pt>
    <dgm:pt modelId="{45A40220-1454-4491-9F9D-8744A33373DC}" type="pres">
      <dgm:prSet presAssocID="{E529CA0F-F9BA-4A08-B676-9CE10F4A4399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t-EE"/>
        </a:p>
      </dgm:t>
    </dgm:pt>
    <dgm:pt modelId="{C7B7EAE1-134E-4F4A-8A1B-204C6D63E92B}" type="pres">
      <dgm:prSet presAssocID="{E529CA0F-F9BA-4A08-B676-9CE10F4A4399}" presName="parTransTwo" presStyleCnt="0"/>
      <dgm:spPr/>
      <dgm:t>
        <a:bodyPr/>
        <a:lstStyle/>
        <a:p>
          <a:endParaRPr lang="et-EE"/>
        </a:p>
      </dgm:t>
    </dgm:pt>
    <dgm:pt modelId="{119A6866-22D4-4D04-92F0-02E96DDE2C93}" type="pres">
      <dgm:prSet presAssocID="{E529CA0F-F9BA-4A08-B676-9CE10F4A4399}" presName="horzTwo" presStyleCnt="0"/>
      <dgm:spPr/>
      <dgm:t>
        <a:bodyPr/>
        <a:lstStyle/>
        <a:p>
          <a:endParaRPr lang="et-EE"/>
        </a:p>
      </dgm:t>
    </dgm:pt>
    <dgm:pt modelId="{6D2678D9-D1D6-453D-B1C6-179120FD469D}" type="pres">
      <dgm:prSet presAssocID="{E8A7F158-3401-470E-9016-F0680654D313}" presName="vertThree" presStyleCnt="0"/>
      <dgm:spPr/>
      <dgm:t>
        <a:bodyPr/>
        <a:lstStyle/>
        <a:p>
          <a:endParaRPr lang="et-EE"/>
        </a:p>
      </dgm:t>
    </dgm:pt>
    <dgm:pt modelId="{D167A36E-C577-4012-A3F4-3D5210F23276}" type="pres">
      <dgm:prSet presAssocID="{E8A7F158-3401-470E-9016-F0680654D313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t-EE"/>
        </a:p>
      </dgm:t>
    </dgm:pt>
    <dgm:pt modelId="{C86670CA-F1FF-4DCD-8627-2DE3AFBE64C7}" type="pres">
      <dgm:prSet presAssocID="{E8A7F158-3401-470E-9016-F0680654D313}" presName="parTransThree" presStyleCnt="0"/>
      <dgm:spPr/>
      <dgm:t>
        <a:bodyPr/>
        <a:lstStyle/>
        <a:p>
          <a:endParaRPr lang="et-EE"/>
        </a:p>
      </dgm:t>
    </dgm:pt>
    <dgm:pt modelId="{3F4FDCEE-C3E8-43D1-BD0A-7927F4E10BCB}" type="pres">
      <dgm:prSet presAssocID="{E8A7F158-3401-470E-9016-F0680654D313}" presName="horzThree" presStyleCnt="0"/>
      <dgm:spPr/>
      <dgm:t>
        <a:bodyPr/>
        <a:lstStyle/>
        <a:p>
          <a:endParaRPr lang="et-EE"/>
        </a:p>
      </dgm:t>
    </dgm:pt>
    <dgm:pt modelId="{42367682-67EE-425E-9FD6-ABEDB6B42224}" type="pres">
      <dgm:prSet presAssocID="{B25A7E5E-B87F-4257-9B54-97366609BC66}" presName="vertFour" presStyleCnt="0">
        <dgm:presLayoutVars>
          <dgm:chPref val="3"/>
        </dgm:presLayoutVars>
      </dgm:prSet>
      <dgm:spPr/>
      <dgm:t>
        <a:bodyPr/>
        <a:lstStyle/>
        <a:p>
          <a:endParaRPr lang="et-EE"/>
        </a:p>
      </dgm:t>
    </dgm:pt>
    <dgm:pt modelId="{6D2528DB-3562-4D00-88F6-268C90588C8D}" type="pres">
      <dgm:prSet presAssocID="{B25A7E5E-B87F-4257-9B54-97366609BC66}" presName="txFour" presStyleLbl="node4" presStyleIdx="3" presStyleCnt="16">
        <dgm:presLayoutVars>
          <dgm:chPref val="3"/>
        </dgm:presLayoutVars>
      </dgm:prSet>
      <dgm:spPr/>
      <dgm:t>
        <a:bodyPr/>
        <a:lstStyle/>
        <a:p>
          <a:endParaRPr lang="et-EE"/>
        </a:p>
      </dgm:t>
    </dgm:pt>
    <dgm:pt modelId="{5F1A6019-1BCC-48CC-A568-1F3468825389}" type="pres">
      <dgm:prSet presAssocID="{B25A7E5E-B87F-4257-9B54-97366609BC66}" presName="parTransFour" presStyleCnt="0"/>
      <dgm:spPr/>
      <dgm:t>
        <a:bodyPr/>
        <a:lstStyle/>
        <a:p>
          <a:endParaRPr lang="et-EE"/>
        </a:p>
      </dgm:t>
    </dgm:pt>
    <dgm:pt modelId="{23EEC4F4-5509-48C6-86C7-F32F55B4F1B3}" type="pres">
      <dgm:prSet presAssocID="{B25A7E5E-B87F-4257-9B54-97366609BC66}" presName="horzFour" presStyleCnt="0"/>
      <dgm:spPr/>
      <dgm:t>
        <a:bodyPr/>
        <a:lstStyle/>
        <a:p>
          <a:endParaRPr lang="et-EE"/>
        </a:p>
      </dgm:t>
    </dgm:pt>
    <dgm:pt modelId="{29EDE122-FBA4-48D8-8F3E-71C6C65B1C08}" type="pres">
      <dgm:prSet presAssocID="{EA2892A5-ECEE-4143-BAED-C9EC69AA8F5B}" presName="vertFour" presStyleCnt="0">
        <dgm:presLayoutVars>
          <dgm:chPref val="3"/>
        </dgm:presLayoutVars>
      </dgm:prSet>
      <dgm:spPr/>
      <dgm:t>
        <a:bodyPr/>
        <a:lstStyle/>
        <a:p>
          <a:endParaRPr lang="et-EE"/>
        </a:p>
      </dgm:t>
    </dgm:pt>
    <dgm:pt modelId="{5ED5D93F-BEA1-4885-9F48-2ABB9B6644D0}" type="pres">
      <dgm:prSet presAssocID="{EA2892A5-ECEE-4143-BAED-C9EC69AA8F5B}" presName="txFour" presStyleLbl="node4" presStyleIdx="4" presStyleCnt="16">
        <dgm:presLayoutVars>
          <dgm:chPref val="3"/>
        </dgm:presLayoutVars>
      </dgm:prSet>
      <dgm:spPr/>
      <dgm:t>
        <a:bodyPr/>
        <a:lstStyle/>
        <a:p>
          <a:endParaRPr lang="et-EE"/>
        </a:p>
      </dgm:t>
    </dgm:pt>
    <dgm:pt modelId="{81F2EB06-0F2C-4673-9F03-F58E34169108}" type="pres">
      <dgm:prSet presAssocID="{EA2892A5-ECEE-4143-BAED-C9EC69AA8F5B}" presName="parTransFour" presStyleCnt="0"/>
      <dgm:spPr/>
      <dgm:t>
        <a:bodyPr/>
        <a:lstStyle/>
        <a:p>
          <a:endParaRPr lang="et-EE"/>
        </a:p>
      </dgm:t>
    </dgm:pt>
    <dgm:pt modelId="{BD4CAC75-23AD-49CB-93F3-E1C3D4DE471C}" type="pres">
      <dgm:prSet presAssocID="{EA2892A5-ECEE-4143-BAED-C9EC69AA8F5B}" presName="horzFour" presStyleCnt="0"/>
      <dgm:spPr/>
      <dgm:t>
        <a:bodyPr/>
        <a:lstStyle/>
        <a:p>
          <a:endParaRPr lang="et-EE"/>
        </a:p>
      </dgm:t>
    </dgm:pt>
    <dgm:pt modelId="{DF865B89-03FA-43B9-8F72-933934BAD385}" type="pres">
      <dgm:prSet presAssocID="{B364E004-3CE6-4E02-895F-2CE2A87A4612}" presName="vertFour" presStyleCnt="0">
        <dgm:presLayoutVars>
          <dgm:chPref val="3"/>
        </dgm:presLayoutVars>
      </dgm:prSet>
      <dgm:spPr/>
      <dgm:t>
        <a:bodyPr/>
        <a:lstStyle/>
        <a:p>
          <a:endParaRPr lang="et-EE"/>
        </a:p>
      </dgm:t>
    </dgm:pt>
    <dgm:pt modelId="{103401F8-7691-4D98-BAC0-20B6DCE501B4}" type="pres">
      <dgm:prSet presAssocID="{B364E004-3CE6-4E02-895F-2CE2A87A4612}" presName="txFour" presStyleLbl="node4" presStyleIdx="5" presStyleCnt="16">
        <dgm:presLayoutVars>
          <dgm:chPref val="3"/>
        </dgm:presLayoutVars>
      </dgm:prSet>
      <dgm:spPr/>
      <dgm:t>
        <a:bodyPr/>
        <a:lstStyle/>
        <a:p>
          <a:endParaRPr lang="et-EE"/>
        </a:p>
      </dgm:t>
    </dgm:pt>
    <dgm:pt modelId="{73537577-92C3-40FC-98B0-5641F96C6FA3}" type="pres">
      <dgm:prSet presAssocID="{B364E004-3CE6-4E02-895F-2CE2A87A4612}" presName="horzFour" presStyleCnt="0"/>
      <dgm:spPr/>
      <dgm:t>
        <a:bodyPr/>
        <a:lstStyle/>
        <a:p>
          <a:endParaRPr lang="et-EE"/>
        </a:p>
      </dgm:t>
    </dgm:pt>
    <dgm:pt modelId="{C22B0AF9-26CE-4170-95D6-3256170580BA}" type="pres">
      <dgm:prSet presAssocID="{1FF09E89-F3CB-4B14-8FF0-0F27791E6DEC}" presName="sibSpaceFour" presStyleCnt="0"/>
      <dgm:spPr/>
      <dgm:t>
        <a:bodyPr/>
        <a:lstStyle/>
        <a:p>
          <a:endParaRPr lang="et-EE"/>
        </a:p>
      </dgm:t>
    </dgm:pt>
    <dgm:pt modelId="{2412B548-AB5B-46FA-97C9-F963EE426780}" type="pres">
      <dgm:prSet presAssocID="{D0B64F11-0F91-43B9-A120-54F686207271}" presName="vertFour" presStyleCnt="0">
        <dgm:presLayoutVars>
          <dgm:chPref val="3"/>
        </dgm:presLayoutVars>
      </dgm:prSet>
      <dgm:spPr/>
      <dgm:t>
        <a:bodyPr/>
        <a:lstStyle/>
        <a:p>
          <a:endParaRPr lang="et-EE"/>
        </a:p>
      </dgm:t>
    </dgm:pt>
    <dgm:pt modelId="{B5B2F442-E9D7-414F-B2AE-529F830E45D8}" type="pres">
      <dgm:prSet presAssocID="{D0B64F11-0F91-43B9-A120-54F686207271}" presName="txFour" presStyleLbl="node4" presStyleIdx="6" presStyleCnt="16">
        <dgm:presLayoutVars>
          <dgm:chPref val="3"/>
        </dgm:presLayoutVars>
      </dgm:prSet>
      <dgm:spPr/>
      <dgm:t>
        <a:bodyPr/>
        <a:lstStyle/>
        <a:p>
          <a:endParaRPr lang="et-EE"/>
        </a:p>
      </dgm:t>
    </dgm:pt>
    <dgm:pt modelId="{F41B891E-4ED3-45F0-9C13-5CE267A0BA75}" type="pres">
      <dgm:prSet presAssocID="{D0B64F11-0F91-43B9-A120-54F686207271}" presName="parTransFour" presStyleCnt="0"/>
      <dgm:spPr/>
      <dgm:t>
        <a:bodyPr/>
        <a:lstStyle/>
        <a:p>
          <a:endParaRPr lang="et-EE"/>
        </a:p>
      </dgm:t>
    </dgm:pt>
    <dgm:pt modelId="{DCCC069D-AA92-4F56-B086-2B1CC31077C5}" type="pres">
      <dgm:prSet presAssocID="{D0B64F11-0F91-43B9-A120-54F686207271}" presName="horzFour" presStyleCnt="0"/>
      <dgm:spPr/>
      <dgm:t>
        <a:bodyPr/>
        <a:lstStyle/>
        <a:p>
          <a:endParaRPr lang="et-EE"/>
        </a:p>
      </dgm:t>
    </dgm:pt>
    <dgm:pt modelId="{C6FFF4DE-D090-4B91-95A5-3336BAE0D902}" type="pres">
      <dgm:prSet presAssocID="{5E644B2B-B4FB-4A30-9F52-3830AF1A1930}" presName="vertFour" presStyleCnt="0">
        <dgm:presLayoutVars>
          <dgm:chPref val="3"/>
        </dgm:presLayoutVars>
      </dgm:prSet>
      <dgm:spPr/>
      <dgm:t>
        <a:bodyPr/>
        <a:lstStyle/>
        <a:p>
          <a:endParaRPr lang="et-EE"/>
        </a:p>
      </dgm:t>
    </dgm:pt>
    <dgm:pt modelId="{2ECC8886-6361-4EB5-A0FB-114367389920}" type="pres">
      <dgm:prSet presAssocID="{5E644B2B-B4FB-4A30-9F52-3830AF1A1930}" presName="txFour" presStyleLbl="node4" presStyleIdx="7" presStyleCnt="16">
        <dgm:presLayoutVars>
          <dgm:chPref val="3"/>
        </dgm:presLayoutVars>
      </dgm:prSet>
      <dgm:spPr/>
      <dgm:t>
        <a:bodyPr/>
        <a:lstStyle/>
        <a:p>
          <a:endParaRPr lang="et-EE"/>
        </a:p>
      </dgm:t>
    </dgm:pt>
    <dgm:pt modelId="{842AFFCC-E8B9-4D43-8911-24608FBA838B}" type="pres">
      <dgm:prSet presAssocID="{5E644B2B-B4FB-4A30-9F52-3830AF1A1930}" presName="horzFour" presStyleCnt="0"/>
      <dgm:spPr/>
      <dgm:t>
        <a:bodyPr/>
        <a:lstStyle/>
        <a:p>
          <a:endParaRPr lang="et-EE"/>
        </a:p>
      </dgm:t>
    </dgm:pt>
    <dgm:pt modelId="{A9C4882A-D301-4516-9E18-49F0248C9D6E}" type="pres">
      <dgm:prSet presAssocID="{C39CB482-03E8-4E83-A044-3E0F96948102}" presName="sibSpaceFour" presStyleCnt="0"/>
      <dgm:spPr/>
      <dgm:t>
        <a:bodyPr/>
        <a:lstStyle/>
        <a:p>
          <a:endParaRPr lang="et-EE"/>
        </a:p>
      </dgm:t>
    </dgm:pt>
    <dgm:pt modelId="{58183018-727F-4F3C-AC3E-F4202F935EDB}" type="pres">
      <dgm:prSet presAssocID="{C44CF2D1-2875-457E-A5F3-3F21B9F21488}" presName="vertFour" presStyleCnt="0">
        <dgm:presLayoutVars>
          <dgm:chPref val="3"/>
        </dgm:presLayoutVars>
      </dgm:prSet>
      <dgm:spPr/>
      <dgm:t>
        <a:bodyPr/>
        <a:lstStyle/>
        <a:p>
          <a:endParaRPr lang="et-EE"/>
        </a:p>
      </dgm:t>
    </dgm:pt>
    <dgm:pt modelId="{3907138B-89E2-4ADB-840B-263181C460C6}" type="pres">
      <dgm:prSet presAssocID="{C44CF2D1-2875-457E-A5F3-3F21B9F21488}" presName="txFour" presStyleLbl="node4" presStyleIdx="8" presStyleCnt="16">
        <dgm:presLayoutVars>
          <dgm:chPref val="3"/>
        </dgm:presLayoutVars>
      </dgm:prSet>
      <dgm:spPr/>
      <dgm:t>
        <a:bodyPr/>
        <a:lstStyle/>
        <a:p>
          <a:endParaRPr lang="et-EE"/>
        </a:p>
      </dgm:t>
    </dgm:pt>
    <dgm:pt modelId="{92E175BE-BD30-491B-8B3E-A577BB3BA9CF}" type="pres">
      <dgm:prSet presAssocID="{C44CF2D1-2875-457E-A5F3-3F21B9F21488}" presName="parTransFour" presStyleCnt="0"/>
      <dgm:spPr/>
      <dgm:t>
        <a:bodyPr/>
        <a:lstStyle/>
        <a:p>
          <a:endParaRPr lang="et-EE"/>
        </a:p>
      </dgm:t>
    </dgm:pt>
    <dgm:pt modelId="{00C018AC-0A31-4206-83D9-51FC8B216531}" type="pres">
      <dgm:prSet presAssocID="{C44CF2D1-2875-457E-A5F3-3F21B9F21488}" presName="horzFour" presStyleCnt="0"/>
      <dgm:spPr/>
      <dgm:t>
        <a:bodyPr/>
        <a:lstStyle/>
        <a:p>
          <a:endParaRPr lang="et-EE"/>
        </a:p>
      </dgm:t>
    </dgm:pt>
    <dgm:pt modelId="{B08556CC-37DA-4248-AE80-2C64F746C494}" type="pres">
      <dgm:prSet presAssocID="{63F7BEBC-482F-4675-AA96-73E54A0EF306}" presName="vertFour" presStyleCnt="0">
        <dgm:presLayoutVars>
          <dgm:chPref val="3"/>
        </dgm:presLayoutVars>
      </dgm:prSet>
      <dgm:spPr/>
      <dgm:t>
        <a:bodyPr/>
        <a:lstStyle/>
        <a:p>
          <a:endParaRPr lang="et-EE"/>
        </a:p>
      </dgm:t>
    </dgm:pt>
    <dgm:pt modelId="{04B74D33-9BB3-400B-B221-8F830A4A1EA8}" type="pres">
      <dgm:prSet presAssocID="{63F7BEBC-482F-4675-AA96-73E54A0EF306}" presName="txFour" presStyleLbl="node4" presStyleIdx="9" presStyleCnt="16">
        <dgm:presLayoutVars>
          <dgm:chPref val="3"/>
        </dgm:presLayoutVars>
      </dgm:prSet>
      <dgm:spPr/>
      <dgm:t>
        <a:bodyPr/>
        <a:lstStyle/>
        <a:p>
          <a:endParaRPr lang="et-EE"/>
        </a:p>
      </dgm:t>
    </dgm:pt>
    <dgm:pt modelId="{FE2CCB14-A1D4-405D-8350-FA84D2AB2B27}" type="pres">
      <dgm:prSet presAssocID="{63F7BEBC-482F-4675-AA96-73E54A0EF306}" presName="parTransFour" presStyleCnt="0"/>
      <dgm:spPr/>
      <dgm:t>
        <a:bodyPr/>
        <a:lstStyle/>
        <a:p>
          <a:endParaRPr lang="et-EE"/>
        </a:p>
      </dgm:t>
    </dgm:pt>
    <dgm:pt modelId="{7723D2C5-2A52-4CB7-85CA-E6D9F47CD780}" type="pres">
      <dgm:prSet presAssocID="{63F7BEBC-482F-4675-AA96-73E54A0EF306}" presName="horzFour" presStyleCnt="0"/>
      <dgm:spPr/>
      <dgm:t>
        <a:bodyPr/>
        <a:lstStyle/>
        <a:p>
          <a:endParaRPr lang="et-EE"/>
        </a:p>
      </dgm:t>
    </dgm:pt>
    <dgm:pt modelId="{3DE2D925-B179-4ECD-ACB2-3C676ECA4933}" type="pres">
      <dgm:prSet presAssocID="{B0FD4A8A-8C4C-41B4-B0AE-ADFF18B06D05}" presName="vertFour" presStyleCnt="0">
        <dgm:presLayoutVars>
          <dgm:chPref val="3"/>
        </dgm:presLayoutVars>
      </dgm:prSet>
      <dgm:spPr/>
      <dgm:t>
        <a:bodyPr/>
        <a:lstStyle/>
        <a:p>
          <a:endParaRPr lang="et-EE"/>
        </a:p>
      </dgm:t>
    </dgm:pt>
    <dgm:pt modelId="{35515421-D3C4-40A8-BD40-FF11AE3A019F}" type="pres">
      <dgm:prSet presAssocID="{B0FD4A8A-8C4C-41B4-B0AE-ADFF18B06D05}" presName="txFour" presStyleLbl="node4" presStyleIdx="10" presStyleCnt="16">
        <dgm:presLayoutVars>
          <dgm:chPref val="3"/>
        </dgm:presLayoutVars>
      </dgm:prSet>
      <dgm:spPr/>
      <dgm:t>
        <a:bodyPr/>
        <a:lstStyle/>
        <a:p>
          <a:endParaRPr lang="et-EE"/>
        </a:p>
      </dgm:t>
    </dgm:pt>
    <dgm:pt modelId="{FE045285-031F-4947-9471-A53B477B4768}" type="pres">
      <dgm:prSet presAssocID="{B0FD4A8A-8C4C-41B4-B0AE-ADFF18B06D05}" presName="horzFour" presStyleCnt="0"/>
      <dgm:spPr/>
      <dgm:t>
        <a:bodyPr/>
        <a:lstStyle/>
        <a:p>
          <a:endParaRPr lang="et-EE"/>
        </a:p>
      </dgm:t>
    </dgm:pt>
    <dgm:pt modelId="{777D1514-5199-4EF9-AD67-3266F83948AC}" type="pres">
      <dgm:prSet presAssocID="{234DA8E8-C6B8-4F49-98A4-339280F971F4}" presName="sibSpaceFour" presStyleCnt="0"/>
      <dgm:spPr/>
      <dgm:t>
        <a:bodyPr/>
        <a:lstStyle/>
        <a:p>
          <a:endParaRPr lang="et-EE"/>
        </a:p>
      </dgm:t>
    </dgm:pt>
    <dgm:pt modelId="{33AF9613-7B74-43CC-BA9F-AEEFAAB1544D}" type="pres">
      <dgm:prSet presAssocID="{C66FDE46-5E96-44AE-BCA6-AFED03C1D8FD}" presName="vertFour" presStyleCnt="0">
        <dgm:presLayoutVars>
          <dgm:chPref val="3"/>
        </dgm:presLayoutVars>
      </dgm:prSet>
      <dgm:spPr/>
      <dgm:t>
        <a:bodyPr/>
        <a:lstStyle/>
        <a:p>
          <a:endParaRPr lang="et-EE"/>
        </a:p>
      </dgm:t>
    </dgm:pt>
    <dgm:pt modelId="{3219D9CB-3241-419F-9CFC-022BA6F5E443}" type="pres">
      <dgm:prSet presAssocID="{C66FDE46-5E96-44AE-BCA6-AFED03C1D8FD}" presName="txFour" presStyleLbl="node4" presStyleIdx="11" presStyleCnt="16">
        <dgm:presLayoutVars>
          <dgm:chPref val="3"/>
        </dgm:presLayoutVars>
      </dgm:prSet>
      <dgm:spPr/>
      <dgm:t>
        <a:bodyPr/>
        <a:lstStyle/>
        <a:p>
          <a:endParaRPr lang="et-EE"/>
        </a:p>
      </dgm:t>
    </dgm:pt>
    <dgm:pt modelId="{EEBCEA41-05E1-4B76-9CA3-5729FAA03625}" type="pres">
      <dgm:prSet presAssocID="{C66FDE46-5E96-44AE-BCA6-AFED03C1D8FD}" presName="parTransFour" presStyleCnt="0"/>
      <dgm:spPr/>
      <dgm:t>
        <a:bodyPr/>
        <a:lstStyle/>
        <a:p>
          <a:endParaRPr lang="et-EE"/>
        </a:p>
      </dgm:t>
    </dgm:pt>
    <dgm:pt modelId="{7BD581B9-D66E-4714-AFE5-492C966822A9}" type="pres">
      <dgm:prSet presAssocID="{C66FDE46-5E96-44AE-BCA6-AFED03C1D8FD}" presName="horzFour" presStyleCnt="0"/>
      <dgm:spPr/>
      <dgm:t>
        <a:bodyPr/>
        <a:lstStyle/>
        <a:p>
          <a:endParaRPr lang="et-EE"/>
        </a:p>
      </dgm:t>
    </dgm:pt>
    <dgm:pt modelId="{D9F35302-1A77-43A3-9584-78D5157E4122}" type="pres">
      <dgm:prSet presAssocID="{37C2BD07-B204-432C-AC46-2AF8FD19C009}" presName="vertFour" presStyleCnt="0">
        <dgm:presLayoutVars>
          <dgm:chPref val="3"/>
        </dgm:presLayoutVars>
      </dgm:prSet>
      <dgm:spPr/>
      <dgm:t>
        <a:bodyPr/>
        <a:lstStyle/>
        <a:p>
          <a:endParaRPr lang="et-EE"/>
        </a:p>
      </dgm:t>
    </dgm:pt>
    <dgm:pt modelId="{0E010F2C-926D-4DD4-99C6-CFCB580757B1}" type="pres">
      <dgm:prSet presAssocID="{37C2BD07-B204-432C-AC46-2AF8FD19C009}" presName="txFour" presStyleLbl="node4" presStyleIdx="12" presStyleCnt="16">
        <dgm:presLayoutVars>
          <dgm:chPref val="3"/>
        </dgm:presLayoutVars>
      </dgm:prSet>
      <dgm:spPr/>
      <dgm:t>
        <a:bodyPr/>
        <a:lstStyle/>
        <a:p>
          <a:endParaRPr lang="et-EE"/>
        </a:p>
      </dgm:t>
    </dgm:pt>
    <dgm:pt modelId="{5B1B1130-DC21-45E9-BF70-29ED8DB1AFFF}" type="pres">
      <dgm:prSet presAssocID="{37C2BD07-B204-432C-AC46-2AF8FD19C009}" presName="horzFour" presStyleCnt="0"/>
      <dgm:spPr/>
      <dgm:t>
        <a:bodyPr/>
        <a:lstStyle/>
        <a:p>
          <a:endParaRPr lang="et-EE"/>
        </a:p>
      </dgm:t>
    </dgm:pt>
    <dgm:pt modelId="{49AACBA7-C966-4BC4-B8B8-D74A17F3A9DF}" type="pres">
      <dgm:prSet presAssocID="{22BA4C71-6D86-4B6D-8B35-88CB22267C7F}" presName="sibSpaceTwo" presStyleCnt="0"/>
      <dgm:spPr/>
      <dgm:t>
        <a:bodyPr/>
        <a:lstStyle/>
        <a:p>
          <a:endParaRPr lang="et-EE"/>
        </a:p>
      </dgm:t>
    </dgm:pt>
    <dgm:pt modelId="{94D5C7F3-92DA-48E9-8384-5B4AF793E857}" type="pres">
      <dgm:prSet presAssocID="{E6DE1BDC-E98C-474A-8D68-AD6789D81F5E}" presName="vertTwo" presStyleCnt="0"/>
      <dgm:spPr/>
      <dgm:t>
        <a:bodyPr/>
        <a:lstStyle/>
        <a:p>
          <a:endParaRPr lang="et-EE"/>
        </a:p>
      </dgm:t>
    </dgm:pt>
    <dgm:pt modelId="{2BDB3785-BD66-4C0D-AF97-DB9B1DBB7149}" type="pres">
      <dgm:prSet presAssocID="{E6DE1BDC-E98C-474A-8D68-AD6789D81F5E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t-EE"/>
        </a:p>
      </dgm:t>
    </dgm:pt>
    <dgm:pt modelId="{9554585E-4146-416E-BF7D-B219D0195E93}" type="pres">
      <dgm:prSet presAssocID="{E6DE1BDC-E98C-474A-8D68-AD6789D81F5E}" presName="parTransTwo" presStyleCnt="0"/>
      <dgm:spPr/>
      <dgm:t>
        <a:bodyPr/>
        <a:lstStyle/>
        <a:p>
          <a:endParaRPr lang="et-EE"/>
        </a:p>
      </dgm:t>
    </dgm:pt>
    <dgm:pt modelId="{BA62B898-7435-4E53-A513-360546719F42}" type="pres">
      <dgm:prSet presAssocID="{E6DE1BDC-E98C-474A-8D68-AD6789D81F5E}" presName="horzTwo" presStyleCnt="0"/>
      <dgm:spPr/>
      <dgm:t>
        <a:bodyPr/>
        <a:lstStyle/>
        <a:p>
          <a:endParaRPr lang="et-EE"/>
        </a:p>
      </dgm:t>
    </dgm:pt>
    <dgm:pt modelId="{23A5CA44-F455-4D18-A6FF-EDF165D1CB05}" type="pres">
      <dgm:prSet presAssocID="{CCE04FEE-3A0B-4BB9-AE6F-2CE49F5753B5}" presName="vertThree" presStyleCnt="0"/>
      <dgm:spPr/>
      <dgm:t>
        <a:bodyPr/>
        <a:lstStyle/>
        <a:p>
          <a:endParaRPr lang="et-EE"/>
        </a:p>
      </dgm:t>
    </dgm:pt>
    <dgm:pt modelId="{4C16D705-7DC6-4322-9CA6-6196E1643F2D}" type="pres">
      <dgm:prSet presAssocID="{CCE04FEE-3A0B-4BB9-AE6F-2CE49F5753B5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t-EE"/>
        </a:p>
      </dgm:t>
    </dgm:pt>
    <dgm:pt modelId="{93F5C9EE-41E6-462D-BC51-476AE015CF12}" type="pres">
      <dgm:prSet presAssocID="{CCE04FEE-3A0B-4BB9-AE6F-2CE49F5753B5}" presName="parTransThree" presStyleCnt="0"/>
      <dgm:spPr/>
      <dgm:t>
        <a:bodyPr/>
        <a:lstStyle/>
        <a:p>
          <a:endParaRPr lang="et-EE"/>
        </a:p>
      </dgm:t>
    </dgm:pt>
    <dgm:pt modelId="{9140D7D7-2F5E-4D77-9939-A7E08704979F}" type="pres">
      <dgm:prSet presAssocID="{CCE04FEE-3A0B-4BB9-AE6F-2CE49F5753B5}" presName="horzThree" presStyleCnt="0"/>
      <dgm:spPr/>
      <dgm:t>
        <a:bodyPr/>
        <a:lstStyle/>
        <a:p>
          <a:endParaRPr lang="et-EE"/>
        </a:p>
      </dgm:t>
    </dgm:pt>
    <dgm:pt modelId="{CCC6FC35-9717-42C6-BAEB-F1BB1A8FC821}" type="pres">
      <dgm:prSet presAssocID="{FA8B5081-F7B7-4FB0-B6F5-CB5E65431D04}" presName="vertFour" presStyleCnt="0">
        <dgm:presLayoutVars>
          <dgm:chPref val="3"/>
        </dgm:presLayoutVars>
      </dgm:prSet>
      <dgm:spPr/>
      <dgm:t>
        <a:bodyPr/>
        <a:lstStyle/>
        <a:p>
          <a:endParaRPr lang="et-EE"/>
        </a:p>
      </dgm:t>
    </dgm:pt>
    <dgm:pt modelId="{4E00E74C-F767-4416-804F-A6FCC3F70848}" type="pres">
      <dgm:prSet presAssocID="{FA8B5081-F7B7-4FB0-B6F5-CB5E65431D04}" presName="txFour" presStyleLbl="node4" presStyleIdx="13" presStyleCnt="16">
        <dgm:presLayoutVars>
          <dgm:chPref val="3"/>
        </dgm:presLayoutVars>
      </dgm:prSet>
      <dgm:spPr/>
      <dgm:t>
        <a:bodyPr/>
        <a:lstStyle/>
        <a:p>
          <a:endParaRPr lang="et-EE"/>
        </a:p>
      </dgm:t>
    </dgm:pt>
    <dgm:pt modelId="{E91F9182-A16C-404A-BE55-EB38FE97591A}" type="pres">
      <dgm:prSet presAssocID="{FA8B5081-F7B7-4FB0-B6F5-CB5E65431D04}" presName="parTransFour" presStyleCnt="0"/>
      <dgm:spPr/>
      <dgm:t>
        <a:bodyPr/>
        <a:lstStyle/>
        <a:p>
          <a:endParaRPr lang="et-EE"/>
        </a:p>
      </dgm:t>
    </dgm:pt>
    <dgm:pt modelId="{39FCC53C-422C-4889-81B8-8E739E62BDA8}" type="pres">
      <dgm:prSet presAssocID="{FA8B5081-F7B7-4FB0-B6F5-CB5E65431D04}" presName="horzFour" presStyleCnt="0"/>
      <dgm:spPr/>
      <dgm:t>
        <a:bodyPr/>
        <a:lstStyle/>
        <a:p>
          <a:endParaRPr lang="et-EE"/>
        </a:p>
      </dgm:t>
    </dgm:pt>
    <dgm:pt modelId="{2385E71B-3AD4-4CE3-8567-3F7EA92B4FC9}" type="pres">
      <dgm:prSet presAssocID="{286CDBAD-9FDC-4C5B-8B89-FE36CA70F020}" presName="vertFour" presStyleCnt="0">
        <dgm:presLayoutVars>
          <dgm:chPref val="3"/>
        </dgm:presLayoutVars>
      </dgm:prSet>
      <dgm:spPr/>
      <dgm:t>
        <a:bodyPr/>
        <a:lstStyle/>
        <a:p>
          <a:endParaRPr lang="et-EE"/>
        </a:p>
      </dgm:t>
    </dgm:pt>
    <dgm:pt modelId="{707E2396-984F-4EA2-8184-C9F451DADA36}" type="pres">
      <dgm:prSet presAssocID="{286CDBAD-9FDC-4C5B-8B89-FE36CA70F020}" presName="txFour" presStyleLbl="node4" presStyleIdx="14" presStyleCnt="16">
        <dgm:presLayoutVars>
          <dgm:chPref val="3"/>
        </dgm:presLayoutVars>
      </dgm:prSet>
      <dgm:spPr/>
      <dgm:t>
        <a:bodyPr/>
        <a:lstStyle/>
        <a:p>
          <a:endParaRPr lang="et-EE"/>
        </a:p>
      </dgm:t>
    </dgm:pt>
    <dgm:pt modelId="{CEDB3BF8-4F9D-479F-B86D-FCF87F465D86}" type="pres">
      <dgm:prSet presAssocID="{286CDBAD-9FDC-4C5B-8B89-FE36CA70F020}" presName="parTransFour" presStyleCnt="0"/>
      <dgm:spPr/>
      <dgm:t>
        <a:bodyPr/>
        <a:lstStyle/>
        <a:p>
          <a:endParaRPr lang="et-EE"/>
        </a:p>
      </dgm:t>
    </dgm:pt>
    <dgm:pt modelId="{32D31E16-C727-4872-8D99-ACF6ED83842D}" type="pres">
      <dgm:prSet presAssocID="{286CDBAD-9FDC-4C5B-8B89-FE36CA70F020}" presName="horzFour" presStyleCnt="0"/>
      <dgm:spPr/>
      <dgm:t>
        <a:bodyPr/>
        <a:lstStyle/>
        <a:p>
          <a:endParaRPr lang="et-EE"/>
        </a:p>
      </dgm:t>
    </dgm:pt>
    <dgm:pt modelId="{9D3B2D6F-7437-4DE9-852B-80D0A3E68533}" type="pres">
      <dgm:prSet presAssocID="{1D580A2B-39E5-4BE3-ABCE-DFDF46398EB1}" presName="vertFour" presStyleCnt="0">
        <dgm:presLayoutVars>
          <dgm:chPref val="3"/>
        </dgm:presLayoutVars>
      </dgm:prSet>
      <dgm:spPr/>
      <dgm:t>
        <a:bodyPr/>
        <a:lstStyle/>
        <a:p>
          <a:endParaRPr lang="et-EE"/>
        </a:p>
      </dgm:t>
    </dgm:pt>
    <dgm:pt modelId="{8DE47FD6-F098-4963-8ECC-8318FA59AFB2}" type="pres">
      <dgm:prSet presAssocID="{1D580A2B-39E5-4BE3-ABCE-DFDF46398EB1}" presName="txFour" presStyleLbl="node4" presStyleIdx="15" presStyleCnt="16">
        <dgm:presLayoutVars>
          <dgm:chPref val="3"/>
        </dgm:presLayoutVars>
      </dgm:prSet>
      <dgm:spPr/>
      <dgm:t>
        <a:bodyPr/>
        <a:lstStyle/>
        <a:p>
          <a:endParaRPr lang="et-EE"/>
        </a:p>
      </dgm:t>
    </dgm:pt>
    <dgm:pt modelId="{A7A64A24-28C5-4904-B7EF-D03138C57268}" type="pres">
      <dgm:prSet presAssocID="{1D580A2B-39E5-4BE3-ABCE-DFDF46398EB1}" presName="horzFour" presStyleCnt="0"/>
      <dgm:spPr/>
      <dgm:t>
        <a:bodyPr/>
        <a:lstStyle/>
        <a:p>
          <a:endParaRPr lang="et-EE"/>
        </a:p>
      </dgm:t>
    </dgm:pt>
  </dgm:ptLst>
  <dgm:cxnLst>
    <dgm:cxn modelId="{C9F2C1A1-7801-440E-8238-FD9E5F3FE492}" type="presOf" srcId="{EA2892A5-ECEE-4143-BAED-C9EC69AA8F5B}" destId="{5ED5D93F-BEA1-4885-9F48-2ABB9B6644D0}" srcOrd="0" destOrd="0" presId="urn:microsoft.com/office/officeart/2005/8/layout/hierarchy4"/>
    <dgm:cxn modelId="{60E8F21B-A9BB-4F17-A1D5-B34E6416E4F3}" srcId="{C66FDE46-5E96-44AE-BCA6-AFED03C1D8FD}" destId="{37C2BD07-B204-432C-AC46-2AF8FD19C009}" srcOrd="0" destOrd="0" parTransId="{3FE274D8-4916-4F91-B0E5-1337ACC9CEF4}" sibTransId="{5FCC647D-02DF-47E7-9080-28992E3CDC25}"/>
    <dgm:cxn modelId="{C843B5B0-A12B-47A0-BB12-C2E3E7D9B466}" type="presOf" srcId="{6D7555BB-B86F-40B2-9A4C-79D67546FE6D}" destId="{06BE76BA-C644-4390-B70D-EBB1C3E58158}" srcOrd="0" destOrd="0" presId="urn:microsoft.com/office/officeart/2005/8/layout/hierarchy4"/>
    <dgm:cxn modelId="{3B6982B9-AE4D-47E1-9C01-ED344876EE7A}" srcId="{E8A7F158-3401-470E-9016-F0680654D313}" destId="{C44CF2D1-2875-457E-A5F3-3F21B9F21488}" srcOrd="1" destOrd="0" parTransId="{2BCEA349-5987-4D01-AD57-C6C3E6720596}" sibTransId="{C27A5EE7-28C1-4A92-826C-3BC4DAD08D4C}"/>
    <dgm:cxn modelId="{5A49C592-189B-4635-812E-5652B33E6B38}" type="presOf" srcId="{37C2BD07-B204-432C-AC46-2AF8FD19C009}" destId="{0E010F2C-926D-4DD4-99C6-CFCB580757B1}" srcOrd="0" destOrd="0" presId="urn:microsoft.com/office/officeart/2005/8/layout/hierarchy4"/>
    <dgm:cxn modelId="{FEB55BB6-7B25-41FF-98E6-539440AFC923}" srcId="{B25A7E5E-B87F-4257-9B54-97366609BC66}" destId="{EA2892A5-ECEE-4143-BAED-C9EC69AA8F5B}" srcOrd="0" destOrd="0" parTransId="{1B751DE0-3B06-4766-BDDC-BDA7F1223AB3}" sibTransId="{1FF09E89-F3CB-4B14-8FF0-0F27791E6DEC}"/>
    <dgm:cxn modelId="{82F42E14-CD09-4A2C-BB30-1049E39DEBA8}" srcId="{E8A7F158-3401-470E-9016-F0680654D313}" destId="{B25A7E5E-B87F-4257-9B54-97366609BC66}" srcOrd="0" destOrd="0" parTransId="{2BCB958A-1A1C-4DC7-B5B6-DF2B6AE0921A}" sibTransId="{C39CB482-03E8-4E83-A044-3E0F96948102}"/>
    <dgm:cxn modelId="{482C5B1A-B5E2-42E6-B299-1F96FFD518C3}" type="presOf" srcId="{3399C82E-A46D-4E5A-9486-B573CAC1EA40}" destId="{F6910E1C-D160-459A-BF0A-91EC2453BF8A}" srcOrd="0" destOrd="0" presId="urn:microsoft.com/office/officeart/2005/8/layout/hierarchy4"/>
    <dgm:cxn modelId="{B6A644EF-011E-4B03-91BE-3188A6D8D3DD}" type="presOf" srcId="{E529CA0F-F9BA-4A08-B676-9CE10F4A4399}" destId="{45A40220-1454-4491-9F9D-8744A33373DC}" srcOrd="0" destOrd="0" presId="urn:microsoft.com/office/officeart/2005/8/layout/hierarchy4"/>
    <dgm:cxn modelId="{62E7DE45-4A48-4726-90CC-2AA02E94B621}" type="presOf" srcId="{1B63AB26-0E86-4845-9A7D-0439E21B1AE0}" destId="{4719D136-277D-4119-8EC8-C1212ACBF601}" srcOrd="0" destOrd="0" presId="urn:microsoft.com/office/officeart/2005/8/layout/hierarchy4"/>
    <dgm:cxn modelId="{65567CCE-B9AB-41A1-A0DD-2D4A9D074958}" srcId="{A47F4D76-D4E4-457F-BCFC-ABF79749E0DF}" destId="{E529CA0F-F9BA-4A08-B676-9CE10F4A4399}" srcOrd="1" destOrd="0" parTransId="{C5E61373-B161-4B28-A7C0-75F648A59EEB}" sibTransId="{22BA4C71-6D86-4B6D-8B35-88CB22267C7F}"/>
    <dgm:cxn modelId="{E39E97D5-296B-4577-879B-A8CE01ABAFA2}" type="presOf" srcId="{97565400-C3DF-4571-89E3-54FC286DBBD5}" destId="{BD3836C4-A63F-462B-BF20-028FEE4EA08E}" srcOrd="0" destOrd="0" presId="urn:microsoft.com/office/officeart/2005/8/layout/hierarchy4"/>
    <dgm:cxn modelId="{D565A6BA-8665-458D-A8C7-507BBCCECF6A}" srcId="{B01680D6-0BB6-4E2A-A2FE-8BA0D2AC6B33}" destId="{3399C82E-A46D-4E5A-9486-B573CAC1EA40}" srcOrd="0" destOrd="0" parTransId="{58ADE97B-EEC0-43A6-86F7-885AF7398C27}" sibTransId="{FFDA3AAD-FE8E-48DC-8539-41DF1D7FE719}"/>
    <dgm:cxn modelId="{BEC5DD71-085B-4FBA-A595-259A98AB8383}" type="presOf" srcId="{E6DE1BDC-E98C-474A-8D68-AD6789D81F5E}" destId="{2BDB3785-BD66-4C0D-AF97-DB9B1DBB7149}" srcOrd="0" destOrd="0" presId="urn:microsoft.com/office/officeart/2005/8/layout/hierarchy4"/>
    <dgm:cxn modelId="{BD3F9DDB-69D1-4A01-B54B-1E52A6D7791A}" srcId="{286CDBAD-9FDC-4C5B-8B89-FE36CA70F020}" destId="{1D580A2B-39E5-4BE3-ABCE-DFDF46398EB1}" srcOrd="0" destOrd="0" parTransId="{3B00A22A-995E-4205-AB75-B5CFE5E16DF7}" sibTransId="{A667B0C9-8D08-4B39-9413-570973E5D68E}"/>
    <dgm:cxn modelId="{D7E8C527-601B-411F-B6A2-9EA9637ECEEE}" type="presOf" srcId="{5E644B2B-B4FB-4A30-9F52-3830AF1A1930}" destId="{2ECC8886-6361-4EB5-A0FB-114367389920}" srcOrd="0" destOrd="0" presId="urn:microsoft.com/office/officeart/2005/8/layout/hierarchy4"/>
    <dgm:cxn modelId="{0D5912EC-6534-4153-BC47-5580A7D111D1}" srcId="{6D7555BB-B86F-40B2-9A4C-79D67546FE6D}" destId="{97565400-C3DF-4571-89E3-54FC286DBBD5}" srcOrd="0" destOrd="0" parTransId="{8F454969-5D52-48A8-B970-27A46E417959}" sibTransId="{2BD9BAB3-CC9A-4009-9600-675C0F40D267}"/>
    <dgm:cxn modelId="{ACB533C1-3984-4018-BCE3-7A4425EBFB53}" srcId="{3399C82E-A46D-4E5A-9486-B573CAC1EA40}" destId="{6D7555BB-B86F-40B2-9A4C-79D67546FE6D}" srcOrd="0" destOrd="0" parTransId="{29AE2E03-9637-4335-ABA2-17E9AED98587}" sibTransId="{A6B8D805-BDE7-4316-BDEF-F48A47FCBC60}"/>
    <dgm:cxn modelId="{4EBD6CC0-2C97-43EC-B138-2A8C4A2E5E24}" type="presOf" srcId="{826CBC3C-28DF-4E2A-BB70-A7E20B5C5E8E}" destId="{A7F0685C-A66B-4C38-9559-EFE5D4AAD462}" srcOrd="0" destOrd="0" presId="urn:microsoft.com/office/officeart/2005/8/layout/hierarchy4"/>
    <dgm:cxn modelId="{A90260E8-A3DE-4251-AA21-1FCF017BEF69}" type="presOf" srcId="{FA8B5081-F7B7-4FB0-B6F5-CB5E65431D04}" destId="{4E00E74C-F767-4416-804F-A6FCC3F70848}" srcOrd="0" destOrd="0" presId="urn:microsoft.com/office/officeart/2005/8/layout/hierarchy4"/>
    <dgm:cxn modelId="{1776E011-22D4-4B5D-AB9F-0B8DE9557060}" type="presOf" srcId="{C66FDE46-5E96-44AE-BCA6-AFED03C1D8FD}" destId="{3219D9CB-3241-419F-9CFC-022BA6F5E443}" srcOrd="0" destOrd="0" presId="urn:microsoft.com/office/officeart/2005/8/layout/hierarchy4"/>
    <dgm:cxn modelId="{D87462CE-8CDF-442E-9E32-02394271C2F2}" type="presOf" srcId="{A47F4D76-D4E4-457F-BCFC-ABF79749E0DF}" destId="{2658F8E9-807C-433D-B6FC-85733413D1EE}" srcOrd="0" destOrd="0" presId="urn:microsoft.com/office/officeart/2005/8/layout/hierarchy4"/>
    <dgm:cxn modelId="{1C278CFE-002A-4CD4-8329-F9055993FAA0}" type="presOf" srcId="{CCE04FEE-3A0B-4BB9-AE6F-2CE49F5753B5}" destId="{4C16D705-7DC6-4322-9CA6-6196E1643F2D}" srcOrd="0" destOrd="0" presId="urn:microsoft.com/office/officeart/2005/8/layout/hierarchy4"/>
    <dgm:cxn modelId="{829F76EB-ACD7-4C36-BE79-1A970698260D}" srcId="{EA2892A5-ECEE-4143-BAED-C9EC69AA8F5B}" destId="{B364E004-3CE6-4E02-895F-2CE2A87A4612}" srcOrd="0" destOrd="0" parTransId="{7B0F2ACD-C0B1-4D55-9601-A295D8B5A377}" sibTransId="{FBCEC31A-9863-4747-8F0C-1E784FA89E34}"/>
    <dgm:cxn modelId="{154414E6-275B-4945-BFEE-D38DCA8D1965}" type="presOf" srcId="{1D580A2B-39E5-4BE3-ABCE-DFDF46398EB1}" destId="{8DE47FD6-F098-4963-8ECC-8318FA59AFB2}" srcOrd="0" destOrd="0" presId="urn:microsoft.com/office/officeart/2005/8/layout/hierarchy4"/>
    <dgm:cxn modelId="{9C4AD67D-0CA6-4CDD-8C61-52E868A805A8}" type="presOf" srcId="{E8A7F158-3401-470E-9016-F0680654D313}" destId="{D167A36E-C577-4012-A3F4-3D5210F23276}" srcOrd="0" destOrd="0" presId="urn:microsoft.com/office/officeart/2005/8/layout/hierarchy4"/>
    <dgm:cxn modelId="{F212E551-7165-47B7-B3DF-87CE93925265}" srcId="{E529CA0F-F9BA-4A08-B676-9CE10F4A4399}" destId="{E8A7F158-3401-470E-9016-F0680654D313}" srcOrd="0" destOrd="0" parTransId="{4755F7B3-87FF-4821-876C-20F65D857810}" sibTransId="{D2E943E4-3E6F-4C61-87A4-B45B34FE3D76}"/>
    <dgm:cxn modelId="{73388123-E9E7-4108-B5D1-1F1E7768EEE2}" srcId="{CCE04FEE-3A0B-4BB9-AE6F-2CE49F5753B5}" destId="{FA8B5081-F7B7-4FB0-B6F5-CB5E65431D04}" srcOrd="0" destOrd="0" parTransId="{EBDEDA91-5A30-40AF-ADC5-67E7C9553824}" sibTransId="{E8323421-81C6-419C-A3C4-0EFFB1520841}"/>
    <dgm:cxn modelId="{F6DD4C6E-58D9-4B2E-AFE0-E3C613E05843}" type="presOf" srcId="{C44CF2D1-2875-457E-A5F3-3F21B9F21488}" destId="{3907138B-89E2-4ADB-840B-263181C460C6}" srcOrd="0" destOrd="0" presId="urn:microsoft.com/office/officeart/2005/8/layout/hierarchy4"/>
    <dgm:cxn modelId="{F4863DA5-A313-4018-A5B1-383C2D09163C}" type="presOf" srcId="{B364E004-3CE6-4E02-895F-2CE2A87A4612}" destId="{103401F8-7691-4D98-BAC0-20B6DCE501B4}" srcOrd="0" destOrd="0" presId="urn:microsoft.com/office/officeart/2005/8/layout/hierarchy4"/>
    <dgm:cxn modelId="{8B6C1E9E-05F9-49A9-B58A-EAB7CBA72132}" type="presOf" srcId="{B25A7E5E-B87F-4257-9B54-97366609BC66}" destId="{6D2528DB-3562-4D00-88F6-268C90588C8D}" srcOrd="0" destOrd="0" presId="urn:microsoft.com/office/officeart/2005/8/layout/hierarchy4"/>
    <dgm:cxn modelId="{68EB1C44-A2CB-4D05-BBB9-58A314FE4A5A}" srcId="{D0B64F11-0F91-43B9-A120-54F686207271}" destId="{5E644B2B-B4FB-4A30-9F52-3830AF1A1930}" srcOrd="0" destOrd="0" parTransId="{A888181E-72CE-4A51-B3FD-9B4D2FFE0FD1}" sibTransId="{7B06131E-277C-4CCD-A7D9-BB48AA1CBAFE}"/>
    <dgm:cxn modelId="{F0FD6078-8ABA-43DA-A07D-9DE902C117EE}" srcId="{C44CF2D1-2875-457E-A5F3-3F21B9F21488}" destId="{63F7BEBC-482F-4675-AA96-73E54A0EF306}" srcOrd="0" destOrd="0" parTransId="{3D20AD9F-6570-4E21-B159-1725E9A7750E}" sibTransId="{234DA8E8-C6B8-4F49-98A4-339280F971F4}"/>
    <dgm:cxn modelId="{B2E425D0-9307-4A87-923C-D9022703FE59}" type="presOf" srcId="{B0FD4A8A-8C4C-41B4-B0AE-ADFF18B06D05}" destId="{35515421-D3C4-40A8-BD40-FF11AE3A019F}" srcOrd="0" destOrd="0" presId="urn:microsoft.com/office/officeart/2005/8/layout/hierarchy4"/>
    <dgm:cxn modelId="{DD98DC36-8DCD-4170-BDB9-3ED5D9081437}" srcId="{B25A7E5E-B87F-4257-9B54-97366609BC66}" destId="{D0B64F11-0F91-43B9-A120-54F686207271}" srcOrd="1" destOrd="0" parTransId="{F8B4083B-DB94-4D05-B451-1D2B11E225F8}" sibTransId="{897DB4A0-6DAC-44F1-A52D-EF49D3E93435}"/>
    <dgm:cxn modelId="{7BCEA77B-99B7-493D-B943-ECAE924290BA}" type="presOf" srcId="{286CDBAD-9FDC-4C5B-8B89-FE36CA70F020}" destId="{707E2396-984F-4EA2-8184-C9F451DADA36}" srcOrd="0" destOrd="0" presId="urn:microsoft.com/office/officeart/2005/8/layout/hierarchy4"/>
    <dgm:cxn modelId="{C2EBA34A-C13D-4222-8571-4A39482A8DB2}" srcId="{1B63AB26-0E86-4845-9A7D-0439E21B1AE0}" destId="{A47F4D76-D4E4-457F-BCFC-ABF79749E0DF}" srcOrd="0" destOrd="0" parTransId="{78870852-42BE-47CA-AA8D-090926D2D604}" sibTransId="{A643213F-E39E-4767-B926-CC3F4953E460}"/>
    <dgm:cxn modelId="{7A17DBE4-F9C0-42DC-B070-B4267E9C7A72}" srcId="{826CBC3C-28DF-4E2A-BB70-A7E20B5C5E8E}" destId="{B01680D6-0BB6-4E2A-A2FE-8BA0D2AC6B33}" srcOrd="0" destOrd="0" parTransId="{BA475F40-B6EE-4F5E-8450-DAB0CBBAE69E}" sibTransId="{D9E648AA-7A7A-45AE-B0E1-153D3F643DBC}"/>
    <dgm:cxn modelId="{4CADADE4-57E1-4335-A333-17C8A5A7803D}" srcId="{A47F4D76-D4E4-457F-BCFC-ABF79749E0DF}" destId="{E6DE1BDC-E98C-474A-8D68-AD6789D81F5E}" srcOrd="2" destOrd="0" parTransId="{8A518C9E-DC87-421F-8141-1DD5534A0C07}" sibTransId="{8A3662D1-4CB9-40FF-A7B9-1CF4B0BB3D90}"/>
    <dgm:cxn modelId="{2E5C5BC9-984C-46D2-B676-ADCCCCDDC26A}" srcId="{A47F4D76-D4E4-457F-BCFC-ABF79749E0DF}" destId="{826CBC3C-28DF-4E2A-BB70-A7E20B5C5E8E}" srcOrd="0" destOrd="0" parTransId="{1500BEC5-9987-44AA-AC22-52467416FA84}" sibTransId="{23F65B60-E62F-4EF7-ADE5-64D29D4E8EBD}"/>
    <dgm:cxn modelId="{E8F6BCB7-0934-4473-B5AA-2836C8F7C015}" type="presOf" srcId="{D0B64F11-0F91-43B9-A120-54F686207271}" destId="{B5B2F442-E9D7-414F-B2AE-529F830E45D8}" srcOrd="0" destOrd="0" presId="urn:microsoft.com/office/officeart/2005/8/layout/hierarchy4"/>
    <dgm:cxn modelId="{BC96891C-D785-47B5-9C7B-182400EBB61F}" srcId="{C44CF2D1-2875-457E-A5F3-3F21B9F21488}" destId="{C66FDE46-5E96-44AE-BCA6-AFED03C1D8FD}" srcOrd="1" destOrd="0" parTransId="{B351C8B8-0465-4470-A2DC-2DB99B3C9A70}" sibTransId="{BDFDE50E-5D00-4B0D-AB96-DD54FC09A9C2}"/>
    <dgm:cxn modelId="{9D57FFA4-6836-4845-8C49-7C1D41054556}" srcId="{63F7BEBC-482F-4675-AA96-73E54A0EF306}" destId="{B0FD4A8A-8C4C-41B4-B0AE-ADFF18B06D05}" srcOrd="0" destOrd="0" parTransId="{4B027465-A6B0-4030-9FF4-32235D25853B}" sibTransId="{8CA54712-F2E8-4D50-ACB5-3C29828EF0B7}"/>
    <dgm:cxn modelId="{89166164-64E0-430F-8896-A54F6E61E16C}" type="presOf" srcId="{63F7BEBC-482F-4675-AA96-73E54A0EF306}" destId="{04B74D33-9BB3-400B-B221-8F830A4A1EA8}" srcOrd="0" destOrd="0" presId="urn:microsoft.com/office/officeart/2005/8/layout/hierarchy4"/>
    <dgm:cxn modelId="{0353B320-8936-4B6B-B51C-A5FD335ADCD9}" srcId="{FA8B5081-F7B7-4FB0-B6F5-CB5E65431D04}" destId="{286CDBAD-9FDC-4C5B-8B89-FE36CA70F020}" srcOrd="0" destOrd="0" parTransId="{CA711ED2-D69C-4938-AD13-FD83091FDDA5}" sibTransId="{2E1C58D1-36D8-42D2-B331-C7BCFFA3D3C3}"/>
    <dgm:cxn modelId="{93C6DF7D-9CA5-4209-9B9D-2E46558311AE}" srcId="{E6DE1BDC-E98C-474A-8D68-AD6789D81F5E}" destId="{CCE04FEE-3A0B-4BB9-AE6F-2CE49F5753B5}" srcOrd="0" destOrd="0" parTransId="{3A1B2B03-9E1A-4D08-BD23-F8B5E7F0FBE4}" sibTransId="{235D8B0E-DB80-4678-B4C5-A9CC98F10B73}"/>
    <dgm:cxn modelId="{75AE742C-FCD7-4BEE-9D1F-BB6A0462C73C}" type="presOf" srcId="{B01680D6-0BB6-4E2A-A2FE-8BA0D2AC6B33}" destId="{4C6409A0-E46E-45EA-B433-AA2155B9B55E}" srcOrd="0" destOrd="0" presId="urn:microsoft.com/office/officeart/2005/8/layout/hierarchy4"/>
    <dgm:cxn modelId="{D4D82FAF-0F70-4F49-A600-7778378370E9}" type="presParOf" srcId="{4719D136-277D-4119-8EC8-C1212ACBF601}" destId="{DEB783C5-25BB-4F47-8C18-7B189ACDF843}" srcOrd="0" destOrd="0" presId="urn:microsoft.com/office/officeart/2005/8/layout/hierarchy4"/>
    <dgm:cxn modelId="{622B64B6-CE13-4D9E-9EF4-DC7AE92F0842}" type="presParOf" srcId="{DEB783C5-25BB-4F47-8C18-7B189ACDF843}" destId="{2658F8E9-807C-433D-B6FC-85733413D1EE}" srcOrd="0" destOrd="0" presId="urn:microsoft.com/office/officeart/2005/8/layout/hierarchy4"/>
    <dgm:cxn modelId="{170FDE2C-740F-431D-9AA5-CC966457E235}" type="presParOf" srcId="{DEB783C5-25BB-4F47-8C18-7B189ACDF843}" destId="{2007F0DB-91CC-46B4-AAB2-C50722A535AC}" srcOrd="1" destOrd="0" presId="urn:microsoft.com/office/officeart/2005/8/layout/hierarchy4"/>
    <dgm:cxn modelId="{496B4B0C-FA81-4E54-A172-FCE10014ADCA}" type="presParOf" srcId="{DEB783C5-25BB-4F47-8C18-7B189ACDF843}" destId="{FDF8322D-1265-48E7-9C74-8457D97B7E7C}" srcOrd="2" destOrd="0" presId="urn:microsoft.com/office/officeart/2005/8/layout/hierarchy4"/>
    <dgm:cxn modelId="{BB08F036-98C6-431D-8C2B-C3C102342ADA}" type="presParOf" srcId="{FDF8322D-1265-48E7-9C74-8457D97B7E7C}" destId="{0A03FD4E-019F-43DB-A17A-6A841DE36B14}" srcOrd="0" destOrd="0" presId="urn:microsoft.com/office/officeart/2005/8/layout/hierarchy4"/>
    <dgm:cxn modelId="{656F966E-EFDD-4116-86C1-4084B997039C}" type="presParOf" srcId="{0A03FD4E-019F-43DB-A17A-6A841DE36B14}" destId="{A7F0685C-A66B-4C38-9559-EFE5D4AAD462}" srcOrd="0" destOrd="0" presId="urn:microsoft.com/office/officeart/2005/8/layout/hierarchy4"/>
    <dgm:cxn modelId="{EB6D19E6-3B80-450A-A6B7-8E04F5309673}" type="presParOf" srcId="{0A03FD4E-019F-43DB-A17A-6A841DE36B14}" destId="{3DA2ADCE-DED5-4D57-A9F3-588A86AE9B99}" srcOrd="1" destOrd="0" presId="urn:microsoft.com/office/officeart/2005/8/layout/hierarchy4"/>
    <dgm:cxn modelId="{8D801AA3-246A-4F2F-B46A-435669F271F3}" type="presParOf" srcId="{0A03FD4E-019F-43DB-A17A-6A841DE36B14}" destId="{1BFD03E4-9711-4F7C-917D-076F8A3C0BEC}" srcOrd="2" destOrd="0" presId="urn:microsoft.com/office/officeart/2005/8/layout/hierarchy4"/>
    <dgm:cxn modelId="{F0CBAB0F-6C89-46C7-9FCC-0BF95B94D723}" type="presParOf" srcId="{1BFD03E4-9711-4F7C-917D-076F8A3C0BEC}" destId="{2BABCD32-7842-46B7-A7CA-AE97F1F808BB}" srcOrd="0" destOrd="0" presId="urn:microsoft.com/office/officeart/2005/8/layout/hierarchy4"/>
    <dgm:cxn modelId="{D3D96F1E-60CA-4C1E-B19F-D17310E66B7F}" type="presParOf" srcId="{2BABCD32-7842-46B7-A7CA-AE97F1F808BB}" destId="{4C6409A0-E46E-45EA-B433-AA2155B9B55E}" srcOrd="0" destOrd="0" presId="urn:microsoft.com/office/officeart/2005/8/layout/hierarchy4"/>
    <dgm:cxn modelId="{539737C1-996F-427E-9B56-988B08F6642B}" type="presParOf" srcId="{2BABCD32-7842-46B7-A7CA-AE97F1F808BB}" destId="{3F123A57-EE73-442B-BD62-3149D54414DE}" srcOrd="1" destOrd="0" presId="urn:microsoft.com/office/officeart/2005/8/layout/hierarchy4"/>
    <dgm:cxn modelId="{F1F3EACA-7064-492A-885C-6804F77F21DE}" type="presParOf" srcId="{2BABCD32-7842-46B7-A7CA-AE97F1F808BB}" destId="{10B252A1-D51D-4066-A424-E5F42F9C1E5E}" srcOrd="2" destOrd="0" presId="urn:microsoft.com/office/officeart/2005/8/layout/hierarchy4"/>
    <dgm:cxn modelId="{6EC0B42F-18A7-43C5-9FDE-E6DD26B04F78}" type="presParOf" srcId="{10B252A1-D51D-4066-A424-E5F42F9C1E5E}" destId="{82DC7EF5-65E5-45B8-AB02-9FD3560D0A76}" srcOrd="0" destOrd="0" presId="urn:microsoft.com/office/officeart/2005/8/layout/hierarchy4"/>
    <dgm:cxn modelId="{2155BDE7-C8B1-49EC-863B-31587479337C}" type="presParOf" srcId="{82DC7EF5-65E5-45B8-AB02-9FD3560D0A76}" destId="{F6910E1C-D160-459A-BF0A-91EC2453BF8A}" srcOrd="0" destOrd="0" presId="urn:microsoft.com/office/officeart/2005/8/layout/hierarchy4"/>
    <dgm:cxn modelId="{528A4458-056C-4038-91E0-7C81807354C5}" type="presParOf" srcId="{82DC7EF5-65E5-45B8-AB02-9FD3560D0A76}" destId="{C33DAB43-950C-4236-956A-A20BD92A3ADE}" srcOrd="1" destOrd="0" presId="urn:microsoft.com/office/officeart/2005/8/layout/hierarchy4"/>
    <dgm:cxn modelId="{41ABACCB-2753-4CFC-B625-5B136C829495}" type="presParOf" srcId="{82DC7EF5-65E5-45B8-AB02-9FD3560D0A76}" destId="{58E7C63C-4DB7-4570-8D07-F7B2714FB613}" srcOrd="2" destOrd="0" presId="urn:microsoft.com/office/officeart/2005/8/layout/hierarchy4"/>
    <dgm:cxn modelId="{7EA217B0-C5F4-41FA-83D6-F708CEEDD88E}" type="presParOf" srcId="{58E7C63C-4DB7-4570-8D07-F7B2714FB613}" destId="{3C086026-4EF3-46A4-ADDB-20606ECC6BA4}" srcOrd="0" destOrd="0" presId="urn:microsoft.com/office/officeart/2005/8/layout/hierarchy4"/>
    <dgm:cxn modelId="{92D7B4D8-35D6-4CDC-9F0E-31EFE6FC4554}" type="presParOf" srcId="{3C086026-4EF3-46A4-ADDB-20606ECC6BA4}" destId="{06BE76BA-C644-4390-B70D-EBB1C3E58158}" srcOrd="0" destOrd="0" presId="urn:microsoft.com/office/officeart/2005/8/layout/hierarchy4"/>
    <dgm:cxn modelId="{8900D4E6-AC14-4457-8746-DAFA98285477}" type="presParOf" srcId="{3C086026-4EF3-46A4-ADDB-20606ECC6BA4}" destId="{351951BF-A05D-4EB2-9452-EAFE7E5CF39E}" srcOrd="1" destOrd="0" presId="urn:microsoft.com/office/officeart/2005/8/layout/hierarchy4"/>
    <dgm:cxn modelId="{99CBE93A-082B-4152-AE68-3ACCD4517041}" type="presParOf" srcId="{3C086026-4EF3-46A4-ADDB-20606ECC6BA4}" destId="{3B0704FE-CA7A-491E-BD06-A955618F8DFC}" srcOrd="2" destOrd="0" presId="urn:microsoft.com/office/officeart/2005/8/layout/hierarchy4"/>
    <dgm:cxn modelId="{0BE9B402-0CBD-4482-9C87-D0A58A790814}" type="presParOf" srcId="{3B0704FE-CA7A-491E-BD06-A955618F8DFC}" destId="{454C94A5-4520-42E8-84D0-E433E57A554C}" srcOrd="0" destOrd="0" presId="urn:microsoft.com/office/officeart/2005/8/layout/hierarchy4"/>
    <dgm:cxn modelId="{2F0D7211-82A5-4744-BE29-E25D0273BD8C}" type="presParOf" srcId="{454C94A5-4520-42E8-84D0-E433E57A554C}" destId="{BD3836C4-A63F-462B-BF20-028FEE4EA08E}" srcOrd="0" destOrd="0" presId="urn:microsoft.com/office/officeart/2005/8/layout/hierarchy4"/>
    <dgm:cxn modelId="{7B951DF0-10D8-4902-B9BF-475B9413DA84}" type="presParOf" srcId="{454C94A5-4520-42E8-84D0-E433E57A554C}" destId="{7C74936F-659C-43FF-8F00-84D15556627C}" srcOrd="1" destOrd="0" presId="urn:microsoft.com/office/officeart/2005/8/layout/hierarchy4"/>
    <dgm:cxn modelId="{C763C530-0E2D-4E20-B125-E2CA9ACB77E8}" type="presParOf" srcId="{FDF8322D-1265-48E7-9C74-8457D97B7E7C}" destId="{13373159-E527-4718-B35C-467AA46484B2}" srcOrd="1" destOrd="0" presId="urn:microsoft.com/office/officeart/2005/8/layout/hierarchy4"/>
    <dgm:cxn modelId="{1E035103-D430-46FC-B56C-9B8F6A05F590}" type="presParOf" srcId="{FDF8322D-1265-48E7-9C74-8457D97B7E7C}" destId="{9E2F87AF-C0FA-44FB-9111-B48BB3823C80}" srcOrd="2" destOrd="0" presId="urn:microsoft.com/office/officeart/2005/8/layout/hierarchy4"/>
    <dgm:cxn modelId="{CC80B57A-4B96-4DF8-96F0-B0FD11AF2D7D}" type="presParOf" srcId="{9E2F87AF-C0FA-44FB-9111-B48BB3823C80}" destId="{45A40220-1454-4491-9F9D-8744A33373DC}" srcOrd="0" destOrd="0" presId="urn:microsoft.com/office/officeart/2005/8/layout/hierarchy4"/>
    <dgm:cxn modelId="{91A481D1-5B18-461E-B909-DD583283D352}" type="presParOf" srcId="{9E2F87AF-C0FA-44FB-9111-B48BB3823C80}" destId="{C7B7EAE1-134E-4F4A-8A1B-204C6D63E92B}" srcOrd="1" destOrd="0" presId="urn:microsoft.com/office/officeart/2005/8/layout/hierarchy4"/>
    <dgm:cxn modelId="{F3A9B99B-3CDC-4F4C-A7B9-12CA7A7BCE14}" type="presParOf" srcId="{9E2F87AF-C0FA-44FB-9111-B48BB3823C80}" destId="{119A6866-22D4-4D04-92F0-02E96DDE2C93}" srcOrd="2" destOrd="0" presId="urn:microsoft.com/office/officeart/2005/8/layout/hierarchy4"/>
    <dgm:cxn modelId="{ED1C2CA7-A56E-4E41-B95F-8668D1171544}" type="presParOf" srcId="{119A6866-22D4-4D04-92F0-02E96DDE2C93}" destId="{6D2678D9-D1D6-453D-B1C6-179120FD469D}" srcOrd="0" destOrd="0" presId="urn:microsoft.com/office/officeart/2005/8/layout/hierarchy4"/>
    <dgm:cxn modelId="{BE5F7622-DF40-440F-A784-E377B66D6176}" type="presParOf" srcId="{6D2678D9-D1D6-453D-B1C6-179120FD469D}" destId="{D167A36E-C577-4012-A3F4-3D5210F23276}" srcOrd="0" destOrd="0" presId="urn:microsoft.com/office/officeart/2005/8/layout/hierarchy4"/>
    <dgm:cxn modelId="{52438D98-6631-4B6C-963F-385A472F6666}" type="presParOf" srcId="{6D2678D9-D1D6-453D-B1C6-179120FD469D}" destId="{C86670CA-F1FF-4DCD-8627-2DE3AFBE64C7}" srcOrd="1" destOrd="0" presId="urn:microsoft.com/office/officeart/2005/8/layout/hierarchy4"/>
    <dgm:cxn modelId="{2EAC1768-5E74-45D3-9214-6311AAB3DC54}" type="presParOf" srcId="{6D2678D9-D1D6-453D-B1C6-179120FD469D}" destId="{3F4FDCEE-C3E8-43D1-BD0A-7927F4E10BCB}" srcOrd="2" destOrd="0" presId="urn:microsoft.com/office/officeart/2005/8/layout/hierarchy4"/>
    <dgm:cxn modelId="{4D36DBBF-0EF9-493F-AA64-B2712D93C6D8}" type="presParOf" srcId="{3F4FDCEE-C3E8-43D1-BD0A-7927F4E10BCB}" destId="{42367682-67EE-425E-9FD6-ABEDB6B42224}" srcOrd="0" destOrd="0" presId="urn:microsoft.com/office/officeart/2005/8/layout/hierarchy4"/>
    <dgm:cxn modelId="{4F8FC882-AFEE-48F0-933B-DACC4D39D76E}" type="presParOf" srcId="{42367682-67EE-425E-9FD6-ABEDB6B42224}" destId="{6D2528DB-3562-4D00-88F6-268C90588C8D}" srcOrd="0" destOrd="0" presId="urn:microsoft.com/office/officeart/2005/8/layout/hierarchy4"/>
    <dgm:cxn modelId="{85F878F0-661C-4842-8CB9-4B2C73C2BBF5}" type="presParOf" srcId="{42367682-67EE-425E-9FD6-ABEDB6B42224}" destId="{5F1A6019-1BCC-48CC-A568-1F3468825389}" srcOrd="1" destOrd="0" presId="urn:microsoft.com/office/officeart/2005/8/layout/hierarchy4"/>
    <dgm:cxn modelId="{883CFA94-231B-4D88-A194-29FBF6EC7AA3}" type="presParOf" srcId="{42367682-67EE-425E-9FD6-ABEDB6B42224}" destId="{23EEC4F4-5509-48C6-86C7-F32F55B4F1B3}" srcOrd="2" destOrd="0" presId="urn:microsoft.com/office/officeart/2005/8/layout/hierarchy4"/>
    <dgm:cxn modelId="{D76629C4-9E8E-4D05-8E27-B1727D2A2715}" type="presParOf" srcId="{23EEC4F4-5509-48C6-86C7-F32F55B4F1B3}" destId="{29EDE122-FBA4-48D8-8F3E-71C6C65B1C08}" srcOrd="0" destOrd="0" presId="urn:microsoft.com/office/officeart/2005/8/layout/hierarchy4"/>
    <dgm:cxn modelId="{7B9CAA8B-15DD-41A0-9B87-340084ED8A32}" type="presParOf" srcId="{29EDE122-FBA4-48D8-8F3E-71C6C65B1C08}" destId="{5ED5D93F-BEA1-4885-9F48-2ABB9B6644D0}" srcOrd="0" destOrd="0" presId="urn:microsoft.com/office/officeart/2005/8/layout/hierarchy4"/>
    <dgm:cxn modelId="{9C9C2436-AD8D-4E8E-BC3C-14F71F4654B5}" type="presParOf" srcId="{29EDE122-FBA4-48D8-8F3E-71C6C65B1C08}" destId="{81F2EB06-0F2C-4673-9F03-F58E34169108}" srcOrd="1" destOrd="0" presId="urn:microsoft.com/office/officeart/2005/8/layout/hierarchy4"/>
    <dgm:cxn modelId="{5FCAB84C-0898-4B58-93E7-738061776FD3}" type="presParOf" srcId="{29EDE122-FBA4-48D8-8F3E-71C6C65B1C08}" destId="{BD4CAC75-23AD-49CB-93F3-E1C3D4DE471C}" srcOrd="2" destOrd="0" presId="urn:microsoft.com/office/officeart/2005/8/layout/hierarchy4"/>
    <dgm:cxn modelId="{B8D6D46C-4686-49D6-99DA-FE968F7D94D2}" type="presParOf" srcId="{BD4CAC75-23AD-49CB-93F3-E1C3D4DE471C}" destId="{DF865B89-03FA-43B9-8F72-933934BAD385}" srcOrd="0" destOrd="0" presId="urn:microsoft.com/office/officeart/2005/8/layout/hierarchy4"/>
    <dgm:cxn modelId="{3A23E191-0897-4A83-A299-26BDD41EF220}" type="presParOf" srcId="{DF865B89-03FA-43B9-8F72-933934BAD385}" destId="{103401F8-7691-4D98-BAC0-20B6DCE501B4}" srcOrd="0" destOrd="0" presId="urn:microsoft.com/office/officeart/2005/8/layout/hierarchy4"/>
    <dgm:cxn modelId="{98C564D5-6186-4CF6-971A-144FF0D7CA14}" type="presParOf" srcId="{DF865B89-03FA-43B9-8F72-933934BAD385}" destId="{73537577-92C3-40FC-98B0-5641F96C6FA3}" srcOrd="1" destOrd="0" presId="urn:microsoft.com/office/officeart/2005/8/layout/hierarchy4"/>
    <dgm:cxn modelId="{BCC77CE5-E172-4AEE-90C1-4DB56ECE22ED}" type="presParOf" srcId="{23EEC4F4-5509-48C6-86C7-F32F55B4F1B3}" destId="{C22B0AF9-26CE-4170-95D6-3256170580BA}" srcOrd="1" destOrd="0" presId="urn:microsoft.com/office/officeart/2005/8/layout/hierarchy4"/>
    <dgm:cxn modelId="{0B6AD874-11FD-454D-82E7-23AF54BFBD68}" type="presParOf" srcId="{23EEC4F4-5509-48C6-86C7-F32F55B4F1B3}" destId="{2412B548-AB5B-46FA-97C9-F963EE426780}" srcOrd="2" destOrd="0" presId="urn:microsoft.com/office/officeart/2005/8/layout/hierarchy4"/>
    <dgm:cxn modelId="{EF8646BF-6D9E-4D05-8F47-7B5F7FE67728}" type="presParOf" srcId="{2412B548-AB5B-46FA-97C9-F963EE426780}" destId="{B5B2F442-E9D7-414F-B2AE-529F830E45D8}" srcOrd="0" destOrd="0" presId="urn:microsoft.com/office/officeart/2005/8/layout/hierarchy4"/>
    <dgm:cxn modelId="{C3B39380-64B1-47C2-9004-53CBCE0821F6}" type="presParOf" srcId="{2412B548-AB5B-46FA-97C9-F963EE426780}" destId="{F41B891E-4ED3-45F0-9C13-5CE267A0BA75}" srcOrd="1" destOrd="0" presId="urn:microsoft.com/office/officeart/2005/8/layout/hierarchy4"/>
    <dgm:cxn modelId="{B0B42BD4-BC1C-42A6-8959-8A702E57270B}" type="presParOf" srcId="{2412B548-AB5B-46FA-97C9-F963EE426780}" destId="{DCCC069D-AA92-4F56-B086-2B1CC31077C5}" srcOrd="2" destOrd="0" presId="urn:microsoft.com/office/officeart/2005/8/layout/hierarchy4"/>
    <dgm:cxn modelId="{D7752A79-40A9-4FE1-B0BC-B937A0D08C3E}" type="presParOf" srcId="{DCCC069D-AA92-4F56-B086-2B1CC31077C5}" destId="{C6FFF4DE-D090-4B91-95A5-3336BAE0D902}" srcOrd="0" destOrd="0" presId="urn:microsoft.com/office/officeart/2005/8/layout/hierarchy4"/>
    <dgm:cxn modelId="{F619DD8B-328E-4ECD-A3A6-E205CD5C4694}" type="presParOf" srcId="{C6FFF4DE-D090-4B91-95A5-3336BAE0D902}" destId="{2ECC8886-6361-4EB5-A0FB-114367389920}" srcOrd="0" destOrd="0" presId="urn:microsoft.com/office/officeart/2005/8/layout/hierarchy4"/>
    <dgm:cxn modelId="{BAD5A8B8-A950-4D6F-9254-6C28ED461ADA}" type="presParOf" srcId="{C6FFF4DE-D090-4B91-95A5-3336BAE0D902}" destId="{842AFFCC-E8B9-4D43-8911-24608FBA838B}" srcOrd="1" destOrd="0" presId="urn:microsoft.com/office/officeart/2005/8/layout/hierarchy4"/>
    <dgm:cxn modelId="{DD6AD9D5-86A9-44D7-9E20-F558829D8F52}" type="presParOf" srcId="{3F4FDCEE-C3E8-43D1-BD0A-7927F4E10BCB}" destId="{A9C4882A-D301-4516-9E18-49F0248C9D6E}" srcOrd="1" destOrd="0" presId="urn:microsoft.com/office/officeart/2005/8/layout/hierarchy4"/>
    <dgm:cxn modelId="{C7CF921B-F37C-41AA-9463-9B6FEE9A0311}" type="presParOf" srcId="{3F4FDCEE-C3E8-43D1-BD0A-7927F4E10BCB}" destId="{58183018-727F-4F3C-AC3E-F4202F935EDB}" srcOrd="2" destOrd="0" presId="urn:microsoft.com/office/officeart/2005/8/layout/hierarchy4"/>
    <dgm:cxn modelId="{FBFC9E18-6661-480A-9E0D-F38EB5FB42C9}" type="presParOf" srcId="{58183018-727F-4F3C-AC3E-F4202F935EDB}" destId="{3907138B-89E2-4ADB-840B-263181C460C6}" srcOrd="0" destOrd="0" presId="urn:microsoft.com/office/officeart/2005/8/layout/hierarchy4"/>
    <dgm:cxn modelId="{D207F1FE-9519-427A-8395-DFCA9A25DCFC}" type="presParOf" srcId="{58183018-727F-4F3C-AC3E-F4202F935EDB}" destId="{92E175BE-BD30-491B-8B3E-A577BB3BA9CF}" srcOrd="1" destOrd="0" presId="urn:microsoft.com/office/officeart/2005/8/layout/hierarchy4"/>
    <dgm:cxn modelId="{85F08D57-CF07-4C57-9973-D1995A8F8B65}" type="presParOf" srcId="{58183018-727F-4F3C-AC3E-F4202F935EDB}" destId="{00C018AC-0A31-4206-83D9-51FC8B216531}" srcOrd="2" destOrd="0" presId="urn:microsoft.com/office/officeart/2005/8/layout/hierarchy4"/>
    <dgm:cxn modelId="{1BEC3816-336F-4740-B138-4AF7CAB22C9B}" type="presParOf" srcId="{00C018AC-0A31-4206-83D9-51FC8B216531}" destId="{B08556CC-37DA-4248-AE80-2C64F746C494}" srcOrd="0" destOrd="0" presId="urn:microsoft.com/office/officeart/2005/8/layout/hierarchy4"/>
    <dgm:cxn modelId="{144CBFF4-0F71-4B44-9BD2-2AB5C289097E}" type="presParOf" srcId="{B08556CC-37DA-4248-AE80-2C64F746C494}" destId="{04B74D33-9BB3-400B-B221-8F830A4A1EA8}" srcOrd="0" destOrd="0" presId="urn:microsoft.com/office/officeart/2005/8/layout/hierarchy4"/>
    <dgm:cxn modelId="{B6714BA2-6CD2-4D76-A710-52C0A8704E61}" type="presParOf" srcId="{B08556CC-37DA-4248-AE80-2C64F746C494}" destId="{FE2CCB14-A1D4-405D-8350-FA84D2AB2B27}" srcOrd="1" destOrd="0" presId="urn:microsoft.com/office/officeart/2005/8/layout/hierarchy4"/>
    <dgm:cxn modelId="{A1DF9ACB-3791-4EF5-A34F-05CF01AD8D72}" type="presParOf" srcId="{B08556CC-37DA-4248-AE80-2C64F746C494}" destId="{7723D2C5-2A52-4CB7-85CA-E6D9F47CD780}" srcOrd="2" destOrd="0" presId="urn:microsoft.com/office/officeart/2005/8/layout/hierarchy4"/>
    <dgm:cxn modelId="{A1121DFB-7F1A-48B1-8345-F2AE581DB344}" type="presParOf" srcId="{7723D2C5-2A52-4CB7-85CA-E6D9F47CD780}" destId="{3DE2D925-B179-4ECD-ACB2-3C676ECA4933}" srcOrd="0" destOrd="0" presId="urn:microsoft.com/office/officeart/2005/8/layout/hierarchy4"/>
    <dgm:cxn modelId="{8EFD0507-3866-49BB-946E-B0CB6A7EAC04}" type="presParOf" srcId="{3DE2D925-B179-4ECD-ACB2-3C676ECA4933}" destId="{35515421-D3C4-40A8-BD40-FF11AE3A019F}" srcOrd="0" destOrd="0" presId="urn:microsoft.com/office/officeart/2005/8/layout/hierarchy4"/>
    <dgm:cxn modelId="{F5EE7697-0347-410E-BD0B-86879C4EC32D}" type="presParOf" srcId="{3DE2D925-B179-4ECD-ACB2-3C676ECA4933}" destId="{FE045285-031F-4947-9471-A53B477B4768}" srcOrd="1" destOrd="0" presId="urn:microsoft.com/office/officeart/2005/8/layout/hierarchy4"/>
    <dgm:cxn modelId="{03B8082F-5FD4-458D-9499-C8C2F0F7A882}" type="presParOf" srcId="{00C018AC-0A31-4206-83D9-51FC8B216531}" destId="{777D1514-5199-4EF9-AD67-3266F83948AC}" srcOrd="1" destOrd="0" presId="urn:microsoft.com/office/officeart/2005/8/layout/hierarchy4"/>
    <dgm:cxn modelId="{7912438E-AB1C-4D3B-95A5-F1F71700CB9D}" type="presParOf" srcId="{00C018AC-0A31-4206-83D9-51FC8B216531}" destId="{33AF9613-7B74-43CC-BA9F-AEEFAAB1544D}" srcOrd="2" destOrd="0" presId="urn:microsoft.com/office/officeart/2005/8/layout/hierarchy4"/>
    <dgm:cxn modelId="{F0FF6AA0-1E81-4D74-9465-09DCF4B291FE}" type="presParOf" srcId="{33AF9613-7B74-43CC-BA9F-AEEFAAB1544D}" destId="{3219D9CB-3241-419F-9CFC-022BA6F5E443}" srcOrd="0" destOrd="0" presId="urn:microsoft.com/office/officeart/2005/8/layout/hierarchy4"/>
    <dgm:cxn modelId="{C91B6834-FB06-44A5-95A1-1686C9EAB90B}" type="presParOf" srcId="{33AF9613-7B74-43CC-BA9F-AEEFAAB1544D}" destId="{EEBCEA41-05E1-4B76-9CA3-5729FAA03625}" srcOrd="1" destOrd="0" presId="urn:microsoft.com/office/officeart/2005/8/layout/hierarchy4"/>
    <dgm:cxn modelId="{B66FD7C0-AB60-4AF0-AC16-9F3D11E262E9}" type="presParOf" srcId="{33AF9613-7B74-43CC-BA9F-AEEFAAB1544D}" destId="{7BD581B9-D66E-4714-AFE5-492C966822A9}" srcOrd="2" destOrd="0" presId="urn:microsoft.com/office/officeart/2005/8/layout/hierarchy4"/>
    <dgm:cxn modelId="{249353BF-98E2-49B7-BB9E-1D9997E3A8BD}" type="presParOf" srcId="{7BD581B9-D66E-4714-AFE5-492C966822A9}" destId="{D9F35302-1A77-43A3-9584-78D5157E4122}" srcOrd="0" destOrd="0" presId="urn:microsoft.com/office/officeart/2005/8/layout/hierarchy4"/>
    <dgm:cxn modelId="{F481B05D-0B3B-4287-AD19-EC98753018D0}" type="presParOf" srcId="{D9F35302-1A77-43A3-9584-78D5157E4122}" destId="{0E010F2C-926D-4DD4-99C6-CFCB580757B1}" srcOrd="0" destOrd="0" presId="urn:microsoft.com/office/officeart/2005/8/layout/hierarchy4"/>
    <dgm:cxn modelId="{98988895-9CA4-472C-80C5-966989E1FAEB}" type="presParOf" srcId="{D9F35302-1A77-43A3-9584-78D5157E4122}" destId="{5B1B1130-DC21-45E9-BF70-29ED8DB1AFFF}" srcOrd="1" destOrd="0" presId="urn:microsoft.com/office/officeart/2005/8/layout/hierarchy4"/>
    <dgm:cxn modelId="{0AD27411-39A6-4E87-909D-D33129DFD1EB}" type="presParOf" srcId="{FDF8322D-1265-48E7-9C74-8457D97B7E7C}" destId="{49AACBA7-C966-4BC4-B8B8-D74A17F3A9DF}" srcOrd="3" destOrd="0" presId="urn:microsoft.com/office/officeart/2005/8/layout/hierarchy4"/>
    <dgm:cxn modelId="{6291D241-03C4-4BF3-B1F8-7107F7221DC0}" type="presParOf" srcId="{FDF8322D-1265-48E7-9C74-8457D97B7E7C}" destId="{94D5C7F3-92DA-48E9-8384-5B4AF793E857}" srcOrd="4" destOrd="0" presId="urn:microsoft.com/office/officeart/2005/8/layout/hierarchy4"/>
    <dgm:cxn modelId="{29AFBF0C-93BE-4319-BD8E-3AE6910B5D90}" type="presParOf" srcId="{94D5C7F3-92DA-48E9-8384-5B4AF793E857}" destId="{2BDB3785-BD66-4C0D-AF97-DB9B1DBB7149}" srcOrd="0" destOrd="0" presId="urn:microsoft.com/office/officeart/2005/8/layout/hierarchy4"/>
    <dgm:cxn modelId="{E55EF8AC-1CF0-4FA4-8DD1-7BD08FF03967}" type="presParOf" srcId="{94D5C7F3-92DA-48E9-8384-5B4AF793E857}" destId="{9554585E-4146-416E-BF7D-B219D0195E93}" srcOrd="1" destOrd="0" presId="urn:microsoft.com/office/officeart/2005/8/layout/hierarchy4"/>
    <dgm:cxn modelId="{DAF1C5D5-6D5B-47DF-B6C9-9B34B9232046}" type="presParOf" srcId="{94D5C7F3-92DA-48E9-8384-5B4AF793E857}" destId="{BA62B898-7435-4E53-A513-360546719F42}" srcOrd="2" destOrd="0" presId="urn:microsoft.com/office/officeart/2005/8/layout/hierarchy4"/>
    <dgm:cxn modelId="{6322265D-FA30-4715-A898-7062D49C96A2}" type="presParOf" srcId="{BA62B898-7435-4E53-A513-360546719F42}" destId="{23A5CA44-F455-4D18-A6FF-EDF165D1CB05}" srcOrd="0" destOrd="0" presId="urn:microsoft.com/office/officeart/2005/8/layout/hierarchy4"/>
    <dgm:cxn modelId="{AEB61CB9-868C-4C35-9DCD-D82ACBE43D3C}" type="presParOf" srcId="{23A5CA44-F455-4D18-A6FF-EDF165D1CB05}" destId="{4C16D705-7DC6-4322-9CA6-6196E1643F2D}" srcOrd="0" destOrd="0" presId="urn:microsoft.com/office/officeart/2005/8/layout/hierarchy4"/>
    <dgm:cxn modelId="{388F83E7-ABDC-46C5-A1EE-087ECF06A8C0}" type="presParOf" srcId="{23A5CA44-F455-4D18-A6FF-EDF165D1CB05}" destId="{93F5C9EE-41E6-462D-BC51-476AE015CF12}" srcOrd="1" destOrd="0" presId="urn:microsoft.com/office/officeart/2005/8/layout/hierarchy4"/>
    <dgm:cxn modelId="{6BBB78D5-5C7F-4A3D-A4C4-F4A3F9025A95}" type="presParOf" srcId="{23A5CA44-F455-4D18-A6FF-EDF165D1CB05}" destId="{9140D7D7-2F5E-4D77-9939-A7E08704979F}" srcOrd="2" destOrd="0" presId="urn:microsoft.com/office/officeart/2005/8/layout/hierarchy4"/>
    <dgm:cxn modelId="{B407341D-8FEF-4A29-84DA-A266D33F0A20}" type="presParOf" srcId="{9140D7D7-2F5E-4D77-9939-A7E08704979F}" destId="{CCC6FC35-9717-42C6-BAEB-F1BB1A8FC821}" srcOrd="0" destOrd="0" presId="urn:microsoft.com/office/officeart/2005/8/layout/hierarchy4"/>
    <dgm:cxn modelId="{DBE10CFA-9598-40BD-AF11-DCA66CF19441}" type="presParOf" srcId="{CCC6FC35-9717-42C6-BAEB-F1BB1A8FC821}" destId="{4E00E74C-F767-4416-804F-A6FCC3F70848}" srcOrd="0" destOrd="0" presId="urn:microsoft.com/office/officeart/2005/8/layout/hierarchy4"/>
    <dgm:cxn modelId="{34460162-51C2-4988-886B-C9A42D42C53C}" type="presParOf" srcId="{CCC6FC35-9717-42C6-BAEB-F1BB1A8FC821}" destId="{E91F9182-A16C-404A-BE55-EB38FE97591A}" srcOrd="1" destOrd="0" presId="urn:microsoft.com/office/officeart/2005/8/layout/hierarchy4"/>
    <dgm:cxn modelId="{B848C659-04FB-4756-9ABB-B93861F132A4}" type="presParOf" srcId="{CCC6FC35-9717-42C6-BAEB-F1BB1A8FC821}" destId="{39FCC53C-422C-4889-81B8-8E739E62BDA8}" srcOrd="2" destOrd="0" presId="urn:microsoft.com/office/officeart/2005/8/layout/hierarchy4"/>
    <dgm:cxn modelId="{FEF3AFDB-4501-4767-8BA6-1868B7A07ACE}" type="presParOf" srcId="{39FCC53C-422C-4889-81B8-8E739E62BDA8}" destId="{2385E71B-3AD4-4CE3-8567-3F7EA92B4FC9}" srcOrd="0" destOrd="0" presId="urn:microsoft.com/office/officeart/2005/8/layout/hierarchy4"/>
    <dgm:cxn modelId="{7EC4C084-F097-4398-8D54-931AE75EAB0B}" type="presParOf" srcId="{2385E71B-3AD4-4CE3-8567-3F7EA92B4FC9}" destId="{707E2396-984F-4EA2-8184-C9F451DADA36}" srcOrd="0" destOrd="0" presId="urn:microsoft.com/office/officeart/2005/8/layout/hierarchy4"/>
    <dgm:cxn modelId="{C83FE515-CF11-4B88-BA50-DDCC1FD5F732}" type="presParOf" srcId="{2385E71B-3AD4-4CE3-8567-3F7EA92B4FC9}" destId="{CEDB3BF8-4F9D-479F-B86D-FCF87F465D86}" srcOrd="1" destOrd="0" presId="urn:microsoft.com/office/officeart/2005/8/layout/hierarchy4"/>
    <dgm:cxn modelId="{B8591686-E257-4C68-8E05-0006790F96AC}" type="presParOf" srcId="{2385E71B-3AD4-4CE3-8567-3F7EA92B4FC9}" destId="{32D31E16-C727-4872-8D99-ACF6ED83842D}" srcOrd="2" destOrd="0" presId="urn:microsoft.com/office/officeart/2005/8/layout/hierarchy4"/>
    <dgm:cxn modelId="{50430078-0CFD-454C-8B33-77C04A588264}" type="presParOf" srcId="{32D31E16-C727-4872-8D99-ACF6ED83842D}" destId="{9D3B2D6F-7437-4DE9-852B-80D0A3E68533}" srcOrd="0" destOrd="0" presId="urn:microsoft.com/office/officeart/2005/8/layout/hierarchy4"/>
    <dgm:cxn modelId="{ECC5B7FF-A593-4FC1-A364-ACAB9D772ADD}" type="presParOf" srcId="{9D3B2D6F-7437-4DE9-852B-80D0A3E68533}" destId="{8DE47FD6-F098-4963-8ECC-8318FA59AFB2}" srcOrd="0" destOrd="0" presId="urn:microsoft.com/office/officeart/2005/8/layout/hierarchy4"/>
    <dgm:cxn modelId="{222B8301-167F-4E7B-9121-A44209BB4D90}" type="presParOf" srcId="{9D3B2D6F-7437-4DE9-852B-80D0A3E68533}" destId="{A7A64A24-28C5-4904-B7EF-D03138C5726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8F8E9-807C-433D-B6FC-85733413D1EE}">
      <dsp:nvSpPr>
        <dsp:cNvPr id="0" name=""/>
        <dsp:cNvSpPr/>
      </dsp:nvSpPr>
      <dsp:spPr>
        <a:xfrm>
          <a:off x="2219" y="191"/>
          <a:ext cx="8139682" cy="9962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500" b="1" i="0" kern="120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X-Road knowledge-base</a:t>
          </a:r>
          <a:endParaRPr lang="en-GB" sz="4500" b="1" i="0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00" y="29372"/>
        <a:ext cx="8081320" cy="937936"/>
      </dsp:txXfrm>
    </dsp:sp>
    <dsp:sp modelId="{A7F0685C-A66B-4C38-9559-EFE5D4AAD462}">
      <dsp:nvSpPr>
        <dsp:cNvPr id="0" name=""/>
        <dsp:cNvSpPr/>
      </dsp:nvSpPr>
      <dsp:spPr>
        <a:xfrm>
          <a:off x="2219" y="1068195"/>
          <a:ext cx="1306320" cy="9962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99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6">
                <a:tint val="99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b="1" i="1" kern="120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Why?</a:t>
          </a:r>
          <a:endParaRPr lang="en-GB" sz="2900" b="1" i="1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00" y="1097376"/>
        <a:ext cx="1247958" cy="937936"/>
      </dsp:txXfrm>
    </dsp:sp>
    <dsp:sp modelId="{4C6409A0-E46E-45EA-B433-AA2155B9B55E}">
      <dsp:nvSpPr>
        <dsp:cNvPr id="0" name=""/>
        <dsp:cNvSpPr/>
      </dsp:nvSpPr>
      <dsp:spPr>
        <a:xfrm>
          <a:off x="2219" y="2136200"/>
          <a:ext cx="1306320" cy="9962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6">
                <a:tint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i="1" kern="120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What?</a:t>
          </a:r>
          <a:endParaRPr lang="en-GB" sz="1900" b="1" i="1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00" y="2165381"/>
        <a:ext cx="1247958" cy="937936"/>
      </dsp:txXfrm>
    </dsp:sp>
    <dsp:sp modelId="{F6910E1C-D160-459A-BF0A-91EC2453BF8A}">
      <dsp:nvSpPr>
        <dsp:cNvPr id="0" name=""/>
        <dsp:cNvSpPr/>
      </dsp:nvSpPr>
      <dsp:spPr>
        <a:xfrm>
          <a:off x="2219" y="3204205"/>
          <a:ext cx="1306320" cy="9962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7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6">
                <a:tint val="7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i="1" kern="120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How to make use of?</a:t>
          </a:r>
          <a:endParaRPr lang="en-GB" sz="1400" b="1" i="1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00" y="3233386"/>
        <a:ext cx="1247958" cy="937936"/>
      </dsp:txXfrm>
    </dsp:sp>
    <dsp:sp modelId="{06BE76BA-C644-4390-B70D-EBB1C3E58158}">
      <dsp:nvSpPr>
        <dsp:cNvPr id="0" name=""/>
        <dsp:cNvSpPr/>
      </dsp:nvSpPr>
      <dsp:spPr>
        <a:xfrm>
          <a:off x="2219" y="4272209"/>
          <a:ext cx="1306320" cy="9962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7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6">
                <a:tint val="7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i="1" kern="120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How to develop?</a:t>
          </a:r>
          <a:endParaRPr lang="en-GB" sz="1400" b="1" i="1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00" y="4301390"/>
        <a:ext cx="1247958" cy="937936"/>
      </dsp:txXfrm>
    </dsp:sp>
    <dsp:sp modelId="{BD3836C4-A63F-462B-BF20-028FEE4EA08E}">
      <dsp:nvSpPr>
        <dsp:cNvPr id="0" name=""/>
        <dsp:cNvSpPr/>
      </dsp:nvSpPr>
      <dsp:spPr>
        <a:xfrm>
          <a:off x="2219" y="5340214"/>
          <a:ext cx="1306320" cy="9962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7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6">
                <a:tint val="7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i="1" kern="120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How to deploy?</a:t>
          </a:r>
          <a:endParaRPr lang="en-GB" sz="1400" b="1" i="1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00" y="5369395"/>
        <a:ext cx="1247958" cy="937936"/>
      </dsp:txXfrm>
    </dsp:sp>
    <dsp:sp modelId="{45A40220-1454-4491-9F9D-8744A33373DC}">
      <dsp:nvSpPr>
        <dsp:cNvPr id="0" name=""/>
        <dsp:cNvSpPr/>
      </dsp:nvSpPr>
      <dsp:spPr>
        <a:xfrm>
          <a:off x="1418271" y="1068195"/>
          <a:ext cx="5307579" cy="9962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99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6">
                <a:tint val="99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i="0" kern="1200" noProof="0" dirty="0" smtClean="0"/>
            <a:t>Promotional materials</a:t>
          </a:r>
          <a:endParaRPr lang="en-GB" sz="2900" i="0" kern="1200" noProof="0" dirty="0" smtClean="0"/>
        </a:p>
      </dsp:txBody>
      <dsp:txXfrm>
        <a:off x="1447452" y="1097376"/>
        <a:ext cx="5249217" cy="937936"/>
      </dsp:txXfrm>
    </dsp:sp>
    <dsp:sp modelId="{D167A36E-C577-4012-A3F4-3D5210F23276}">
      <dsp:nvSpPr>
        <dsp:cNvPr id="0" name=""/>
        <dsp:cNvSpPr/>
      </dsp:nvSpPr>
      <dsp:spPr>
        <a:xfrm>
          <a:off x="1418271" y="2136200"/>
          <a:ext cx="5307579" cy="9962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6">
                <a:tint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i="0" kern="1200" noProof="0" dirty="0" smtClean="0"/>
            <a:t>Applicability Guide</a:t>
          </a:r>
          <a:endParaRPr lang="en-GB" sz="1900" i="0" kern="1200" noProof="0" dirty="0" smtClean="0"/>
        </a:p>
      </dsp:txBody>
      <dsp:txXfrm>
        <a:off x="1447452" y="2165381"/>
        <a:ext cx="5249217" cy="937936"/>
      </dsp:txXfrm>
    </dsp:sp>
    <dsp:sp modelId="{6D2528DB-3562-4D00-88F6-268C90588C8D}">
      <dsp:nvSpPr>
        <dsp:cNvPr id="0" name=""/>
        <dsp:cNvSpPr/>
      </dsp:nvSpPr>
      <dsp:spPr>
        <a:xfrm>
          <a:off x="1418271" y="3204205"/>
          <a:ext cx="2640073" cy="9962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7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6">
                <a:tint val="7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i="0" kern="1200" noProof="0" dirty="0" smtClean="0"/>
            <a:t>Catalogue of interaction patterns</a:t>
          </a:r>
          <a:endParaRPr lang="en-GB" sz="1400" i="0" kern="1200" noProof="0" dirty="0" smtClean="0"/>
        </a:p>
      </dsp:txBody>
      <dsp:txXfrm>
        <a:off x="1447452" y="3233386"/>
        <a:ext cx="2581711" cy="937936"/>
      </dsp:txXfrm>
    </dsp:sp>
    <dsp:sp modelId="{5ED5D93F-BEA1-4885-9F48-2ABB9B6644D0}">
      <dsp:nvSpPr>
        <dsp:cNvPr id="0" name=""/>
        <dsp:cNvSpPr/>
      </dsp:nvSpPr>
      <dsp:spPr>
        <a:xfrm>
          <a:off x="1418271" y="4272209"/>
          <a:ext cx="1306320" cy="9962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7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6">
                <a:tint val="7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i="0" kern="1200" noProof="0" dirty="0" smtClean="0"/>
            <a:t>Catalogue of reusable components</a:t>
          </a:r>
          <a:endParaRPr lang="en-GB" sz="1400" i="0" kern="1200" noProof="0" dirty="0"/>
        </a:p>
      </dsp:txBody>
      <dsp:txXfrm>
        <a:off x="1447452" y="4301390"/>
        <a:ext cx="1247958" cy="937936"/>
      </dsp:txXfrm>
    </dsp:sp>
    <dsp:sp modelId="{103401F8-7691-4D98-BAC0-20B6DCE501B4}">
      <dsp:nvSpPr>
        <dsp:cNvPr id="0" name=""/>
        <dsp:cNvSpPr/>
      </dsp:nvSpPr>
      <dsp:spPr>
        <a:xfrm>
          <a:off x="1418271" y="5340214"/>
          <a:ext cx="1306320" cy="9962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7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6">
                <a:tint val="7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i="0" kern="1200" noProof="0" dirty="0" smtClean="0"/>
            <a:t>Requirements for </a:t>
          </a:r>
          <a:r>
            <a:rPr lang="en-GB" sz="1400" i="0" kern="1200" noProof="0" dirty="0" err="1" smtClean="0"/>
            <a:t>instal</a:t>
          </a:r>
          <a:r>
            <a:rPr lang="et-EE" sz="1400" i="0" kern="1200" noProof="0" dirty="0" smtClean="0"/>
            <a:t>l</a:t>
          </a:r>
          <a:r>
            <a:rPr lang="en-GB" sz="1400" i="0" kern="1200" noProof="0" dirty="0" err="1" smtClean="0"/>
            <a:t>ation</a:t>
          </a:r>
          <a:endParaRPr lang="en-GB" sz="1400" i="0" kern="1200" noProof="0" dirty="0"/>
        </a:p>
      </dsp:txBody>
      <dsp:txXfrm>
        <a:off x="1447452" y="5369395"/>
        <a:ext cx="1247958" cy="937936"/>
      </dsp:txXfrm>
    </dsp:sp>
    <dsp:sp modelId="{B5B2F442-E9D7-414F-B2AE-529F830E45D8}">
      <dsp:nvSpPr>
        <dsp:cNvPr id="0" name=""/>
        <dsp:cNvSpPr/>
      </dsp:nvSpPr>
      <dsp:spPr>
        <a:xfrm>
          <a:off x="2752024" y="4272209"/>
          <a:ext cx="1306320" cy="9962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7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6">
                <a:tint val="7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i="0" kern="1200" noProof="0" dirty="0" smtClean="0"/>
            <a:t>Guide for joining X-tee</a:t>
          </a:r>
          <a:endParaRPr lang="en-GB" sz="1400" i="0" kern="1200" noProof="0" dirty="0"/>
        </a:p>
      </dsp:txBody>
      <dsp:txXfrm>
        <a:off x="2781205" y="4301390"/>
        <a:ext cx="1247958" cy="937936"/>
      </dsp:txXfrm>
    </dsp:sp>
    <dsp:sp modelId="{2ECC8886-6361-4EB5-A0FB-114367389920}">
      <dsp:nvSpPr>
        <dsp:cNvPr id="0" name=""/>
        <dsp:cNvSpPr/>
      </dsp:nvSpPr>
      <dsp:spPr>
        <a:xfrm>
          <a:off x="2752024" y="5340214"/>
          <a:ext cx="1306320" cy="9962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7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6">
                <a:tint val="7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i="0" kern="1200" noProof="0" dirty="0" smtClean="0"/>
            <a:t>Performance indicators</a:t>
          </a:r>
          <a:endParaRPr lang="en-GB" sz="1400" i="0" kern="1200" noProof="0" dirty="0"/>
        </a:p>
      </dsp:txBody>
      <dsp:txXfrm>
        <a:off x="2781205" y="5369395"/>
        <a:ext cx="1247958" cy="937936"/>
      </dsp:txXfrm>
    </dsp:sp>
    <dsp:sp modelId="{3907138B-89E2-4ADB-840B-263181C460C6}">
      <dsp:nvSpPr>
        <dsp:cNvPr id="0" name=""/>
        <dsp:cNvSpPr/>
      </dsp:nvSpPr>
      <dsp:spPr>
        <a:xfrm>
          <a:off x="4085777" y="3204205"/>
          <a:ext cx="2640073" cy="9962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7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6">
                <a:tint val="7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i="0" kern="1200" noProof="0" dirty="0" smtClean="0"/>
            <a:t>Developer training</a:t>
          </a:r>
          <a:endParaRPr lang="en-GB" sz="1400" i="0" kern="1200" noProof="0" dirty="0"/>
        </a:p>
      </dsp:txBody>
      <dsp:txXfrm>
        <a:off x="4114958" y="3233386"/>
        <a:ext cx="2581711" cy="937936"/>
      </dsp:txXfrm>
    </dsp:sp>
    <dsp:sp modelId="{04B74D33-9BB3-400B-B221-8F830A4A1EA8}">
      <dsp:nvSpPr>
        <dsp:cNvPr id="0" name=""/>
        <dsp:cNvSpPr/>
      </dsp:nvSpPr>
      <dsp:spPr>
        <a:xfrm>
          <a:off x="4085777" y="4272209"/>
          <a:ext cx="1306320" cy="9962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7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6">
                <a:tint val="7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i="0" kern="1200" noProof="0" dirty="0" smtClean="0"/>
            <a:t>X-Road protocol stack</a:t>
          </a:r>
          <a:endParaRPr lang="en-GB" sz="1400" i="0" kern="1200" noProof="0" dirty="0"/>
        </a:p>
      </dsp:txBody>
      <dsp:txXfrm>
        <a:off x="4114958" y="4301390"/>
        <a:ext cx="1247958" cy="937936"/>
      </dsp:txXfrm>
    </dsp:sp>
    <dsp:sp modelId="{35515421-D3C4-40A8-BD40-FF11AE3A019F}">
      <dsp:nvSpPr>
        <dsp:cNvPr id="0" name=""/>
        <dsp:cNvSpPr/>
      </dsp:nvSpPr>
      <dsp:spPr>
        <a:xfrm>
          <a:off x="4085777" y="5340214"/>
          <a:ext cx="1306320" cy="9962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7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6">
                <a:tint val="7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i="0" kern="1200" noProof="0" dirty="0" smtClean="0"/>
            <a:t>X-Road SS user guide</a:t>
          </a:r>
          <a:endParaRPr lang="en-GB" sz="1400" i="0" kern="1200" noProof="0" dirty="0"/>
        </a:p>
      </dsp:txBody>
      <dsp:txXfrm>
        <a:off x="4114958" y="5369395"/>
        <a:ext cx="1247958" cy="937936"/>
      </dsp:txXfrm>
    </dsp:sp>
    <dsp:sp modelId="{3219D9CB-3241-419F-9CFC-022BA6F5E443}">
      <dsp:nvSpPr>
        <dsp:cNvPr id="0" name=""/>
        <dsp:cNvSpPr/>
      </dsp:nvSpPr>
      <dsp:spPr>
        <a:xfrm>
          <a:off x="5419530" y="4272209"/>
          <a:ext cx="1306320" cy="9962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7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6">
                <a:tint val="7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i="0" kern="1200" noProof="0" dirty="0" smtClean="0"/>
            <a:t>X-Road web-service descriptions</a:t>
          </a:r>
          <a:endParaRPr lang="en-GB" sz="1400" i="0" kern="1200" noProof="0" dirty="0"/>
        </a:p>
      </dsp:txBody>
      <dsp:txXfrm>
        <a:off x="5448711" y="4301390"/>
        <a:ext cx="1247958" cy="937936"/>
      </dsp:txXfrm>
    </dsp:sp>
    <dsp:sp modelId="{0E010F2C-926D-4DD4-99C6-CFCB580757B1}">
      <dsp:nvSpPr>
        <dsp:cNvPr id="0" name=""/>
        <dsp:cNvSpPr/>
      </dsp:nvSpPr>
      <dsp:spPr>
        <a:xfrm>
          <a:off x="5419530" y="5340214"/>
          <a:ext cx="1306320" cy="9962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7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6">
                <a:tint val="7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i="0" kern="1200" noProof="0" dirty="0" smtClean="0">
              <a:effectLst/>
            </a:rPr>
            <a:t>Administrator training</a:t>
          </a:r>
          <a:endParaRPr lang="en-GB" sz="1400" b="0" i="0" kern="1200" noProof="0" dirty="0">
            <a:effectLst/>
          </a:endParaRPr>
        </a:p>
      </dsp:txBody>
      <dsp:txXfrm>
        <a:off x="5448711" y="5369395"/>
        <a:ext cx="1247958" cy="937936"/>
      </dsp:txXfrm>
    </dsp:sp>
    <dsp:sp modelId="{2BDB3785-BD66-4C0D-AF97-DB9B1DBB7149}">
      <dsp:nvSpPr>
        <dsp:cNvPr id="0" name=""/>
        <dsp:cNvSpPr/>
      </dsp:nvSpPr>
      <dsp:spPr>
        <a:xfrm>
          <a:off x="6835581" y="1068195"/>
          <a:ext cx="1306320" cy="9962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99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6">
                <a:tint val="99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i="1" kern="1200" noProof="0" dirty="0" smtClean="0"/>
            <a:t>CEO</a:t>
          </a:r>
          <a:endParaRPr lang="en-GB" sz="2900" i="1" kern="1200" noProof="0" dirty="0"/>
        </a:p>
      </dsp:txBody>
      <dsp:txXfrm>
        <a:off x="6864762" y="1097376"/>
        <a:ext cx="1247958" cy="937936"/>
      </dsp:txXfrm>
    </dsp:sp>
    <dsp:sp modelId="{4C16D705-7DC6-4322-9CA6-6196E1643F2D}">
      <dsp:nvSpPr>
        <dsp:cNvPr id="0" name=""/>
        <dsp:cNvSpPr/>
      </dsp:nvSpPr>
      <dsp:spPr>
        <a:xfrm>
          <a:off x="6835581" y="2136200"/>
          <a:ext cx="1306320" cy="9962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6">
                <a:tint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i="1" kern="1200" noProof="0" dirty="0" smtClean="0"/>
            <a:t>Business process owner</a:t>
          </a:r>
          <a:endParaRPr lang="en-GB" sz="1900" i="1" kern="1200" noProof="0" dirty="0"/>
        </a:p>
      </dsp:txBody>
      <dsp:txXfrm>
        <a:off x="6864762" y="2165381"/>
        <a:ext cx="1247958" cy="937936"/>
      </dsp:txXfrm>
    </dsp:sp>
    <dsp:sp modelId="{4E00E74C-F767-4416-804F-A6FCC3F70848}">
      <dsp:nvSpPr>
        <dsp:cNvPr id="0" name=""/>
        <dsp:cNvSpPr/>
      </dsp:nvSpPr>
      <dsp:spPr>
        <a:xfrm>
          <a:off x="6835581" y="3204205"/>
          <a:ext cx="1306320" cy="9962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7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6">
                <a:tint val="7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i="1" kern="1200" noProof="0" dirty="0" smtClean="0"/>
            <a:t>Architect/developer</a:t>
          </a:r>
          <a:endParaRPr lang="en-GB" sz="1400" i="1" kern="1200" noProof="0" dirty="0"/>
        </a:p>
      </dsp:txBody>
      <dsp:txXfrm>
        <a:off x="6864762" y="3233386"/>
        <a:ext cx="1247958" cy="937936"/>
      </dsp:txXfrm>
    </dsp:sp>
    <dsp:sp modelId="{707E2396-984F-4EA2-8184-C9F451DADA36}">
      <dsp:nvSpPr>
        <dsp:cNvPr id="0" name=""/>
        <dsp:cNvSpPr/>
      </dsp:nvSpPr>
      <dsp:spPr>
        <a:xfrm>
          <a:off x="6835581" y="4272209"/>
          <a:ext cx="1306320" cy="9962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7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6">
                <a:tint val="7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i="1" kern="1200" noProof="0" dirty="0" smtClean="0"/>
            <a:t>Developer</a:t>
          </a:r>
          <a:endParaRPr lang="en-GB" sz="1400" i="1" kern="1200" noProof="0" dirty="0"/>
        </a:p>
      </dsp:txBody>
      <dsp:txXfrm>
        <a:off x="6864762" y="4301390"/>
        <a:ext cx="1247958" cy="937936"/>
      </dsp:txXfrm>
    </dsp:sp>
    <dsp:sp modelId="{8DE47FD6-F098-4963-8ECC-8318FA59AFB2}">
      <dsp:nvSpPr>
        <dsp:cNvPr id="0" name=""/>
        <dsp:cNvSpPr/>
      </dsp:nvSpPr>
      <dsp:spPr>
        <a:xfrm>
          <a:off x="6835581" y="5340214"/>
          <a:ext cx="1306320" cy="9962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7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6">
                <a:tint val="7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i="1" kern="1200" noProof="0" dirty="0" smtClean="0"/>
            <a:t>Administrator</a:t>
          </a:r>
          <a:endParaRPr lang="en-GB" sz="1400" i="1" kern="1200" noProof="0" dirty="0"/>
        </a:p>
      </dsp:txBody>
      <dsp:txXfrm>
        <a:off x="6864762" y="5369395"/>
        <a:ext cx="1247958" cy="937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698747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49262">
              <a:lnSpc>
                <a:spcPct val="100000"/>
              </a:lnSpc>
              <a:spcBef>
                <a:spcPts val="400"/>
              </a:spcBef>
              <a:defRPr sz="1200" b="1">
                <a:latin typeface="Arial"/>
                <a:ea typeface="Arial"/>
                <a:cs typeface="Arial"/>
                <a:sym typeface="Arial"/>
              </a:defRPr>
            </a:pPr>
            <a:r>
              <a:t>Data exchange platform X-Road</a:t>
            </a:r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I’m going to tell you about the data exchange platform X-Road</a:t>
            </a:r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1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i pildi kohatä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ärkmete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136619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49262">
              <a:lnSpc>
                <a:spcPct val="100000"/>
              </a:lnSpc>
              <a:spcBef>
                <a:spcPts val="400"/>
              </a:spcBef>
              <a:defRPr sz="1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X-Road makes the distributed state information system </a:t>
            </a:r>
            <a:r>
              <a:rPr dirty="0" smtClean="0"/>
              <a:t>manageable</a:t>
            </a:r>
            <a:endParaRPr dirty="0"/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On a wider scale, such distributes data exchange provides:</a:t>
            </a:r>
            <a:endParaRPr sz="1000" dirty="0"/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- </a:t>
            </a:r>
            <a:r>
              <a:rPr b="1" dirty="0"/>
              <a:t>Overview and control</a:t>
            </a:r>
            <a:r>
              <a:rPr dirty="0"/>
              <a:t> concerning the participants of the ecosystem and the kind of functions/services offered there. However, no party of the ecosystem has too much strength.</a:t>
            </a:r>
            <a:endParaRPr sz="1000" dirty="0"/>
          </a:p>
          <a:p>
            <a:pPr defTabSz="449262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-"/>
              <a:defRPr sz="1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Overview of activity between parties:</a:t>
            </a:r>
            <a:r>
              <a:rPr b="0" dirty="0"/>
              <a:t> central monitoring concerning meta data of services provides an overview of the connections between parties/members (who is connected to whom and to what extent data is exchanged)</a:t>
            </a:r>
          </a:p>
          <a:p>
            <a:pPr defTabSz="449262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-"/>
              <a:defRPr sz="1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Interoperability</a:t>
            </a:r>
          </a:p>
          <a:p>
            <a:pPr defTabSz="449262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-"/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Universal interoperability is ensured between different members of the X-Road</a:t>
            </a:r>
          </a:p>
          <a:p>
            <a:pPr defTabSz="449262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100000"/>
              <a:buFont typeface="Arial"/>
              <a:buChar char="-"/>
              <a:defRPr sz="10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Improving the ecosystem</a:t>
            </a:r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- Provides an opportunity to implement other support systems that help improve the ecosystem (security measures, catalogue of business services and data, etc.)</a:t>
            </a:r>
            <a:endParaRPr sz="1000" dirty="0"/>
          </a:p>
          <a:p>
            <a:pPr defTabSz="449262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100000"/>
              <a:buFont typeface="Arial"/>
              <a:buChar char="-"/>
              <a:defRPr sz="10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Resource efficiency</a:t>
            </a:r>
          </a:p>
          <a:p>
            <a:pPr defTabSz="449262">
              <a:lnSpc>
                <a:spcPct val="100000"/>
              </a:lnSpc>
              <a:spcBef>
                <a:spcPts val="3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There is no need to create separate data exchange platforms in different fields, the X-Road can be used across all fields of activity.</a:t>
            </a:r>
          </a:p>
          <a:p>
            <a:pPr defTabSz="449262">
              <a:lnSpc>
                <a:spcPct val="100000"/>
              </a:lnSpc>
              <a:spcBef>
                <a:spcPts val="5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spcBef>
                <a:spcPts val="400"/>
              </a:spcBef>
              <a:defRPr sz="1200" b="1">
                <a:latin typeface="Arial"/>
                <a:ea typeface="Arial"/>
                <a:cs typeface="Arial"/>
                <a:sym typeface="Arial"/>
              </a:defRPr>
            </a:pPr>
            <a:r>
              <a:rPr lang="et-EE" dirty="0" err="1" smtClean="0"/>
              <a:t>Administration</a:t>
            </a:r>
            <a:r>
              <a:rPr lang="et-EE" dirty="0" smtClean="0"/>
              <a:t> </a:t>
            </a:r>
            <a:r>
              <a:rPr dirty="0" smtClean="0"/>
              <a:t>System </a:t>
            </a:r>
            <a:r>
              <a:rPr lang="et-EE" dirty="0" err="1" smtClean="0"/>
              <a:t>for</a:t>
            </a:r>
            <a:r>
              <a:rPr lang="et-EE" dirty="0" smtClean="0"/>
              <a:t> </a:t>
            </a:r>
            <a:r>
              <a:rPr lang="et-EE" dirty="0" err="1" smtClean="0"/>
              <a:t>the</a:t>
            </a:r>
            <a:r>
              <a:rPr lang="et-EE" dirty="0" smtClean="0"/>
              <a:t> </a:t>
            </a:r>
            <a:r>
              <a:rPr lang="et-EE" dirty="0" err="1" smtClean="0"/>
              <a:t>State</a:t>
            </a:r>
            <a:r>
              <a:rPr lang="et-EE" dirty="0" smtClean="0"/>
              <a:t> </a:t>
            </a:r>
            <a:r>
              <a:rPr lang="et-EE" dirty="0" err="1" smtClean="0"/>
              <a:t>Information</a:t>
            </a:r>
            <a:r>
              <a:rPr dirty="0" smtClean="0"/>
              <a:t> </a:t>
            </a:r>
            <a:r>
              <a:rPr dirty="0"/>
              <a:t>System</a:t>
            </a:r>
            <a:r>
              <a:rPr b="0" dirty="0"/>
              <a:t> </a:t>
            </a:r>
            <a:endParaRPr lang="et-EE" b="0" dirty="0" smtClean="0"/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 b="1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Complete picture of members and services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 regulation and overview tool for the ENTIRE state information system. In addition, there is also an overview of what kind of internal information systems (beside those connected to X-Road) members use. </a:t>
            </a:r>
            <a:endParaRPr sz="900" dirty="0"/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t-EE" dirty="0" smtClean="0"/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smtClean="0"/>
              <a:t>Avoids </a:t>
            </a:r>
            <a:r>
              <a:rPr dirty="0"/>
              <a:t>double solutions and data collection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The overview about what/where/by whom has been done already eliminates the possibility of creating services that have the same content or collecting data that is already </a:t>
            </a:r>
            <a:r>
              <a:rPr dirty="0" smtClean="0"/>
              <a:t>accessible</a:t>
            </a:r>
            <a:r>
              <a:rPr lang="et-EE" dirty="0" smtClean="0"/>
              <a:t>.</a:t>
            </a:r>
            <a:endParaRPr dirty="0"/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t-EE" dirty="0" smtClean="0"/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smtClean="0"/>
              <a:t>Control </a:t>
            </a:r>
            <a:r>
              <a:rPr dirty="0"/>
              <a:t>over compliance with the law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Provides an overview of which members, and to what extent, comply with statutory requirements that are applicable to state information systems.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49262">
              <a:lnSpc>
                <a:spcPct val="100000"/>
              </a:lnSpc>
              <a:spcBef>
                <a:spcPts val="400"/>
              </a:spcBef>
              <a:defRPr sz="1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Different parties</a:t>
            </a:r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– The state/domain contains a lot of parties.</a:t>
            </a:r>
          </a:p>
          <a:p>
            <a:pPr defTabSz="449262">
              <a:lnSpc>
                <a:spcPct val="100000"/>
              </a:lnSpc>
              <a:spcBef>
                <a:spcPts val="200"/>
              </a:spcBef>
              <a:defRPr sz="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Each party (organisation/company) offers business services.</a:t>
            </a:r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 exchange</a:t>
            </a:r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Each party processes some data. In order to create better services, it is necessary to reuse the data that other parties have obtained.</a:t>
            </a:r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Interoperability</a:t>
            </a:r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need to find a universal solution to the data exchange problem – how to ensure interoperability and information security during data exchange between different parties?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49262">
              <a:lnSpc>
                <a:spcPct val="100000"/>
              </a:lnSpc>
              <a:spcBef>
                <a:spcPts val="400"/>
              </a:spcBef>
              <a:defRPr sz="1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Different parties</a:t>
            </a:r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– The state/domain contains a lot of parties.</a:t>
            </a:r>
          </a:p>
          <a:p>
            <a:pPr defTabSz="449262">
              <a:lnSpc>
                <a:spcPct val="100000"/>
              </a:lnSpc>
              <a:spcBef>
                <a:spcPts val="200"/>
              </a:spcBef>
              <a:defRPr sz="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Each party (organisation/company) offers business services.</a:t>
            </a:r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 exchange</a:t>
            </a:r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Each party processes some data. In order to create better services, it is necessary to reuse the data that other parties have obtained.</a:t>
            </a:r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Interoperability</a:t>
            </a:r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need to find a universal solution to the data exchange problem – how to ensure interoperability and information security during data exchange between different parties?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49262">
              <a:lnSpc>
                <a:spcPct val="100000"/>
              </a:lnSpc>
              <a:spcBef>
                <a:spcPts val="400"/>
              </a:spcBef>
              <a:defRPr sz="1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Different parties</a:t>
            </a:r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– The state/domain contains a lot of parties.</a:t>
            </a:r>
          </a:p>
          <a:p>
            <a:pPr defTabSz="449262">
              <a:lnSpc>
                <a:spcPct val="100000"/>
              </a:lnSpc>
              <a:spcBef>
                <a:spcPts val="200"/>
              </a:spcBef>
              <a:defRPr sz="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Each party (organisation/company) offers business services.</a:t>
            </a:r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 exchange</a:t>
            </a:r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Each party processes some data. In order to create better services, it is necessary to reuse the data that other parties have obtained.</a:t>
            </a:r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Interoperability</a:t>
            </a:r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need to find a universal solution to the data exchange problem – how to ensure interoperability and information security during data exchange between different parties?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49262">
              <a:lnSpc>
                <a:spcPct val="100000"/>
              </a:lnSpc>
              <a:spcBef>
                <a:spcPts val="400"/>
              </a:spcBef>
              <a:defRPr sz="1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Different parties</a:t>
            </a:r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– The state/domain contains a lot of parties.</a:t>
            </a:r>
          </a:p>
          <a:p>
            <a:pPr defTabSz="449262">
              <a:lnSpc>
                <a:spcPct val="100000"/>
              </a:lnSpc>
              <a:spcBef>
                <a:spcPts val="200"/>
              </a:spcBef>
              <a:defRPr sz="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Each party (organisation/company) offers business services.</a:t>
            </a:r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 exchange</a:t>
            </a:r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Each party processes some data. In order to create better services, it is necessary to reuse the data that other parties have obtained.</a:t>
            </a:r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Interoperability</a:t>
            </a:r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need to find a universal solution to the data exchange problem – how to ensure interoperability and information security during data exchange between different parties?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49262">
              <a:lnSpc>
                <a:spcPct val="100000"/>
              </a:lnSpc>
              <a:spcBef>
                <a:spcPts val="400"/>
              </a:spcBef>
              <a:defRPr sz="1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Different parties</a:t>
            </a:r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– The state/domain contains a lot of parties.</a:t>
            </a:r>
          </a:p>
          <a:p>
            <a:pPr defTabSz="449262">
              <a:lnSpc>
                <a:spcPct val="100000"/>
              </a:lnSpc>
              <a:spcBef>
                <a:spcPts val="200"/>
              </a:spcBef>
              <a:defRPr sz="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Each party (organisation/company) offers business services.</a:t>
            </a:r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 exchange</a:t>
            </a:r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Each party processes some data. In order to create better services, it is necessary to reuse the data that other parties have obtained.</a:t>
            </a:r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Interoperability</a:t>
            </a:r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need to find a universal solution to the data exchange problem – how to ensure interoperability and information security during data exchange between different parties?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49262">
              <a:lnSpc>
                <a:spcPct val="100000"/>
              </a:lnSpc>
              <a:spcBef>
                <a:spcPts val="400"/>
              </a:spcBef>
              <a:defRPr sz="1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Different parties</a:t>
            </a:r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– The state/domain contains a lot of parties.</a:t>
            </a:r>
          </a:p>
          <a:p>
            <a:pPr defTabSz="449262">
              <a:lnSpc>
                <a:spcPct val="100000"/>
              </a:lnSpc>
              <a:spcBef>
                <a:spcPts val="200"/>
              </a:spcBef>
              <a:defRPr sz="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Each party (organisation/company) offers business services.</a:t>
            </a:r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 exchange</a:t>
            </a:r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Each party processes some data. In order to create better services, it is necessary to reuse the data that other parties have obtained.</a:t>
            </a:r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Interoperability</a:t>
            </a:r>
          </a:p>
          <a:p>
            <a:pPr defTabSz="449262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need to find a universal solution to the data exchange problem – how to ensure interoperability and information security during data exchange between different parties?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1806918"/>
            <a:ext cx="9147585" cy="5057456"/>
          </a:xfrm>
          <a:prstGeom prst="rect">
            <a:avLst/>
          </a:prstGeom>
          <a:solidFill>
            <a:srgbClr val="0084D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1440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xfrm>
            <a:off x="6365649" y="6264017"/>
            <a:ext cx="187551" cy="18466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370012" y="769937"/>
            <a:ext cx="7315201" cy="16684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5103812" y="2438400"/>
            <a:ext cx="3581400" cy="4419602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64693" y="6262950"/>
            <a:ext cx="187552" cy="18466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 defTabSz="447675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marL="0" marR="0" indent="0" algn="l" defTabSz="4476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4476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4476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4476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4476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4476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4476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4476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4476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47675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342900" marR="0" indent="0" algn="l" defTabSz="447675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342900" marR="0" indent="0" algn="l" defTabSz="447675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342900" marR="0" indent="0" algn="l" defTabSz="447675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342900" marR="0" indent="0" algn="l" defTabSz="447675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342900" marR="0" indent="0" algn="l" defTabSz="447675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42900" marR="0" indent="0" algn="l" defTabSz="447675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42900" marR="0" indent="0" algn="l" defTabSz="447675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42900" marR="0" indent="0" algn="l" defTabSz="447675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476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4476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4476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4476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4476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4476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4476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4476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4476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1459505" y="4174711"/>
            <a:ext cx="4677069" cy="2020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 defTabSz="914400">
              <a:lnSpc>
                <a:spcPct val="11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rPr lang="en-US" sz="2400" b="1" dirty="0"/>
              <a:t>Know-how materials related to </a:t>
            </a:r>
            <a:r>
              <a:rPr lang="en-US" sz="2400" b="1" dirty="0" smtClean="0"/>
              <a:t>X-Road</a:t>
            </a:r>
            <a:endParaRPr lang="et-EE" sz="2400" b="1" dirty="0" smtClean="0"/>
          </a:p>
          <a:p>
            <a:pPr defTabSz="914400">
              <a:lnSpc>
                <a:spcPct val="11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endParaRPr lang="et-EE" dirty="0"/>
          </a:p>
          <a:p>
            <a:pPr defTabSz="914400">
              <a:lnSpc>
                <a:spcPct val="11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rPr lang="et-EE" dirty="0" err="1" smtClean="0"/>
              <a:t>Heiko</a:t>
            </a:r>
            <a:r>
              <a:rPr lang="et-EE" dirty="0" smtClean="0"/>
              <a:t> </a:t>
            </a:r>
            <a:r>
              <a:rPr lang="et-EE" dirty="0" err="1" smtClean="0"/>
              <a:t>Vainsalu</a:t>
            </a:r>
            <a:endParaRPr sz="2800" dirty="0"/>
          </a:p>
          <a:p>
            <a:pPr defTabSz="914400">
              <a:lnSpc>
                <a:spcPct val="11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rPr lang="et-EE" dirty="0" smtClean="0"/>
              <a:t>X-tee </a:t>
            </a:r>
            <a:r>
              <a:rPr lang="et-EE" dirty="0" err="1" smtClean="0"/>
              <a:t>Area</a:t>
            </a:r>
            <a:r>
              <a:rPr lang="et-EE" dirty="0" smtClean="0"/>
              <a:t> </a:t>
            </a:r>
            <a:r>
              <a:rPr lang="et-EE" dirty="0" smtClean="0"/>
              <a:t>Manager</a:t>
            </a:r>
          </a:p>
          <a:p>
            <a:pPr defTabSz="914400">
              <a:lnSpc>
                <a:spcPct val="11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endParaRPr lang="et-EE" dirty="0"/>
          </a:p>
          <a:p>
            <a:pPr defTabSz="914400">
              <a:lnSpc>
                <a:spcPct val="11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rPr lang="et-EE" dirty="0" smtClean="0"/>
              <a:t>18</a:t>
            </a:r>
            <a:r>
              <a:rPr lang="et-EE" dirty="0" smtClean="0"/>
              <a:t>-May-2016</a:t>
            </a:r>
            <a:endParaRPr dirty="0"/>
          </a:p>
        </p:txBody>
      </p:sp>
      <p:pic>
        <p:nvPicPr>
          <p:cNvPr id="36" name="image1.png" descr="xroad_horisontaallogo_val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0232" y="2111256"/>
            <a:ext cx="5125984" cy="1916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image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2667" y="175349"/>
            <a:ext cx="4403349" cy="15156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1427257" y="2457025"/>
            <a:ext cx="7317829" cy="968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defTabSz="914400">
              <a:defRPr sz="57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Thank You!</a:t>
            </a:r>
          </a:p>
        </p:txBody>
      </p:sp>
      <p:sp>
        <p:nvSpPr>
          <p:cNvPr id="190" name="Shape 190"/>
          <p:cNvSpPr/>
          <p:nvPr/>
        </p:nvSpPr>
        <p:spPr>
          <a:xfrm>
            <a:off x="1427257" y="3648889"/>
            <a:ext cx="7317829" cy="1296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defTabSz="9144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t-EE" dirty="0" err="1" smtClean="0"/>
              <a:t>Heiko</a:t>
            </a:r>
            <a:r>
              <a:rPr lang="et-EE" dirty="0" smtClean="0"/>
              <a:t> </a:t>
            </a:r>
            <a:r>
              <a:rPr lang="et-EE" dirty="0" err="1" smtClean="0"/>
              <a:t>Vainsalu</a:t>
            </a:r>
            <a:endParaRPr dirty="0"/>
          </a:p>
          <a:p>
            <a:pPr defTabSz="9144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lang="et-EE" dirty="0"/>
          </a:p>
          <a:p>
            <a:pPr defTabSz="9144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t-EE" dirty="0" smtClean="0"/>
              <a:t>http://ria.ee/x-tee/fact</a:t>
            </a:r>
            <a:endParaRPr lang="et-EE" dirty="0"/>
          </a:p>
        </p:txBody>
      </p:sp>
      <p:sp>
        <p:nvSpPr>
          <p:cNvPr id="191" name="Shape 191"/>
          <p:cNvSpPr/>
          <p:nvPr/>
        </p:nvSpPr>
        <p:spPr>
          <a:xfrm>
            <a:off x="1447935" y="6092126"/>
            <a:ext cx="5525874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defTabSz="457200">
              <a:defRPr sz="1200">
                <a:solidFill>
                  <a:srgbClr val="FFFFFF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r>
              <a:rPr dirty="0"/>
              <a:t>The introductory materials of the X-Road have been compiled with funding from the structural funds support scheme “Raising Public Awareness about the Information Society” of the European Regional Development Fund.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611251" y="2035729"/>
            <a:ext cx="3709675" cy="1590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lnSpc>
                <a:spcPct val="110000"/>
              </a:lnSpc>
              <a:defRPr sz="3200">
                <a:solidFill>
                  <a:srgbClr val="0070C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r>
              <a:rPr lang="en-GB" dirty="0" smtClean="0"/>
              <a:t>It’s So Simple. </a:t>
            </a:r>
          </a:p>
          <a:p>
            <a:r>
              <a:rPr lang="en-GB" dirty="0" smtClean="0"/>
              <a:t>It needs nothing to know about</a:t>
            </a:r>
            <a:endParaRPr lang="en-GB" dirty="0"/>
          </a:p>
        </p:txBody>
      </p:sp>
      <p:sp>
        <p:nvSpPr>
          <p:cNvPr id="123" name="Shape 123"/>
          <p:cNvSpPr/>
          <p:nvPr/>
        </p:nvSpPr>
        <p:spPr>
          <a:xfrm>
            <a:off x="598841" y="3883056"/>
            <a:ext cx="3452868" cy="914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marL="114300" indent="-114300" defTabSz="914400">
              <a:lnSpc>
                <a:spcPct val="110000"/>
              </a:lnSpc>
              <a:buClr>
                <a:srgbClr val="000000"/>
              </a:buClr>
              <a:buSzPct val="100000"/>
              <a:buFont typeface="Roboto Condensed Regular"/>
              <a:buChar char="•"/>
              <a:tabLst>
                <a:tab pos="177800" algn="l"/>
                <a:tab pos="1092200" algn="l"/>
                <a:tab pos="2006600" algn="l"/>
                <a:tab pos="2921000" algn="l"/>
                <a:tab pos="3835400" algn="l"/>
                <a:tab pos="4749800" algn="l"/>
                <a:tab pos="5664200" algn="l"/>
                <a:tab pos="6578600" algn="l"/>
                <a:tab pos="7493000" algn="l"/>
                <a:tab pos="8407400" algn="l"/>
                <a:tab pos="9321800" algn="l"/>
                <a:tab pos="10236200" algn="l"/>
              </a:tabLst>
              <a:defRPr>
                <a:solidFill>
                  <a:srgbClr val="535353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rPr lang="en-GB" dirty="0" smtClean="0"/>
              <a:t>only stateless web-services!</a:t>
            </a:r>
          </a:p>
          <a:p>
            <a:pPr marL="114300" indent="-114300" defTabSz="914400">
              <a:lnSpc>
                <a:spcPct val="110000"/>
              </a:lnSpc>
              <a:buClr>
                <a:srgbClr val="000000"/>
              </a:buClr>
              <a:buSzPct val="100000"/>
              <a:buFont typeface="Roboto Condensed Regular"/>
              <a:buChar char="•"/>
              <a:tabLst>
                <a:tab pos="177800" algn="l"/>
                <a:tab pos="1092200" algn="l"/>
                <a:tab pos="2006600" algn="l"/>
                <a:tab pos="2921000" algn="l"/>
                <a:tab pos="3835400" algn="l"/>
                <a:tab pos="4749800" algn="l"/>
                <a:tab pos="5664200" algn="l"/>
                <a:tab pos="6578600" algn="l"/>
                <a:tab pos="7493000" algn="l"/>
                <a:tab pos="8407400" algn="l"/>
                <a:tab pos="9321800" algn="l"/>
                <a:tab pos="10236200" algn="l"/>
              </a:tabLst>
              <a:defRPr>
                <a:solidFill>
                  <a:srgbClr val="535353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rPr lang="en-GB" dirty="0" smtClean="0"/>
              <a:t>How complex could that be?</a:t>
            </a:r>
          </a:p>
          <a:p>
            <a:pPr marL="114300" indent="-114300" defTabSz="914400">
              <a:lnSpc>
                <a:spcPct val="110000"/>
              </a:lnSpc>
              <a:buClr>
                <a:srgbClr val="000000"/>
              </a:buClr>
              <a:buSzPct val="100000"/>
              <a:buFont typeface="Roboto Condensed Regular"/>
              <a:buChar char="•"/>
              <a:tabLst>
                <a:tab pos="177800" algn="l"/>
                <a:tab pos="1092200" algn="l"/>
                <a:tab pos="2006600" algn="l"/>
                <a:tab pos="2921000" algn="l"/>
                <a:tab pos="3835400" algn="l"/>
                <a:tab pos="4749800" algn="l"/>
                <a:tab pos="5664200" algn="l"/>
                <a:tab pos="6578600" algn="l"/>
                <a:tab pos="7493000" algn="l"/>
                <a:tab pos="8407400" algn="l"/>
                <a:tab pos="9321800" algn="l"/>
                <a:tab pos="10236200" algn="l"/>
              </a:tabLst>
              <a:defRPr>
                <a:solidFill>
                  <a:srgbClr val="535353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rPr lang="en-GB" dirty="0" smtClean="0"/>
              <a:t>3000 services defined,</a:t>
            </a:r>
            <a:r>
              <a:rPr lang="et-EE" dirty="0" smtClean="0"/>
              <a:t> ca 1600 </a:t>
            </a:r>
            <a:r>
              <a:rPr lang="et-EE" dirty="0" err="1" smtClean="0"/>
              <a:t>used</a:t>
            </a:r>
            <a:r>
              <a:rPr lang="en-GB" dirty="0" smtClean="0"/>
              <a:t>  </a:t>
            </a:r>
            <a:endParaRPr lang="en-GB" dirty="0"/>
          </a:p>
        </p:txBody>
      </p:sp>
      <p:pic>
        <p:nvPicPr>
          <p:cNvPr id="124" name="skeem_1080x1080px_ENG_07.png" descr="skeem_1080x1080px_ENG_07.png"/>
          <p:cNvPicPr>
            <a:picLocks noChangeAspect="1"/>
          </p:cNvPicPr>
          <p:nvPr/>
        </p:nvPicPr>
        <p:blipFill>
          <a:blip r:embed="rId3">
            <a:extLst/>
          </a:blip>
          <a:srcRect l="13" r="13"/>
          <a:stretch>
            <a:fillRect/>
          </a:stretch>
        </p:blipFill>
        <p:spPr>
          <a:xfrm>
            <a:off x="4355976" y="1620283"/>
            <a:ext cx="4328351" cy="43289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643758" y="2026396"/>
            <a:ext cx="3119774" cy="1083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defTabSz="914400">
              <a:lnSpc>
                <a:spcPct val="110000"/>
              </a:lnSpc>
              <a:defRPr sz="3200">
                <a:solidFill>
                  <a:srgbClr val="0070C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rPr lang="et-EE" dirty="0" err="1" smtClean="0"/>
              <a:t>How</a:t>
            </a:r>
            <a:r>
              <a:rPr lang="et-EE" dirty="0" smtClean="0"/>
              <a:t> </a:t>
            </a:r>
            <a:r>
              <a:rPr lang="et-EE" dirty="0" err="1"/>
              <a:t>T</a:t>
            </a:r>
            <a:r>
              <a:rPr lang="et-EE" dirty="0" err="1" smtClean="0"/>
              <a:t>o</a:t>
            </a:r>
            <a:r>
              <a:rPr lang="et-EE" dirty="0" smtClean="0"/>
              <a:t> </a:t>
            </a:r>
            <a:r>
              <a:rPr lang="et-EE" dirty="0" err="1"/>
              <a:t>M</a:t>
            </a:r>
            <a:r>
              <a:rPr lang="et-EE" dirty="0" err="1" smtClean="0"/>
              <a:t>ake</a:t>
            </a:r>
            <a:r>
              <a:rPr lang="et-EE" dirty="0" smtClean="0"/>
              <a:t> </a:t>
            </a:r>
            <a:r>
              <a:rPr lang="et-EE" dirty="0" err="1"/>
              <a:t>B</a:t>
            </a:r>
            <a:r>
              <a:rPr lang="et-EE" dirty="0" err="1" smtClean="0"/>
              <a:t>est</a:t>
            </a:r>
            <a:r>
              <a:rPr lang="et-EE" dirty="0" smtClean="0"/>
              <a:t> </a:t>
            </a:r>
            <a:r>
              <a:rPr lang="et-EE" dirty="0" err="1" smtClean="0"/>
              <a:t>Use</a:t>
            </a:r>
            <a:r>
              <a:rPr lang="et-EE" dirty="0" smtClean="0"/>
              <a:t> </a:t>
            </a:r>
            <a:r>
              <a:rPr lang="et-EE" dirty="0" err="1"/>
              <a:t>O</a:t>
            </a:r>
            <a:r>
              <a:rPr lang="et-EE" dirty="0" err="1" smtClean="0"/>
              <a:t>f</a:t>
            </a:r>
            <a:r>
              <a:rPr lang="et-EE" dirty="0" smtClean="0"/>
              <a:t> </a:t>
            </a:r>
            <a:r>
              <a:rPr lang="et-EE" dirty="0" err="1" smtClean="0"/>
              <a:t>Freedom</a:t>
            </a:r>
            <a:r>
              <a:rPr lang="et-EE" dirty="0" smtClean="0"/>
              <a:t>?</a:t>
            </a:r>
            <a:endParaRPr dirty="0"/>
          </a:p>
        </p:txBody>
      </p:sp>
      <p:pic>
        <p:nvPicPr>
          <p:cNvPr id="164" name="image14.png" descr="skeem_1080x1080px_ENG_0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99687" y="1306756"/>
            <a:ext cx="4328351" cy="44985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isu kohatäid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4124754"/>
              </p:ext>
            </p:extLst>
          </p:nvPr>
        </p:nvGraphicFramePr>
        <p:xfrm>
          <a:off x="532334" y="319956"/>
          <a:ext cx="8144122" cy="633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643759" y="980728"/>
            <a:ext cx="3860989" cy="634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914400">
              <a:lnSpc>
                <a:spcPct val="110000"/>
              </a:lnSpc>
              <a:defRPr sz="3200">
                <a:solidFill>
                  <a:srgbClr val="0070C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r>
              <a:rPr lang="et-EE" dirty="0" err="1" smtClean="0"/>
              <a:t>Promotion</a:t>
            </a:r>
            <a:r>
              <a:rPr lang="et-EE" dirty="0" smtClean="0"/>
              <a:t> and mini CVI</a:t>
            </a:r>
            <a:endParaRPr dirty="0"/>
          </a:p>
        </p:txBody>
      </p:sp>
      <p:pic>
        <p:nvPicPr>
          <p:cNvPr id="4" name="Pilt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92" y="-85660"/>
            <a:ext cx="5063428" cy="6971044"/>
          </a:xfrm>
          <a:prstGeom prst="rect">
            <a:avLst/>
          </a:prstGeom>
        </p:spPr>
      </p:pic>
      <p:pic>
        <p:nvPicPr>
          <p:cNvPr id="5" name="Pilt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3573016"/>
            <a:ext cx="3100908" cy="3100908"/>
          </a:xfrm>
          <a:prstGeom prst="rect">
            <a:avLst/>
          </a:prstGeom>
        </p:spPr>
      </p:pic>
      <p:sp>
        <p:nvSpPr>
          <p:cNvPr id="2" name="Alapealkiri 1"/>
          <p:cNvSpPr>
            <a:spLocks noGrp="1"/>
          </p:cNvSpPr>
          <p:nvPr>
            <p:ph type="subTitle" idx="4294967295"/>
          </p:nvPr>
        </p:nvSpPr>
        <p:spPr>
          <a:xfrm>
            <a:off x="1187624" y="1844824"/>
            <a:ext cx="6400800" cy="1752600"/>
          </a:xfrm>
        </p:spPr>
        <p:txBody>
          <a:bodyPr/>
          <a:lstStyle/>
          <a:p>
            <a:pPr defTabSz="9144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t-EE" dirty="0">
                <a:solidFill>
                  <a:srgbClr val="535353"/>
                </a:solidFill>
                <a:latin typeface="Roboto Condensed Regular"/>
                <a:ea typeface="Roboto Condensed Regular"/>
                <a:cs typeface="Roboto Condensed Regular"/>
              </a:rPr>
              <a:t>http</a:t>
            </a:r>
            <a:r>
              <a:rPr lang="et-EE" dirty="0">
                <a:solidFill>
                  <a:srgbClr val="535353"/>
                </a:solidFill>
                <a:latin typeface="Roboto Condensed Regular"/>
                <a:ea typeface="Roboto Condensed Regular"/>
                <a:cs typeface="Roboto Condensed Regular"/>
              </a:rPr>
              <a:t>://</a:t>
            </a:r>
            <a:r>
              <a:rPr lang="et-EE" dirty="0">
                <a:solidFill>
                  <a:srgbClr val="535353"/>
                </a:solidFill>
                <a:latin typeface="Roboto Condensed Regular"/>
                <a:ea typeface="Roboto Condensed Regular"/>
                <a:cs typeface="Roboto Condensed Regular"/>
                <a:sym typeface="Helvetica Neue"/>
              </a:rPr>
              <a:t>ria.ee/x-tee/fact</a:t>
            </a:r>
          </a:p>
        </p:txBody>
      </p:sp>
    </p:spTree>
    <p:extLst>
      <p:ext uri="{BB962C8B-B14F-4D97-AF65-F5344CB8AC3E}">
        <p14:creationId xmlns:p14="http://schemas.microsoft.com/office/powerpoint/2010/main" val="341594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643759" y="620688"/>
            <a:ext cx="5380636" cy="1175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914400">
              <a:lnSpc>
                <a:spcPct val="110000"/>
              </a:lnSpc>
              <a:defRPr sz="3200">
                <a:solidFill>
                  <a:srgbClr val="0070C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r>
              <a:rPr lang="et-EE" dirty="0" smtClean="0"/>
              <a:t>X-Road </a:t>
            </a:r>
            <a:r>
              <a:rPr lang="et-EE" dirty="0" err="1" smtClean="0"/>
              <a:t>Applicability</a:t>
            </a:r>
            <a:r>
              <a:rPr lang="et-EE" dirty="0" smtClean="0"/>
              <a:t> </a:t>
            </a:r>
            <a:r>
              <a:rPr lang="et-EE" dirty="0" err="1" smtClean="0"/>
              <a:t>Guide</a:t>
            </a:r>
            <a:r>
              <a:rPr lang="et-EE" dirty="0" smtClean="0"/>
              <a:t> and</a:t>
            </a:r>
          </a:p>
          <a:p>
            <a:r>
              <a:rPr lang="et-EE" dirty="0" err="1" smtClean="0"/>
              <a:t>Catalogue</a:t>
            </a:r>
            <a:r>
              <a:rPr lang="et-EE" dirty="0" smtClean="0"/>
              <a:t> </a:t>
            </a:r>
            <a:r>
              <a:rPr lang="et-EE" dirty="0" err="1" smtClean="0"/>
              <a:t>of</a:t>
            </a:r>
            <a:r>
              <a:rPr lang="et-EE" dirty="0" smtClean="0"/>
              <a:t> </a:t>
            </a:r>
            <a:r>
              <a:rPr lang="et-EE" dirty="0" err="1" smtClean="0"/>
              <a:t>Interaction</a:t>
            </a:r>
            <a:r>
              <a:rPr lang="et-EE" dirty="0" smtClean="0"/>
              <a:t> </a:t>
            </a:r>
            <a:r>
              <a:rPr lang="et-EE" dirty="0" err="1" smtClean="0"/>
              <a:t>Patterns</a:t>
            </a:r>
            <a:endParaRPr dirty="0"/>
          </a:p>
        </p:txBody>
      </p:sp>
      <p:sp>
        <p:nvSpPr>
          <p:cNvPr id="43" name="Shape 43"/>
          <p:cNvSpPr/>
          <p:nvPr/>
        </p:nvSpPr>
        <p:spPr>
          <a:xfrm>
            <a:off x="660951" y="2172924"/>
            <a:ext cx="7799481" cy="3416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X-Road applicability guide (what X-Road is good for) introduces different options for using X-Road from business perspective.</a:t>
            </a:r>
            <a:br>
              <a:rPr lang="en-GB" sz="2400" dirty="0" smtClean="0"/>
            </a:b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X-Road Catalogue of Interaction Patterns (how to used X-Road).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Optimize the learning curve of X-Road service development cycle and improve quality of services.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9629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643759" y="836712"/>
            <a:ext cx="5725281" cy="634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914400">
              <a:lnSpc>
                <a:spcPct val="110000"/>
              </a:lnSpc>
              <a:defRPr sz="3200">
                <a:solidFill>
                  <a:srgbClr val="0070C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r>
              <a:rPr lang="et-EE" dirty="0" err="1" smtClean="0"/>
              <a:t>Catalogue</a:t>
            </a:r>
            <a:r>
              <a:rPr lang="et-EE" dirty="0" smtClean="0"/>
              <a:t> </a:t>
            </a:r>
            <a:r>
              <a:rPr lang="et-EE" dirty="0" err="1" smtClean="0"/>
              <a:t>of</a:t>
            </a:r>
            <a:r>
              <a:rPr lang="et-EE" dirty="0" smtClean="0"/>
              <a:t> </a:t>
            </a:r>
            <a:r>
              <a:rPr lang="et-EE" dirty="0" err="1"/>
              <a:t>R</a:t>
            </a:r>
            <a:r>
              <a:rPr lang="et-EE" dirty="0" err="1" smtClean="0"/>
              <a:t>eusable</a:t>
            </a:r>
            <a:r>
              <a:rPr lang="et-EE" dirty="0" smtClean="0"/>
              <a:t> </a:t>
            </a:r>
            <a:r>
              <a:rPr lang="et-EE" dirty="0" err="1"/>
              <a:t>C</a:t>
            </a:r>
            <a:r>
              <a:rPr lang="et-EE" dirty="0" err="1" smtClean="0"/>
              <a:t>omponents</a:t>
            </a:r>
            <a:endParaRPr dirty="0"/>
          </a:p>
        </p:txBody>
      </p:sp>
      <p:sp>
        <p:nvSpPr>
          <p:cNvPr id="43" name="Shape 43"/>
          <p:cNvSpPr/>
          <p:nvPr/>
        </p:nvSpPr>
        <p:spPr>
          <a:xfrm>
            <a:off x="643759" y="1700808"/>
            <a:ext cx="7960689" cy="3785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…overview of  components and applications that work on top of X-Road protocol stack.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Phase 1 – study, component discovery and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Phase 2 – building the catalogue:</a:t>
            </a:r>
          </a:p>
          <a:p>
            <a:pPr lvl="2"/>
            <a:r>
              <a:rPr lang="en-GB" sz="2400" dirty="0" smtClean="0"/>
              <a:t>	- review discovered components</a:t>
            </a:r>
          </a:p>
          <a:p>
            <a:pPr lvl="2"/>
            <a:r>
              <a:rPr lang="en-GB" sz="2400" dirty="0" smtClean="0"/>
              <a:t>	- describe the components</a:t>
            </a:r>
          </a:p>
          <a:p>
            <a:pPr lvl="2"/>
            <a:r>
              <a:rPr lang="en-GB" sz="2400" dirty="0" smtClean="0"/>
              <a:t>	- publish</a:t>
            </a:r>
          </a:p>
          <a:p>
            <a:pPr lvl="2"/>
            <a:r>
              <a:rPr lang="en-GB" sz="2400" dirty="0" smtClean="0"/>
              <a:t>	- set references how  link/upload additional stuff</a:t>
            </a:r>
          </a:p>
          <a:p>
            <a:pPr lvl="2"/>
            <a:endParaRPr lang="en-GB" sz="2400" dirty="0" smtClean="0"/>
          </a:p>
          <a:p>
            <a:pPr lvl="2"/>
            <a:r>
              <a:rPr lang="en-GB" sz="2400" dirty="0" smtClean="0"/>
              <a:t>https://github.com/jointxroad/components</a:t>
            </a:r>
          </a:p>
        </p:txBody>
      </p:sp>
    </p:spTree>
    <p:extLst>
      <p:ext uri="{BB962C8B-B14F-4D97-AF65-F5344CB8AC3E}">
        <p14:creationId xmlns:p14="http://schemas.microsoft.com/office/powerpoint/2010/main" val="321408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643759" y="548680"/>
            <a:ext cx="8032697" cy="1175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400">
              <a:lnSpc>
                <a:spcPct val="110000"/>
              </a:lnSpc>
              <a:defRPr sz="3200">
                <a:solidFill>
                  <a:srgbClr val="0070C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r>
              <a:rPr lang="et-EE" dirty="0" smtClean="0"/>
              <a:t>X-Road </a:t>
            </a:r>
            <a:r>
              <a:rPr lang="et-EE" dirty="0" err="1" smtClean="0"/>
              <a:t>Security</a:t>
            </a:r>
            <a:r>
              <a:rPr lang="et-EE" dirty="0" smtClean="0"/>
              <a:t> Server </a:t>
            </a:r>
            <a:r>
              <a:rPr lang="et-EE" dirty="0" err="1" smtClean="0"/>
              <a:t>Adminsitrator</a:t>
            </a:r>
            <a:r>
              <a:rPr lang="et-EE" dirty="0" smtClean="0"/>
              <a:t> </a:t>
            </a:r>
            <a:r>
              <a:rPr lang="et-EE" dirty="0" err="1"/>
              <a:t>L</a:t>
            </a:r>
            <a:r>
              <a:rPr lang="et-EE" dirty="0" err="1" smtClean="0"/>
              <a:t>earning</a:t>
            </a:r>
            <a:r>
              <a:rPr lang="et-EE" dirty="0" smtClean="0"/>
              <a:t> </a:t>
            </a:r>
            <a:r>
              <a:rPr lang="et-EE" dirty="0" err="1"/>
              <a:t>M</a:t>
            </a:r>
            <a:r>
              <a:rPr lang="et-EE" dirty="0" err="1" smtClean="0"/>
              <a:t>aterials</a:t>
            </a:r>
            <a:r>
              <a:rPr lang="et-EE" dirty="0" smtClean="0"/>
              <a:t> And </a:t>
            </a:r>
            <a:r>
              <a:rPr lang="et-EE" dirty="0" err="1"/>
              <a:t>P</a:t>
            </a:r>
            <a:r>
              <a:rPr lang="et-EE" dirty="0" err="1" smtClean="0"/>
              <a:t>ilot</a:t>
            </a:r>
            <a:r>
              <a:rPr lang="et-EE" dirty="0" smtClean="0"/>
              <a:t> </a:t>
            </a:r>
            <a:r>
              <a:rPr lang="et-EE" dirty="0" err="1" smtClean="0"/>
              <a:t>Trainings</a:t>
            </a:r>
            <a:endParaRPr dirty="0"/>
          </a:p>
        </p:txBody>
      </p:sp>
      <p:sp>
        <p:nvSpPr>
          <p:cNvPr id="43" name="Shape 43"/>
          <p:cNvSpPr/>
          <p:nvPr/>
        </p:nvSpPr>
        <p:spPr>
          <a:xfrm>
            <a:off x="394839" y="2060848"/>
            <a:ext cx="8281617" cy="267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Partner: </a:t>
            </a:r>
            <a:r>
              <a:rPr lang="et-EE" sz="2400" dirty="0" err="1"/>
              <a:t>J</a:t>
            </a:r>
            <a:r>
              <a:rPr lang="en-GB" sz="2400" dirty="0" err="1" smtClean="0"/>
              <a:t>ukuLab</a:t>
            </a:r>
            <a:r>
              <a:rPr lang="en-GB" sz="2400" dirty="0" smtClean="0"/>
              <a:t> OÜ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Output: Estonian and </a:t>
            </a:r>
            <a:r>
              <a:rPr lang="et-EE" sz="2400" dirty="0" err="1"/>
              <a:t>E</a:t>
            </a:r>
            <a:r>
              <a:rPr lang="en-GB" sz="2400" dirty="0" err="1" smtClean="0"/>
              <a:t>nglish</a:t>
            </a:r>
            <a:r>
              <a:rPr lang="en-GB" sz="2400" dirty="0" smtClean="0"/>
              <a:t> version of  individual tutoring (may 2016)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Pilot Trainings – to test the output</a:t>
            </a:r>
          </a:p>
          <a:p>
            <a:r>
              <a:rPr lang="en-GB" sz="2400" dirty="0" smtClean="0"/>
              <a:t>	</a:t>
            </a:r>
            <a:r>
              <a:rPr lang="et-EE" sz="2400" dirty="0" smtClean="0"/>
              <a:t>- </a:t>
            </a:r>
            <a:r>
              <a:rPr lang="en-GB" sz="2400" dirty="0" smtClean="0"/>
              <a:t>Tallinn and Helsinki (</a:t>
            </a:r>
            <a:r>
              <a:rPr lang="et-EE" sz="2400" dirty="0" err="1"/>
              <a:t>J</a:t>
            </a:r>
            <a:r>
              <a:rPr lang="en-GB" sz="2400" dirty="0" err="1" smtClean="0"/>
              <a:t>une</a:t>
            </a:r>
            <a:r>
              <a:rPr lang="en-GB" sz="2400" dirty="0" smtClean="0"/>
              <a:t>, </a:t>
            </a:r>
            <a:r>
              <a:rPr lang="et-EE" sz="2400" dirty="0" smtClean="0"/>
              <a:t>A</a:t>
            </a:r>
            <a:r>
              <a:rPr lang="en-GB" sz="2400" dirty="0" err="1" smtClean="0"/>
              <a:t>ugust</a:t>
            </a:r>
            <a:r>
              <a:rPr lang="en-GB" sz="2400" dirty="0" smtClean="0"/>
              <a:t> 2016)</a:t>
            </a:r>
          </a:p>
          <a:p>
            <a:r>
              <a:rPr lang="en-GB" sz="2400" dirty="0" smtClean="0"/>
              <a:t>	</a:t>
            </a:r>
            <a:r>
              <a:rPr lang="et-EE" sz="2400" dirty="0" smtClean="0"/>
              <a:t>- </a:t>
            </a:r>
            <a:r>
              <a:rPr lang="en-GB" sz="2400" dirty="0" smtClean="0"/>
              <a:t>a 10-20 persons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Published in moodle.ria.ee environment.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5746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643759" y="764704"/>
            <a:ext cx="6420984" cy="59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914400">
              <a:lnSpc>
                <a:spcPct val="110000"/>
              </a:lnSpc>
              <a:defRPr sz="3200">
                <a:solidFill>
                  <a:srgbClr val="0070C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r>
              <a:rPr lang="en-GB" dirty="0" smtClean="0"/>
              <a:t>X-Road </a:t>
            </a:r>
            <a:r>
              <a:rPr lang="en-GB" dirty="0" err="1" smtClean="0"/>
              <a:t>Webservice</a:t>
            </a:r>
            <a:r>
              <a:rPr lang="en-GB" dirty="0" smtClean="0"/>
              <a:t> Developer Trainings</a:t>
            </a:r>
            <a:endParaRPr lang="en-GB" dirty="0"/>
          </a:p>
        </p:txBody>
      </p:sp>
      <p:sp>
        <p:nvSpPr>
          <p:cNvPr id="43" name="Shape 43"/>
          <p:cNvSpPr/>
          <p:nvPr/>
        </p:nvSpPr>
        <p:spPr>
          <a:xfrm>
            <a:off x="660951" y="1844824"/>
            <a:ext cx="5851919" cy="3108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Traditional developer training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Oriented for class room trainings.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X-Road relevant approach.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6 trainings in Estonia.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Translated to </a:t>
            </a:r>
            <a:r>
              <a:rPr lang="et-EE" sz="2800" dirty="0" err="1"/>
              <a:t>E</a:t>
            </a:r>
            <a:r>
              <a:rPr lang="en-GB" sz="2800" dirty="0" err="1" smtClean="0"/>
              <a:t>nglish</a:t>
            </a:r>
            <a:r>
              <a:rPr lang="en-GB" sz="2800" dirty="0" smtClean="0"/>
              <a:t>.</a:t>
            </a:r>
          </a:p>
          <a:p>
            <a:endParaRPr lang="en-GB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Active procurement</a:t>
            </a:r>
            <a:r>
              <a:rPr lang="et-EE" sz="2800" dirty="0" smtClean="0"/>
              <a:t>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9054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492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492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492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492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1026</Words>
  <Application>Microsoft Office PowerPoint</Application>
  <PresentationFormat>Ekraaniseanss (4:3)</PresentationFormat>
  <Paragraphs>139</Paragraphs>
  <Slides>10</Slides>
  <Notes>10</Notes>
  <HiddenSlides>0</HiddenSlides>
  <MMClips>0</MMClips>
  <ScaleCrop>false</ScaleCrop>
  <HeadingPairs>
    <vt:vector size="4" baseType="variant">
      <vt:variant>
        <vt:lpstr>Kujundus</vt:lpstr>
      </vt:variant>
      <vt:variant>
        <vt:i4>1</vt:i4>
      </vt:variant>
      <vt:variant>
        <vt:lpstr>Slaidipealkirjad</vt:lpstr>
      </vt:variant>
      <vt:variant>
        <vt:i4>10</vt:i4>
      </vt:variant>
    </vt:vector>
  </HeadingPairs>
  <TitlesOfParts>
    <vt:vector size="11" baseType="lpstr">
      <vt:lpstr>Default</vt:lpstr>
      <vt:lpstr>PowerPointi esitlus</vt:lpstr>
      <vt:lpstr>PowerPointi esitlus</vt:lpstr>
      <vt:lpstr>PowerPointi esitlus</vt:lpstr>
      <vt:lpstr>PowerPointi esitlus</vt:lpstr>
      <vt:lpstr>PowerPointi esitlus</vt:lpstr>
      <vt:lpstr>PowerPointi esitlus</vt:lpstr>
      <vt:lpstr>PowerPointi esitlus</vt:lpstr>
      <vt:lpstr>PowerPointi esitlus</vt:lpstr>
      <vt:lpstr>PowerPointi esitlus</vt:lpstr>
      <vt:lpstr>PowerPointi esitlus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Ülle Kroon;heiko.vainsalu@ria.ee</dc:creator>
  <cp:lastModifiedBy>Heiko Vainsalu</cp:lastModifiedBy>
  <cp:revision>18</cp:revision>
  <dcterms:modified xsi:type="dcterms:W3CDTF">2016-05-16T22:41:36Z</dcterms:modified>
</cp:coreProperties>
</file>