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9" r:id="rId5"/>
    <p:sldId id="270" r:id="rId6"/>
    <p:sldId id="265" r:id="rId7"/>
    <p:sldId id="258" r:id="rId8"/>
    <p:sldId id="266" r:id="rId9"/>
    <p:sldId id="267" r:id="rId10"/>
    <p:sldId id="268" r:id="rId11"/>
    <p:sldId id="264" r:id="rId12"/>
    <p:sldId id="261" r:id="rId13"/>
    <p:sldId id="26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E5F6"/>
    <a:srgbClr val="B7C5E7"/>
    <a:srgbClr val="BDBDBD"/>
    <a:srgbClr val="8394E4"/>
    <a:srgbClr val="BBBBBB"/>
    <a:srgbClr val="A6A6A6"/>
    <a:srgbClr val="B5CAED"/>
    <a:srgbClr val="B8C6E9"/>
    <a:srgbClr val="72B8F2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186D48-7B1F-4610-A59E-4F1FD79F12B7}" type="doc">
      <dgm:prSet loTypeId="urn:microsoft.com/office/officeart/2005/8/layout/process1" loCatId="process" qsTypeId="urn:microsoft.com/office/officeart/2005/8/quickstyle/simple3" qsCatId="simple" csTypeId="urn:microsoft.com/office/officeart/2005/8/colors/accent2_2" csCatId="accent2" phldr="1"/>
      <dgm:spPr/>
      <dgm:t>
        <a:bodyPr/>
        <a:lstStyle/>
        <a:p>
          <a:pPr latinLnBrk="1"/>
          <a:endParaRPr lang="ko-KR" altLang="en-US"/>
        </a:p>
      </dgm:t>
    </dgm:pt>
    <dgm:pt modelId="{73C48FEA-BA3F-42EE-89C1-1710E49B9A34}">
      <dgm:prSet/>
      <dgm:spPr>
        <a:solidFill>
          <a:srgbClr val="B7C5E7"/>
        </a:solidFill>
      </dgm:spPr>
      <dgm:t>
        <a:bodyPr/>
        <a:lstStyle/>
        <a:p>
          <a:pPr latinLnBrk="1"/>
          <a:r>
            <a:rPr lang="ko-KR" dirty="0"/>
            <a:t>장바구니</a:t>
          </a:r>
        </a:p>
      </dgm:t>
    </dgm:pt>
    <dgm:pt modelId="{94F1810D-FCB8-4260-BF92-4975FF80E2C6}" type="parTrans" cxnId="{59003F45-90D5-46F6-9681-EA9CDE2235B7}">
      <dgm:prSet/>
      <dgm:spPr/>
      <dgm:t>
        <a:bodyPr/>
        <a:lstStyle/>
        <a:p>
          <a:pPr latinLnBrk="1"/>
          <a:endParaRPr lang="ko-KR" altLang="en-US"/>
        </a:p>
      </dgm:t>
    </dgm:pt>
    <dgm:pt modelId="{4AB1B8D5-79B8-4E67-AF8D-34ABFE8C0914}" type="sibTrans" cxnId="{59003F45-90D5-46F6-9681-EA9CDE2235B7}">
      <dgm:prSet/>
      <dgm:spPr>
        <a:solidFill>
          <a:srgbClr val="8394E4"/>
        </a:solidFill>
      </dgm:spPr>
      <dgm:t>
        <a:bodyPr/>
        <a:lstStyle/>
        <a:p>
          <a:pPr latinLnBrk="1"/>
          <a:endParaRPr lang="ko-KR" altLang="en-US"/>
        </a:p>
      </dgm:t>
    </dgm:pt>
    <dgm:pt modelId="{2803977B-20D4-4F98-A9C3-A7C0A3E6B72B}">
      <dgm:prSet/>
      <dgm:spPr>
        <a:solidFill>
          <a:srgbClr val="BDBDBD"/>
        </a:solidFill>
      </dgm:spPr>
      <dgm:t>
        <a:bodyPr/>
        <a:lstStyle/>
        <a:p>
          <a:pPr latinLnBrk="1"/>
          <a:r>
            <a:rPr lang="ko-KR" dirty="0"/>
            <a:t>주문</a:t>
          </a:r>
        </a:p>
      </dgm:t>
    </dgm:pt>
    <dgm:pt modelId="{649CC9CB-5B8E-4673-AAA8-5E6684196515}" type="parTrans" cxnId="{0AD2D869-FF08-436D-8EB4-68A896A00983}">
      <dgm:prSet/>
      <dgm:spPr/>
      <dgm:t>
        <a:bodyPr/>
        <a:lstStyle/>
        <a:p>
          <a:pPr latinLnBrk="1"/>
          <a:endParaRPr lang="ko-KR" altLang="en-US"/>
        </a:p>
      </dgm:t>
    </dgm:pt>
    <dgm:pt modelId="{BCA16048-A3B2-49A1-9D39-5662059C2F2A}" type="sibTrans" cxnId="{0AD2D869-FF08-436D-8EB4-68A896A00983}">
      <dgm:prSet/>
      <dgm:spPr>
        <a:solidFill>
          <a:srgbClr val="BDBDBD"/>
        </a:solidFill>
      </dgm:spPr>
      <dgm:t>
        <a:bodyPr/>
        <a:lstStyle/>
        <a:p>
          <a:pPr latinLnBrk="1"/>
          <a:endParaRPr lang="ko-KR" altLang="en-US"/>
        </a:p>
      </dgm:t>
    </dgm:pt>
    <dgm:pt modelId="{4969C926-A2AD-41A7-ABE5-42E4BB5C1E56}">
      <dgm:prSet/>
      <dgm:spPr>
        <a:solidFill>
          <a:schemeClr val="tx1">
            <a:lumMod val="75000"/>
          </a:schemeClr>
        </a:solidFill>
      </dgm:spPr>
      <dgm:t>
        <a:bodyPr/>
        <a:lstStyle/>
        <a:p>
          <a:pPr latinLnBrk="1"/>
          <a:r>
            <a:rPr lang="ko-KR" dirty="0"/>
            <a:t>주문완료</a:t>
          </a:r>
        </a:p>
      </dgm:t>
    </dgm:pt>
    <dgm:pt modelId="{62998108-940C-49C0-93BA-924476C5B93D}" type="parTrans" cxnId="{40283F87-60CA-4330-A662-FD8EE3C5F3F6}">
      <dgm:prSet/>
      <dgm:spPr/>
      <dgm:t>
        <a:bodyPr/>
        <a:lstStyle/>
        <a:p>
          <a:pPr latinLnBrk="1"/>
          <a:endParaRPr lang="ko-KR" altLang="en-US"/>
        </a:p>
      </dgm:t>
    </dgm:pt>
    <dgm:pt modelId="{BB6D2E03-E26F-435D-B7AE-C88F24938AED}" type="sibTrans" cxnId="{40283F87-60CA-4330-A662-FD8EE3C5F3F6}">
      <dgm:prSet/>
      <dgm:spPr/>
      <dgm:t>
        <a:bodyPr/>
        <a:lstStyle/>
        <a:p>
          <a:pPr latinLnBrk="1"/>
          <a:endParaRPr lang="ko-KR" altLang="en-US"/>
        </a:p>
      </dgm:t>
    </dgm:pt>
    <dgm:pt modelId="{32508704-CE82-43BF-BACC-C9AF9C82797F}" type="pres">
      <dgm:prSet presAssocID="{B7186D48-7B1F-4610-A59E-4F1FD79F12B7}" presName="Name0" presStyleCnt="0">
        <dgm:presLayoutVars>
          <dgm:dir/>
          <dgm:resizeHandles val="exact"/>
        </dgm:presLayoutVars>
      </dgm:prSet>
      <dgm:spPr/>
    </dgm:pt>
    <dgm:pt modelId="{AD457115-3CE2-436D-9A96-3E4B5094B1C0}" type="pres">
      <dgm:prSet presAssocID="{73C48FEA-BA3F-42EE-89C1-1710E49B9A34}" presName="node" presStyleLbl="node1" presStyleIdx="0" presStyleCnt="3">
        <dgm:presLayoutVars>
          <dgm:bulletEnabled val="1"/>
        </dgm:presLayoutVars>
      </dgm:prSet>
      <dgm:spPr/>
    </dgm:pt>
    <dgm:pt modelId="{A7453018-7095-47B4-B51B-16D22024F625}" type="pres">
      <dgm:prSet presAssocID="{4AB1B8D5-79B8-4E67-AF8D-34ABFE8C0914}" presName="sibTrans" presStyleLbl="sibTrans2D1" presStyleIdx="0" presStyleCnt="2"/>
      <dgm:spPr/>
    </dgm:pt>
    <dgm:pt modelId="{F694F18C-DD50-4090-A261-9E3B172EB1BC}" type="pres">
      <dgm:prSet presAssocID="{4AB1B8D5-79B8-4E67-AF8D-34ABFE8C0914}" presName="connectorText" presStyleLbl="sibTrans2D1" presStyleIdx="0" presStyleCnt="2"/>
      <dgm:spPr/>
    </dgm:pt>
    <dgm:pt modelId="{E161644E-8EF1-4A66-B198-5634F55ACD87}" type="pres">
      <dgm:prSet presAssocID="{2803977B-20D4-4F98-A9C3-A7C0A3E6B72B}" presName="node" presStyleLbl="node1" presStyleIdx="1" presStyleCnt="3">
        <dgm:presLayoutVars>
          <dgm:bulletEnabled val="1"/>
        </dgm:presLayoutVars>
      </dgm:prSet>
      <dgm:spPr/>
    </dgm:pt>
    <dgm:pt modelId="{4136D36A-1985-405F-9C9A-972AD027B292}" type="pres">
      <dgm:prSet presAssocID="{BCA16048-A3B2-49A1-9D39-5662059C2F2A}" presName="sibTrans" presStyleLbl="sibTrans2D1" presStyleIdx="1" presStyleCnt="2"/>
      <dgm:spPr/>
    </dgm:pt>
    <dgm:pt modelId="{3576250B-F7F9-41BF-BC83-2726E0352A46}" type="pres">
      <dgm:prSet presAssocID="{BCA16048-A3B2-49A1-9D39-5662059C2F2A}" presName="connectorText" presStyleLbl="sibTrans2D1" presStyleIdx="1" presStyleCnt="2"/>
      <dgm:spPr/>
    </dgm:pt>
    <dgm:pt modelId="{5838AA9C-105F-46D3-A800-2FD01E3B4118}" type="pres">
      <dgm:prSet presAssocID="{4969C926-A2AD-41A7-ABE5-42E4BB5C1E56}" presName="node" presStyleLbl="node1" presStyleIdx="2" presStyleCnt="3" custScaleY="100792" custLinFactNeighborX="3401" custLinFactNeighborY="-313">
        <dgm:presLayoutVars>
          <dgm:bulletEnabled val="1"/>
        </dgm:presLayoutVars>
      </dgm:prSet>
      <dgm:spPr/>
    </dgm:pt>
  </dgm:ptLst>
  <dgm:cxnLst>
    <dgm:cxn modelId="{95ABFB00-3FE7-475D-9E9B-0A96554CB116}" type="presOf" srcId="{2803977B-20D4-4F98-A9C3-A7C0A3E6B72B}" destId="{E161644E-8EF1-4A66-B198-5634F55ACD87}" srcOrd="0" destOrd="0" presId="urn:microsoft.com/office/officeart/2005/8/layout/process1"/>
    <dgm:cxn modelId="{7A49CD02-A4D5-4651-A740-2E4301FE005F}" type="presOf" srcId="{4AB1B8D5-79B8-4E67-AF8D-34ABFE8C0914}" destId="{A7453018-7095-47B4-B51B-16D22024F625}" srcOrd="0" destOrd="0" presId="urn:microsoft.com/office/officeart/2005/8/layout/process1"/>
    <dgm:cxn modelId="{D84EAB38-2439-4313-BA05-5813612D84E8}" type="presOf" srcId="{4AB1B8D5-79B8-4E67-AF8D-34ABFE8C0914}" destId="{F694F18C-DD50-4090-A261-9E3B172EB1BC}" srcOrd="1" destOrd="0" presId="urn:microsoft.com/office/officeart/2005/8/layout/process1"/>
    <dgm:cxn modelId="{59003F45-90D5-46F6-9681-EA9CDE2235B7}" srcId="{B7186D48-7B1F-4610-A59E-4F1FD79F12B7}" destId="{73C48FEA-BA3F-42EE-89C1-1710E49B9A34}" srcOrd="0" destOrd="0" parTransId="{94F1810D-FCB8-4260-BF92-4975FF80E2C6}" sibTransId="{4AB1B8D5-79B8-4E67-AF8D-34ABFE8C0914}"/>
    <dgm:cxn modelId="{0AD2D869-FF08-436D-8EB4-68A896A00983}" srcId="{B7186D48-7B1F-4610-A59E-4F1FD79F12B7}" destId="{2803977B-20D4-4F98-A9C3-A7C0A3E6B72B}" srcOrd="1" destOrd="0" parTransId="{649CC9CB-5B8E-4673-AAA8-5E6684196515}" sibTransId="{BCA16048-A3B2-49A1-9D39-5662059C2F2A}"/>
    <dgm:cxn modelId="{642FD94E-19EB-4B4B-9EBE-4C726837DA6F}" type="presOf" srcId="{73C48FEA-BA3F-42EE-89C1-1710E49B9A34}" destId="{AD457115-3CE2-436D-9A96-3E4B5094B1C0}" srcOrd="0" destOrd="0" presId="urn:microsoft.com/office/officeart/2005/8/layout/process1"/>
    <dgm:cxn modelId="{40283F87-60CA-4330-A662-FD8EE3C5F3F6}" srcId="{B7186D48-7B1F-4610-A59E-4F1FD79F12B7}" destId="{4969C926-A2AD-41A7-ABE5-42E4BB5C1E56}" srcOrd="2" destOrd="0" parTransId="{62998108-940C-49C0-93BA-924476C5B93D}" sibTransId="{BB6D2E03-E26F-435D-B7AE-C88F24938AED}"/>
    <dgm:cxn modelId="{571193A1-5660-4930-B8B1-11CE3117AD86}" type="presOf" srcId="{BCA16048-A3B2-49A1-9D39-5662059C2F2A}" destId="{4136D36A-1985-405F-9C9A-972AD027B292}" srcOrd="0" destOrd="0" presId="urn:microsoft.com/office/officeart/2005/8/layout/process1"/>
    <dgm:cxn modelId="{796AB0C9-B023-4DBD-B7A3-723A65070960}" type="presOf" srcId="{B7186D48-7B1F-4610-A59E-4F1FD79F12B7}" destId="{32508704-CE82-43BF-BACC-C9AF9C82797F}" srcOrd="0" destOrd="0" presId="urn:microsoft.com/office/officeart/2005/8/layout/process1"/>
    <dgm:cxn modelId="{910DCFE1-43A1-4EF2-9953-D0F510613AC2}" type="presOf" srcId="{4969C926-A2AD-41A7-ABE5-42E4BB5C1E56}" destId="{5838AA9C-105F-46D3-A800-2FD01E3B4118}" srcOrd="0" destOrd="0" presId="urn:microsoft.com/office/officeart/2005/8/layout/process1"/>
    <dgm:cxn modelId="{1AF5D4F8-D234-4334-8FF6-E21E1FD24F95}" type="presOf" srcId="{BCA16048-A3B2-49A1-9D39-5662059C2F2A}" destId="{3576250B-F7F9-41BF-BC83-2726E0352A46}" srcOrd="1" destOrd="0" presId="urn:microsoft.com/office/officeart/2005/8/layout/process1"/>
    <dgm:cxn modelId="{7E6D9F99-113D-420E-8DD6-878D3BA753A2}" type="presParOf" srcId="{32508704-CE82-43BF-BACC-C9AF9C82797F}" destId="{AD457115-3CE2-436D-9A96-3E4B5094B1C0}" srcOrd="0" destOrd="0" presId="urn:microsoft.com/office/officeart/2005/8/layout/process1"/>
    <dgm:cxn modelId="{4DFA950C-7061-4EE8-AD14-D824248341F9}" type="presParOf" srcId="{32508704-CE82-43BF-BACC-C9AF9C82797F}" destId="{A7453018-7095-47B4-B51B-16D22024F625}" srcOrd="1" destOrd="0" presId="urn:microsoft.com/office/officeart/2005/8/layout/process1"/>
    <dgm:cxn modelId="{6A2DCA40-7066-4800-AC3F-789757463458}" type="presParOf" srcId="{A7453018-7095-47B4-B51B-16D22024F625}" destId="{F694F18C-DD50-4090-A261-9E3B172EB1BC}" srcOrd="0" destOrd="0" presId="urn:microsoft.com/office/officeart/2005/8/layout/process1"/>
    <dgm:cxn modelId="{6FD32134-87A7-4BD5-ADA0-3A1BA86891FD}" type="presParOf" srcId="{32508704-CE82-43BF-BACC-C9AF9C82797F}" destId="{E161644E-8EF1-4A66-B198-5634F55ACD87}" srcOrd="2" destOrd="0" presId="urn:microsoft.com/office/officeart/2005/8/layout/process1"/>
    <dgm:cxn modelId="{B0EC944B-4540-46B7-9AE8-394B19962832}" type="presParOf" srcId="{32508704-CE82-43BF-BACC-C9AF9C82797F}" destId="{4136D36A-1985-405F-9C9A-972AD027B292}" srcOrd="3" destOrd="0" presId="urn:microsoft.com/office/officeart/2005/8/layout/process1"/>
    <dgm:cxn modelId="{F27677AF-D623-4490-9CF1-8D41F5796D53}" type="presParOf" srcId="{4136D36A-1985-405F-9C9A-972AD027B292}" destId="{3576250B-F7F9-41BF-BC83-2726E0352A46}" srcOrd="0" destOrd="0" presId="urn:microsoft.com/office/officeart/2005/8/layout/process1"/>
    <dgm:cxn modelId="{707D2E91-B12B-42B9-BFD4-582851FC6BCE}" type="presParOf" srcId="{32508704-CE82-43BF-BACC-C9AF9C82797F}" destId="{5838AA9C-105F-46D3-A800-2FD01E3B4118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186D48-7B1F-4610-A59E-4F1FD79F12B7}" type="doc">
      <dgm:prSet loTypeId="urn:microsoft.com/office/officeart/2005/8/layout/process1" loCatId="process" qsTypeId="urn:microsoft.com/office/officeart/2005/8/quickstyle/simple3" qsCatId="simple" csTypeId="urn:microsoft.com/office/officeart/2005/8/colors/accent2_2" csCatId="accent2" phldr="1"/>
      <dgm:spPr/>
      <dgm:t>
        <a:bodyPr/>
        <a:lstStyle/>
        <a:p>
          <a:pPr latinLnBrk="1"/>
          <a:endParaRPr lang="ko-KR" altLang="en-US"/>
        </a:p>
      </dgm:t>
    </dgm:pt>
    <dgm:pt modelId="{73C48FEA-BA3F-42EE-89C1-1710E49B9A34}">
      <dgm:prSet/>
      <dgm:spPr>
        <a:solidFill>
          <a:srgbClr val="BDBDBD"/>
        </a:solidFill>
      </dgm:spPr>
      <dgm:t>
        <a:bodyPr/>
        <a:lstStyle/>
        <a:p>
          <a:pPr latinLnBrk="1"/>
          <a:r>
            <a:rPr lang="ko-KR" dirty="0"/>
            <a:t>장바구니</a:t>
          </a:r>
        </a:p>
      </dgm:t>
    </dgm:pt>
    <dgm:pt modelId="{94F1810D-FCB8-4260-BF92-4975FF80E2C6}" type="parTrans" cxnId="{59003F45-90D5-46F6-9681-EA9CDE2235B7}">
      <dgm:prSet/>
      <dgm:spPr/>
      <dgm:t>
        <a:bodyPr/>
        <a:lstStyle/>
        <a:p>
          <a:pPr latinLnBrk="1"/>
          <a:endParaRPr lang="ko-KR" altLang="en-US"/>
        </a:p>
      </dgm:t>
    </dgm:pt>
    <dgm:pt modelId="{4AB1B8D5-79B8-4E67-AF8D-34ABFE8C0914}" type="sibTrans" cxnId="{59003F45-90D5-46F6-9681-EA9CDE2235B7}">
      <dgm:prSet/>
      <dgm:spPr>
        <a:solidFill>
          <a:schemeClr val="tx1">
            <a:lumMod val="65000"/>
          </a:schemeClr>
        </a:solidFill>
      </dgm:spPr>
      <dgm:t>
        <a:bodyPr/>
        <a:lstStyle/>
        <a:p>
          <a:pPr latinLnBrk="1"/>
          <a:endParaRPr lang="ko-KR" altLang="en-US"/>
        </a:p>
      </dgm:t>
    </dgm:pt>
    <dgm:pt modelId="{2803977B-20D4-4F98-A9C3-A7C0A3E6B72B}">
      <dgm:prSet/>
      <dgm:spPr>
        <a:solidFill>
          <a:srgbClr val="B8C6E9"/>
        </a:solidFill>
      </dgm:spPr>
      <dgm:t>
        <a:bodyPr/>
        <a:lstStyle/>
        <a:p>
          <a:pPr latinLnBrk="1"/>
          <a:r>
            <a:rPr lang="ko-KR" dirty="0"/>
            <a:t>주문</a:t>
          </a:r>
        </a:p>
      </dgm:t>
    </dgm:pt>
    <dgm:pt modelId="{649CC9CB-5B8E-4673-AAA8-5E6684196515}" type="parTrans" cxnId="{0AD2D869-FF08-436D-8EB4-68A896A00983}">
      <dgm:prSet/>
      <dgm:spPr/>
      <dgm:t>
        <a:bodyPr/>
        <a:lstStyle/>
        <a:p>
          <a:pPr latinLnBrk="1"/>
          <a:endParaRPr lang="ko-KR" altLang="en-US"/>
        </a:p>
      </dgm:t>
    </dgm:pt>
    <dgm:pt modelId="{BCA16048-A3B2-49A1-9D39-5662059C2F2A}" type="sibTrans" cxnId="{0AD2D869-FF08-436D-8EB4-68A896A00983}">
      <dgm:prSet/>
      <dgm:spPr>
        <a:solidFill>
          <a:srgbClr val="8394E4"/>
        </a:solidFill>
      </dgm:spPr>
      <dgm:t>
        <a:bodyPr/>
        <a:lstStyle/>
        <a:p>
          <a:pPr latinLnBrk="1"/>
          <a:endParaRPr lang="ko-KR" altLang="en-US"/>
        </a:p>
      </dgm:t>
    </dgm:pt>
    <dgm:pt modelId="{4969C926-A2AD-41A7-ABE5-42E4BB5C1E56}">
      <dgm:prSet/>
      <dgm:spPr>
        <a:solidFill>
          <a:schemeClr val="tx1">
            <a:lumMod val="75000"/>
          </a:schemeClr>
        </a:solidFill>
      </dgm:spPr>
      <dgm:t>
        <a:bodyPr/>
        <a:lstStyle/>
        <a:p>
          <a:pPr latinLnBrk="1"/>
          <a:r>
            <a:rPr lang="ko-KR" dirty="0"/>
            <a:t>주문완료</a:t>
          </a:r>
        </a:p>
      </dgm:t>
    </dgm:pt>
    <dgm:pt modelId="{62998108-940C-49C0-93BA-924476C5B93D}" type="parTrans" cxnId="{40283F87-60CA-4330-A662-FD8EE3C5F3F6}">
      <dgm:prSet/>
      <dgm:spPr/>
      <dgm:t>
        <a:bodyPr/>
        <a:lstStyle/>
        <a:p>
          <a:pPr latinLnBrk="1"/>
          <a:endParaRPr lang="ko-KR" altLang="en-US"/>
        </a:p>
      </dgm:t>
    </dgm:pt>
    <dgm:pt modelId="{BB6D2E03-E26F-435D-B7AE-C88F24938AED}" type="sibTrans" cxnId="{40283F87-60CA-4330-A662-FD8EE3C5F3F6}">
      <dgm:prSet/>
      <dgm:spPr/>
      <dgm:t>
        <a:bodyPr/>
        <a:lstStyle/>
        <a:p>
          <a:pPr latinLnBrk="1"/>
          <a:endParaRPr lang="ko-KR" altLang="en-US"/>
        </a:p>
      </dgm:t>
    </dgm:pt>
    <dgm:pt modelId="{32508704-CE82-43BF-BACC-C9AF9C82797F}" type="pres">
      <dgm:prSet presAssocID="{B7186D48-7B1F-4610-A59E-4F1FD79F12B7}" presName="Name0" presStyleCnt="0">
        <dgm:presLayoutVars>
          <dgm:dir/>
          <dgm:resizeHandles val="exact"/>
        </dgm:presLayoutVars>
      </dgm:prSet>
      <dgm:spPr/>
    </dgm:pt>
    <dgm:pt modelId="{AD457115-3CE2-436D-9A96-3E4B5094B1C0}" type="pres">
      <dgm:prSet presAssocID="{73C48FEA-BA3F-42EE-89C1-1710E49B9A34}" presName="node" presStyleLbl="node1" presStyleIdx="0" presStyleCnt="3">
        <dgm:presLayoutVars>
          <dgm:bulletEnabled val="1"/>
        </dgm:presLayoutVars>
      </dgm:prSet>
      <dgm:spPr/>
    </dgm:pt>
    <dgm:pt modelId="{A7453018-7095-47B4-B51B-16D22024F625}" type="pres">
      <dgm:prSet presAssocID="{4AB1B8D5-79B8-4E67-AF8D-34ABFE8C0914}" presName="sibTrans" presStyleLbl="sibTrans2D1" presStyleIdx="0" presStyleCnt="2"/>
      <dgm:spPr/>
    </dgm:pt>
    <dgm:pt modelId="{F694F18C-DD50-4090-A261-9E3B172EB1BC}" type="pres">
      <dgm:prSet presAssocID="{4AB1B8D5-79B8-4E67-AF8D-34ABFE8C0914}" presName="connectorText" presStyleLbl="sibTrans2D1" presStyleIdx="0" presStyleCnt="2"/>
      <dgm:spPr/>
    </dgm:pt>
    <dgm:pt modelId="{E161644E-8EF1-4A66-B198-5634F55ACD87}" type="pres">
      <dgm:prSet presAssocID="{2803977B-20D4-4F98-A9C3-A7C0A3E6B72B}" presName="node" presStyleLbl="node1" presStyleIdx="1" presStyleCnt="3">
        <dgm:presLayoutVars>
          <dgm:bulletEnabled val="1"/>
        </dgm:presLayoutVars>
      </dgm:prSet>
      <dgm:spPr/>
    </dgm:pt>
    <dgm:pt modelId="{4136D36A-1985-405F-9C9A-972AD027B292}" type="pres">
      <dgm:prSet presAssocID="{BCA16048-A3B2-49A1-9D39-5662059C2F2A}" presName="sibTrans" presStyleLbl="sibTrans2D1" presStyleIdx="1" presStyleCnt="2"/>
      <dgm:spPr/>
    </dgm:pt>
    <dgm:pt modelId="{3576250B-F7F9-41BF-BC83-2726E0352A46}" type="pres">
      <dgm:prSet presAssocID="{BCA16048-A3B2-49A1-9D39-5662059C2F2A}" presName="connectorText" presStyleLbl="sibTrans2D1" presStyleIdx="1" presStyleCnt="2"/>
      <dgm:spPr/>
    </dgm:pt>
    <dgm:pt modelId="{5838AA9C-105F-46D3-A800-2FD01E3B4118}" type="pres">
      <dgm:prSet presAssocID="{4969C926-A2AD-41A7-ABE5-42E4BB5C1E56}" presName="node" presStyleLbl="node1" presStyleIdx="2" presStyleCnt="3" custScaleY="100792" custLinFactNeighborX="3401" custLinFactNeighborY="-313">
        <dgm:presLayoutVars>
          <dgm:bulletEnabled val="1"/>
        </dgm:presLayoutVars>
      </dgm:prSet>
      <dgm:spPr/>
    </dgm:pt>
  </dgm:ptLst>
  <dgm:cxnLst>
    <dgm:cxn modelId="{95ABFB00-3FE7-475D-9E9B-0A96554CB116}" type="presOf" srcId="{2803977B-20D4-4F98-A9C3-A7C0A3E6B72B}" destId="{E161644E-8EF1-4A66-B198-5634F55ACD87}" srcOrd="0" destOrd="0" presId="urn:microsoft.com/office/officeart/2005/8/layout/process1"/>
    <dgm:cxn modelId="{7A49CD02-A4D5-4651-A740-2E4301FE005F}" type="presOf" srcId="{4AB1B8D5-79B8-4E67-AF8D-34ABFE8C0914}" destId="{A7453018-7095-47B4-B51B-16D22024F625}" srcOrd="0" destOrd="0" presId="urn:microsoft.com/office/officeart/2005/8/layout/process1"/>
    <dgm:cxn modelId="{D84EAB38-2439-4313-BA05-5813612D84E8}" type="presOf" srcId="{4AB1B8D5-79B8-4E67-AF8D-34ABFE8C0914}" destId="{F694F18C-DD50-4090-A261-9E3B172EB1BC}" srcOrd="1" destOrd="0" presId="urn:microsoft.com/office/officeart/2005/8/layout/process1"/>
    <dgm:cxn modelId="{59003F45-90D5-46F6-9681-EA9CDE2235B7}" srcId="{B7186D48-7B1F-4610-A59E-4F1FD79F12B7}" destId="{73C48FEA-BA3F-42EE-89C1-1710E49B9A34}" srcOrd="0" destOrd="0" parTransId="{94F1810D-FCB8-4260-BF92-4975FF80E2C6}" sibTransId="{4AB1B8D5-79B8-4E67-AF8D-34ABFE8C0914}"/>
    <dgm:cxn modelId="{0AD2D869-FF08-436D-8EB4-68A896A00983}" srcId="{B7186D48-7B1F-4610-A59E-4F1FD79F12B7}" destId="{2803977B-20D4-4F98-A9C3-A7C0A3E6B72B}" srcOrd="1" destOrd="0" parTransId="{649CC9CB-5B8E-4673-AAA8-5E6684196515}" sibTransId="{BCA16048-A3B2-49A1-9D39-5662059C2F2A}"/>
    <dgm:cxn modelId="{642FD94E-19EB-4B4B-9EBE-4C726837DA6F}" type="presOf" srcId="{73C48FEA-BA3F-42EE-89C1-1710E49B9A34}" destId="{AD457115-3CE2-436D-9A96-3E4B5094B1C0}" srcOrd="0" destOrd="0" presId="urn:microsoft.com/office/officeart/2005/8/layout/process1"/>
    <dgm:cxn modelId="{40283F87-60CA-4330-A662-FD8EE3C5F3F6}" srcId="{B7186D48-7B1F-4610-A59E-4F1FD79F12B7}" destId="{4969C926-A2AD-41A7-ABE5-42E4BB5C1E56}" srcOrd="2" destOrd="0" parTransId="{62998108-940C-49C0-93BA-924476C5B93D}" sibTransId="{BB6D2E03-E26F-435D-B7AE-C88F24938AED}"/>
    <dgm:cxn modelId="{571193A1-5660-4930-B8B1-11CE3117AD86}" type="presOf" srcId="{BCA16048-A3B2-49A1-9D39-5662059C2F2A}" destId="{4136D36A-1985-405F-9C9A-972AD027B292}" srcOrd="0" destOrd="0" presId="urn:microsoft.com/office/officeart/2005/8/layout/process1"/>
    <dgm:cxn modelId="{796AB0C9-B023-4DBD-B7A3-723A65070960}" type="presOf" srcId="{B7186D48-7B1F-4610-A59E-4F1FD79F12B7}" destId="{32508704-CE82-43BF-BACC-C9AF9C82797F}" srcOrd="0" destOrd="0" presId="urn:microsoft.com/office/officeart/2005/8/layout/process1"/>
    <dgm:cxn modelId="{910DCFE1-43A1-4EF2-9953-D0F510613AC2}" type="presOf" srcId="{4969C926-A2AD-41A7-ABE5-42E4BB5C1E56}" destId="{5838AA9C-105F-46D3-A800-2FD01E3B4118}" srcOrd="0" destOrd="0" presId="urn:microsoft.com/office/officeart/2005/8/layout/process1"/>
    <dgm:cxn modelId="{1AF5D4F8-D234-4334-8FF6-E21E1FD24F95}" type="presOf" srcId="{BCA16048-A3B2-49A1-9D39-5662059C2F2A}" destId="{3576250B-F7F9-41BF-BC83-2726E0352A46}" srcOrd="1" destOrd="0" presId="urn:microsoft.com/office/officeart/2005/8/layout/process1"/>
    <dgm:cxn modelId="{7E6D9F99-113D-420E-8DD6-878D3BA753A2}" type="presParOf" srcId="{32508704-CE82-43BF-BACC-C9AF9C82797F}" destId="{AD457115-3CE2-436D-9A96-3E4B5094B1C0}" srcOrd="0" destOrd="0" presId="urn:microsoft.com/office/officeart/2005/8/layout/process1"/>
    <dgm:cxn modelId="{4DFA950C-7061-4EE8-AD14-D824248341F9}" type="presParOf" srcId="{32508704-CE82-43BF-BACC-C9AF9C82797F}" destId="{A7453018-7095-47B4-B51B-16D22024F625}" srcOrd="1" destOrd="0" presId="urn:microsoft.com/office/officeart/2005/8/layout/process1"/>
    <dgm:cxn modelId="{6A2DCA40-7066-4800-AC3F-789757463458}" type="presParOf" srcId="{A7453018-7095-47B4-B51B-16D22024F625}" destId="{F694F18C-DD50-4090-A261-9E3B172EB1BC}" srcOrd="0" destOrd="0" presId="urn:microsoft.com/office/officeart/2005/8/layout/process1"/>
    <dgm:cxn modelId="{6FD32134-87A7-4BD5-ADA0-3A1BA86891FD}" type="presParOf" srcId="{32508704-CE82-43BF-BACC-C9AF9C82797F}" destId="{E161644E-8EF1-4A66-B198-5634F55ACD87}" srcOrd="2" destOrd="0" presId="urn:microsoft.com/office/officeart/2005/8/layout/process1"/>
    <dgm:cxn modelId="{B0EC944B-4540-46B7-9AE8-394B19962832}" type="presParOf" srcId="{32508704-CE82-43BF-BACC-C9AF9C82797F}" destId="{4136D36A-1985-405F-9C9A-972AD027B292}" srcOrd="3" destOrd="0" presId="urn:microsoft.com/office/officeart/2005/8/layout/process1"/>
    <dgm:cxn modelId="{F27677AF-D623-4490-9CF1-8D41F5796D53}" type="presParOf" srcId="{4136D36A-1985-405F-9C9A-972AD027B292}" destId="{3576250B-F7F9-41BF-BC83-2726E0352A46}" srcOrd="0" destOrd="0" presId="urn:microsoft.com/office/officeart/2005/8/layout/process1"/>
    <dgm:cxn modelId="{707D2E91-B12B-42B9-BFD4-582851FC6BCE}" type="presParOf" srcId="{32508704-CE82-43BF-BACC-C9AF9C82797F}" destId="{5838AA9C-105F-46D3-A800-2FD01E3B4118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7186D48-7B1F-4610-A59E-4F1FD79F12B7}" type="doc">
      <dgm:prSet loTypeId="urn:microsoft.com/office/officeart/2005/8/layout/process1" loCatId="process" qsTypeId="urn:microsoft.com/office/officeart/2005/8/quickstyle/simple3" qsCatId="simple" csTypeId="urn:microsoft.com/office/officeart/2005/8/colors/accent2_2" csCatId="accent2" phldr="1"/>
      <dgm:spPr/>
      <dgm:t>
        <a:bodyPr/>
        <a:lstStyle/>
        <a:p>
          <a:pPr latinLnBrk="1"/>
          <a:endParaRPr lang="ko-KR" altLang="en-US"/>
        </a:p>
      </dgm:t>
    </dgm:pt>
    <dgm:pt modelId="{73C48FEA-BA3F-42EE-89C1-1710E49B9A34}">
      <dgm:prSet/>
      <dgm:spPr>
        <a:solidFill>
          <a:srgbClr val="BDBDBD"/>
        </a:solidFill>
      </dgm:spPr>
      <dgm:t>
        <a:bodyPr/>
        <a:lstStyle/>
        <a:p>
          <a:pPr latinLnBrk="1"/>
          <a:r>
            <a:rPr lang="ko-KR" dirty="0"/>
            <a:t>장바구니</a:t>
          </a:r>
        </a:p>
      </dgm:t>
    </dgm:pt>
    <dgm:pt modelId="{94F1810D-FCB8-4260-BF92-4975FF80E2C6}" type="parTrans" cxnId="{59003F45-90D5-46F6-9681-EA9CDE2235B7}">
      <dgm:prSet/>
      <dgm:spPr/>
      <dgm:t>
        <a:bodyPr/>
        <a:lstStyle/>
        <a:p>
          <a:pPr latinLnBrk="1"/>
          <a:endParaRPr lang="ko-KR" altLang="en-US"/>
        </a:p>
      </dgm:t>
    </dgm:pt>
    <dgm:pt modelId="{4AB1B8D5-79B8-4E67-AF8D-34ABFE8C0914}" type="sibTrans" cxnId="{59003F45-90D5-46F6-9681-EA9CDE2235B7}">
      <dgm:prSet/>
      <dgm:spPr>
        <a:solidFill>
          <a:schemeClr val="tx1">
            <a:lumMod val="65000"/>
          </a:schemeClr>
        </a:solidFill>
      </dgm:spPr>
      <dgm:t>
        <a:bodyPr/>
        <a:lstStyle/>
        <a:p>
          <a:pPr latinLnBrk="1"/>
          <a:endParaRPr lang="ko-KR" altLang="en-US"/>
        </a:p>
      </dgm:t>
    </dgm:pt>
    <dgm:pt modelId="{2803977B-20D4-4F98-A9C3-A7C0A3E6B72B}">
      <dgm:prSet/>
      <dgm:spPr>
        <a:solidFill>
          <a:srgbClr val="BBBBBB"/>
        </a:solidFill>
      </dgm:spPr>
      <dgm:t>
        <a:bodyPr/>
        <a:lstStyle/>
        <a:p>
          <a:pPr latinLnBrk="1"/>
          <a:r>
            <a:rPr lang="ko-KR" dirty="0"/>
            <a:t>주문</a:t>
          </a:r>
        </a:p>
      </dgm:t>
    </dgm:pt>
    <dgm:pt modelId="{649CC9CB-5B8E-4673-AAA8-5E6684196515}" type="parTrans" cxnId="{0AD2D869-FF08-436D-8EB4-68A896A00983}">
      <dgm:prSet/>
      <dgm:spPr/>
      <dgm:t>
        <a:bodyPr/>
        <a:lstStyle/>
        <a:p>
          <a:pPr latinLnBrk="1"/>
          <a:endParaRPr lang="ko-KR" altLang="en-US"/>
        </a:p>
      </dgm:t>
    </dgm:pt>
    <dgm:pt modelId="{BCA16048-A3B2-49A1-9D39-5662059C2F2A}" type="sibTrans" cxnId="{0AD2D869-FF08-436D-8EB4-68A896A00983}">
      <dgm:prSet/>
      <dgm:spPr>
        <a:solidFill>
          <a:srgbClr val="A6A6A6"/>
        </a:solidFill>
      </dgm:spPr>
      <dgm:t>
        <a:bodyPr/>
        <a:lstStyle/>
        <a:p>
          <a:pPr latinLnBrk="1"/>
          <a:endParaRPr lang="ko-KR" altLang="en-US"/>
        </a:p>
      </dgm:t>
    </dgm:pt>
    <dgm:pt modelId="{4969C926-A2AD-41A7-ABE5-42E4BB5C1E56}">
      <dgm:prSet/>
      <dgm:spPr>
        <a:solidFill>
          <a:srgbClr val="B7C5E7"/>
        </a:solidFill>
      </dgm:spPr>
      <dgm:t>
        <a:bodyPr/>
        <a:lstStyle/>
        <a:p>
          <a:pPr latinLnBrk="1"/>
          <a:r>
            <a:rPr lang="ko-KR" dirty="0"/>
            <a:t>주문완료</a:t>
          </a:r>
        </a:p>
      </dgm:t>
    </dgm:pt>
    <dgm:pt modelId="{62998108-940C-49C0-93BA-924476C5B93D}" type="parTrans" cxnId="{40283F87-60CA-4330-A662-FD8EE3C5F3F6}">
      <dgm:prSet/>
      <dgm:spPr/>
      <dgm:t>
        <a:bodyPr/>
        <a:lstStyle/>
        <a:p>
          <a:pPr latinLnBrk="1"/>
          <a:endParaRPr lang="ko-KR" altLang="en-US"/>
        </a:p>
      </dgm:t>
    </dgm:pt>
    <dgm:pt modelId="{BB6D2E03-E26F-435D-B7AE-C88F24938AED}" type="sibTrans" cxnId="{40283F87-60CA-4330-A662-FD8EE3C5F3F6}">
      <dgm:prSet/>
      <dgm:spPr/>
      <dgm:t>
        <a:bodyPr/>
        <a:lstStyle/>
        <a:p>
          <a:pPr latinLnBrk="1"/>
          <a:endParaRPr lang="ko-KR" altLang="en-US"/>
        </a:p>
      </dgm:t>
    </dgm:pt>
    <dgm:pt modelId="{32508704-CE82-43BF-BACC-C9AF9C82797F}" type="pres">
      <dgm:prSet presAssocID="{B7186D48-7B1F-4610-A59E-4F1FD79F12B7}" presName="Name0" presStyleCnt="0">
        <dgm:presLayoutVars>
          <dgm:dir/>
          <dgm:resizeHandles val="exact"/>
        </dgm:presLayoutVars>
      </dgm:prSet>
      <dgm:spPr/>
    </dgm:pt>
    <dgm:pt modelId="{AD457115-3CE2-436D-9A96-3E4B5094B1C0}" type="pres">
      <dgm:prSet presAssocID="{73C48FEA-BA3F-42EE-89C1-1710E49B9A34}" presName="node" presStyleLbl="node1" presStyleIdx="0" presStyleCnt="3">
        <dgm:presLayoutVars>
          <dgm:bulletEnabled val="1"/>
        </dgm:presLayoutVars>
      </dgm:prSet>
      <dgm:spPr/>
    </dgm:pt>
    <dgm:pt modelId="{A7453018-7095-47B4-B51B-16D22024F625}" type="pres">
      <dgm:prSet presAssocID="{4AB1B8D5-79B8-4E67-AF8D-34ABFE8C0914}" presName="sibTrans" presStyleLbl="sibTrans2D1" presStyleIdx="0" presStyleCnt="2"/>
      <dgm:spPr/>
    </dgm:pt>
    <dgm:pt modelId="{F694F18C-DD50-4090-A261-9E3B172EB1BC}" type="pres">
      <dgm:prSet presAssocID="{4AB1B8D5-79B8-4E67-AF8D-34ABFE8C0914}" presName="connectorText" presStyleLbl="sibTrans2D1" presStyleIdx="0" presStyleCnt="2"/>
      <dgm:spPr/>
    </dgm:pt>
    <dgm:pt modelId="{E161644E-8EF1-4A66-B198-5634F55ACD87}" type="pres">
      <dgm:prSet presAssocID="{2803977B-20D4-4F98-A9C3-A7C0A3E6B72B}" presName="node" presStyleLbl="node1" presStyleIdx="1" presStyleCnt="3">
        <dgm:presLayoutVars>
          <dgm:bulletEnabled val="1"/>
        </dgm:presLayoutVars>
      </dgm:prSet>
      <dgm:spPr/>
    </dgm:pt>
    <dgm:pt modelId="{4136D36A-1985-405F-9C9A-972AD027B292}" type="pres">
      <dgm:prSet presAssocID="{BCA16048-A3B2-49A1-9D39-5662059C2F2A}" presName="sibTrans" presStyleLbl="sibTrans2D1" presStyleIdx="1" presStyleCnt="2"/>
      <dgm:spPr/>
    </dgm:pt>
    <dgm:pt modelId="{3576250B-F7F9-41BF-BC83-2726E0352A46}" type="pres">
      <dgm:prSet presAssocID="{BCA16048-A3B2-49A1-9D39-5662059C2F2A}" presName="connectorText" presStyleLbl="sibTrans2D1" presStyleIdx="1" presStyleCnt="2"/>
      <dgm:spPr/>
    </dgm:pt>
    <dgm:pt modelId="{5838AA9C-105F-46D3-A800-2FD01E3B4118}" type="pres">
      <dgm:prSet presAssocID="{4969C926-A2AD-41A7-ABE5-42E4BB5C1E56}" presName="node" presStyleLbl="node1" presStyleIdx="2" presStyleCnt="3" custScaleY="100792" custLinFactNeighborX="3401" custLinFactNeighborY="-313">
        <dgm:presLayoutVars>
          <dgm:bulletEnabled val="1"/>
        </dgm:presLayoutVars>
      </dgm:prSet>
      <dgm:spPr/>
    </dgm:pt>
  </dgm:ptLst>
  <dgm:cxnLst>
    <dgm:cxn modelId="{95ABFB00-3FE7-475D-9E9B-0A96554CB116}" type="presOf" srcId="{2803977B-20D4-4F98-A9C3-A7C0A3E6B72B}" destId="{E161644E-8EF1-4A66-B198-5634F55ACD87}" srcOrd="0" destOrd="0" presId="urn:microsoft.com/office/officeart/2005/8/layout/process1"/>
    <dgm:cxn modelId="{7A49CD02-A4D5-4651-A740-2E4301FE005F}" type="presOf" srcId="{4AB1B8D5-79B8-4E67-AF8D-34ABFE8C0914}" destId="{A7453018-7095-47B4-B51B-16D22024F625}" srcOrd="0" destOrd="0" presId="urn:microsoft.com/office/officeart/2005/8/layout/process1"/>
    <dgm:cxn modelId="{D84EAB38-2439-4313-BA05-5813612D84E8}" type="presOf" srcId="{4AB1B8D5-79B8-4E67-AF8D-34ABFE8C0914}" destId="{F694F18C-DD50-4090-A261-9E3B172EB1BC}" srcOrd="1" destOrd="0" presId="urn:microsoft.com/office/officeart/2005/8/layout/process1"/>
    <dgm:cxn modelId="{59003F45-90D5-46F6-9681-EA9CDE2235B7}" srcId="{B7186D48-7B1F-4610-A59E-4F1FD79F12B7}" destId="{73C48FEA-BA3F-42EE-89C1-1710E49B9A34}" srcOrd="0" destOrd="0" parTransId="{94F1810D-FCB8-4260-BF92-4975FF80E2C6}" sibTransId="{4AB1B8D5-79B8-4E67-AF8D-34ABFE8C0914}"/>
    <dgm:cxn modelId="{0AD2D869-FF08-436D-8EB4-68A896A00983}" srcId="{B7186D48-7B1F-4610-A59E-4F1FD79F12B7}" destId="{2803977B-20D4-4F98-A9C3-A7C0A3E6B72B}" srcOrd="1" destOrd="0" parTransId="{649CC9CB-5B8E-4673-AAA8-5E6684196515}" sibTransId="{BCA16048-A3B2-49A1-9D39-5662059C2F2A}"/>
    <dgm:cxn modelId="{642FD94E-19EB-4B4B-9EBE-4C726837DA6F}" type="presOf" srcId="{73C48FEA-BA3F-42EE-89C1-1710E49B9A34}" destId="{AD457115-3CE2-436D-9A96-3E4B5094B1C0}" srcOrd="0" destOrd="0" presId="urn:microsoft.com/office/officeart/2005/8/layout/process1"/>
    <dgm:cxn modelId="{40283F87-60CA-4330-A662-FD8EE3C5F3F6}" srcId="{B7186D48-7B1F-4610-A59E-4F1FD79F12B7}" destId="{4969C926-A2AD-41A7-ABE5-42E4BB5C1E56}" srcOrd="2" destOrd="0" parTransId="{62998108-940C-49C0-93BA-924476C5B93D}" sibTransId="{BB6D2E03-E26F-435D-B7AE-C88F24938AED}"/>
    <dgm:cxn modelId="{571193A1-5660-4930-B8B1-11CE3117AD86}" type="presOf" srcId="{BCA16048-A3B2-49A1-9D39-5662059C2F2A}" destId="{4136D36A-1985-405F-9C9A-972AD027B292}" srcOrd="0" destOrd="0" presId="urn:microsoft.com/office/officeart/2005/8/layout/process1"/>
    <dgm:cxn modelId="{796AB0C9-B023-4DBD-B7A3-723A65070960}" type="presOf" srcId="{B7186D48-7B1F-4610-A59E-4F1FD79F12B7}" destId="{32508704-CE82-43BF-BACC-C9AF9C82797F}" srcOrd="0" destOrd="0" presId="urn:microsoft.com/office/officeart/2005/8/layout/process1"/>
    <dgm:cxn modelId="{910DCFE1-43A1-4EF2-9953-D0F510613AC2}" type="presOf" srcId="{4969C926-A2AD-41A7-ABE5-42E4BB5C1E56}" destId="{5838AA9C-105F-46D3-A800-2FD01E3B4118}" srcOrd="0" destOrd="0" presId="urn:microsoft.com/office/officeart/2005/8/layout/process1"/>
    <dgm:cxn modelId="{1AF5D4F8-D234-4334-8FF6-E21E1FD24F95}" type="presOf" srcId="{BCA16048-A3B2-49A1-9D39-5662059C2F2A}" destId="{3576250B-F7F9-41BF-BC83-2726E0352A46}" srcOrd="1" destOrd="0" presId="urn:microsoft.com/office/officeart/2005/8/layout/process1"/>
    <dgm:cxn modelId="{7E6D9F99-113D-420E-8DD6-878D3BA753A2}" type="presParOf" srcId="{32508704-CE82-43BF-BACC-C9AF9C82797F}" destId="{AD457115-3CE2-436D-9A96-3E4B5094B1C0}" srcOrd="0" destOrd="0" presId="urn:microsoft.com/office/officeart/2005/8/layout/process1"/>
    <dgm:cxn modelId="{4DFA950C-7061-4EE8-AD14-D824248341F9}" type="presParOf" srcId="{32508704-CE82-43BF-BACC-C9AF9C82797F}" destId="{A7453018-7095-47B4-B51B-16D22024F625}" srcOrd="1" destOrd="0" presId="urn:microsoft.com/office/officeart/2005/8/layout/process1"/>
    <dgm:cxn modelId="{6A2DCA40-7066-4800-AC3F-789757463458}" type="presParOf" srcId="{A7453018-7095-47B4-B51B-16D22024F625}" destId="{F694F18C-DD50-4090-A261-9E3B172EB1BC}" srcOrd="0" destOrd="0" presId="urn:microsoft.com/office/officeart/2005/8/layout/process1"/>
    <dgm:cxn modelId="{6FD32134-87A7-4BD5-ADA0-3A1BA86891FD}" type="presParOf" srcId="{32508704-CE82-43BF-BACC-C9AF9C82797F}" destId="{E161644E-8EF1-4A66-B198-5634F55ACD87}" srcOrd="2" destOrd="0" presId="urn:microsoft.com/office/officeart/2005/8/layout/process1"/>
    <dgm:cxn modelId="{B0EC944B-4540-46B7-9AE8-394B19962832}" type="presParOf" srcId="{32508704-CE82-43BF-BACC-C9AF9C82797F}" destId="{4136D36A-1985-405F-9C9A-972AD027B292}" srcOrd="3" destOrd="0" presId="urn:microsoft.com/office/officeart/2005/8/layout/process1"/>
    <dgm:cxn modelId="{F27677AF-D623-4490-9CF1-8D41F5796D53}" type="presParOf" srcId="{4136D36A-1985-405F-9C9A-972AD027B292}" destId="{3576250B-F7F9-41BF-BC83-2726E0352A46}" srcOrd="0" destOrd="0" presId="urn:microsoft.com/office/officeart/2005/8/layout/process1"/>
    <dgm:cxn modelId="{707D2E91-B12B-42B9-BFD4-582851FC6BCE}" type="presParOf" srcId="{32508704-CE82-43BF-BACC-C9AF9C82797F}" destId="{5838AA9C-105F-46D3-A800-2FD01E3B4118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457115-3CE2-436D-9A96-3E4B5094B1C0}">
      <dsp:nvSpPr>
        <dsp:cNvPr id="0" name=""/>
        <dsp:cNvSpPr/>
      </dsp:nvSpPr>
      <dsp:spPr>
        <a:xfrm>
          <a:off x="3541" y="3588"/>
          <a:ext cx="1058619" cy="635171"/>
        </a:xfrm>
        <a:prstGeom prst="roundRect">
          <a:avLst>
            <a:gd name="adj" fmla="val 10000"/>
          </a:avLst>
        </a:prstGeom>
        <a:solidFill>
          <a:srgbClr val="B7C5E7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700" kern="1200" dirty="0"/>
            <a:t>장바구니</a:t>
          </a:r>
        </a:p>
      </dsp:txBody>
      <dsp:txXfrm>
        <a:off x="22145" y="22192"/>
        <a:ext cx="1021411" cy="597963"/>
      </dsp:txXfrm>
    </dsp:sp>
    <dsp:sp modelId="{A7453018-7095-47B4-B51B-16D22024F625}">
      <dsp:nvSpPr>
        <dsp:cNvPr id="0" name=""/>
        <dsp:cNvSpPr/>
      </dsp:nvSpPr>
      <dsp:spPr>
        <a:xfrm>
          <a:off x="1168023" y="189905"/>
          <a:ext cx="224427" cy="262537"/>
        </a:xfrm>
        <a:prstGeom prst="rightArrow">
          <a:avLst>
            <a:gd name="adj1" fmla="val 60000"/>
            <a:gd name="adj2" fmla="val 50000"/>
          </a:avLst>
        </a:prstGeom>
        <a:solidFill>
          <a:srgbClr val="8394E4"/>
        </a:soli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100" kern="1200"/>
        </a:p>
      </dsp:txBody>
      <dsp:txXfrm>
        <a:off x="1168023" y="242412"/>
        <a:ext cx="157099" cy="157523"/>
      </dsp:txXfrm>
    </dsp:sp>
    <dsp:sp modelId="{E161644E-8EF1-4A66-B198-5634F55ACD87}">
      <dsp:nvSpPr>
        <dsp:cNvPr id="0" name=""/>
        <dsp:cNvSpPr/>
      </dsp:nvSpPr>
      <dsp:spPr>
        <a:xfrm>
          <a:off x="1485609" y="3588"/>
          <a:ext cx="1058619" cy="635171"/>
        </a:xfrm>
        <a:prstGeom prst="roundRect">
          <a:avLst>
            <a:gd name="adj" fmla="val 10000"/>
          </a:avLst>
        </a:prstGeom>
        <a:solidFill>
          <a:srgbClr val="BDBDBD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700" kern="1200" dirty="0"/>
            <a:t>주문</a:t>
          </a:r>
        </a:p>
      </dsp:txBody>
      <dsp:txXfrm>
        <a:off x="1504213" y="22192"/>
        <a:ext cx="1021411" cy="597963"/>
      </dsp:txXfrm>
    </dsp:sp>
    <dsp:sp modelId="{4136D36A-1985-405F-9C9A-972AD027B292}">
      <dsp:nvSpPr>
        <dsp:cNvPr id="0" name=""/>
        <dsp:cNvSpPr/>
      </dsp:nvSpPr>
      <dsp:spPr>
        <a:xfrm rot="21597517">
          <a:off x="2650976" y="189364"/>
          <a:ext cx="226304" cy="262537"/>
        </a:xfrm>
        <a:prstGeom prst="rightArrow">
          <a:avLst>
            <a:gd name="adj1" fmla="val 60000"/>
            <a:gd name="adj2" fmla="val 50000"/>
          </a:avLst>
        </a:prstGeom>
        <a:solidFill>
          <a:srgbClr val="BDBDBD"/>
        </a:soli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100" kern="1200"/>
        </a:p>
      </dsp:txBody>
      <dsp:txXfrm>
        <a:off x="2650976" y="241896"/>
        <a:ext cx="158413" cy="157523"/>
      </dsp:txXfrm>
    </dsp:sp>
    <dsp:sp modelId="{5838AA9C-105F-46D3-A800-2FD01E3B4118}">
      <dsp:nvSpPr>
        <dsp:cNvPr id="0" name=""/>
        <dsp:cNvSpPr/>
      </dsp:nvSpPr>
      <dsp:spPr>
        <a:xfrm>
          <a:off x="2971218" y="0"/>
          <a:ext cx="1058619" cy="640202"/>
        </a:xfrm>
        <a:prstGeom prst="roundRect">
          <a:avLst>
            <a:gd name="adj" fmla="val 10000"/>
          </a:avLst>
        </a:prstGeom>
        <a:solidFill>
          <a:schemeClr val="tx1">
            <a:lumMod val="75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700" kern="1200" dirty="0"/>
            <a:t>주문완료</a:t>
          </a:r>
        </a:p>
      </dsp:txBody>
      <dsp:txXfrm>
        <a:off x="2989969" y="18751"/>
        <a:ext cx="1021117" cy="6027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457115-3CE2-436D-9A96-3E4B5094B1C0}">
      <dsp:nvSpPr>
        <dsp:cNvPr id="0" name=""/>
        <dsp:cNvSpPr/>
      </dsp:nvSpPr>
      <dsp:spPr>
        <a:xfrm>
          <a:off x="3541" y="3588"/>
          <a:ext cx="1058619" cy="635171"/>
        </a:xfrm>
        <a:prstGeom prst="roundRect">
          <a:avLst>
            <a:gd name="adj" fmla="val 10000"/>
          </a:avLst>
        </a:prstGeom>
        <a:solidFill>
          <a:srgbClr val="BDBDBD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700" kern="1200" dirty="0"/>
            <a:t>장바구니</a:t>
          </a:r>
        </a:p>
      </dsp:txBody>
      <dsp:txXfrm>
        <a:off x="22145" y="22192"/>
        <a:ext cx="1021411" cy="597963"/>
      </dsp:txXfrm>
    </dsp:sp>
    <dsp:sp modelId="{A7453018-7095-47B4-B51B-16D22024F625}">
      <dsp:nvSpPr>
        <dsp:cNvPr id="0" name=""/>
        <dsp:cNvSpPr/>
      </dsp:nvSpPr>
      <dsp:spPr>
        <a:xfrm>
          <a:off x="1168023" y="189905"/>
          <a:ext cx="224427" cy="262537"/>
        </a:xfrm>
        <a:prstGeom prst="rightArrow">
          <a:avLst>
            <a:gd name="adj1" fmla="val 60000"/>
            <a:gd name="adj2" fmla="val 50000"/>
          </a:avLst>
        </a:prstGeom>
        <a:solidFill>
          <a:schemeClr val="tx1">
            <a:lumMod val="65000"/>
          </a:schemeClr>
        </a:soli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100" kern="1200"/>
        </a:p>
      </dsp:txBody>
      <dsp:txXfrm>
        <a:off x="1168023" y="242412"/>
        <a:ext cx="157099" cy="157523"/>
      </dsp:txXfrm>
    </dsp:sp>
    <dsp:sp modelId="{E161644E-8EF1-4A66-B198-5634F55ACD87}">
      <dsp:nvSpPr>
        <dsp:cNvPr id="0" name=""/>
        <dsp:cNvSpPr/>
      </dsp:nvSpPr>
      <dsp:spPr>
        <a:xfrm>
          <a:off x="1485609" y="3588"/>
          <a:ext cx="1058619" cy="635171"/>
        </a:xfrm>
        <a:prstGeom prst="roundRect">
          <a:avLst>
            <a:gd name="adj" fmla="val 10000"/>
          </a:avLst>
        </a:prstGeom>
        <a:solidFill>
          <a:srgbClr val="B8C6E9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700" kern="1200" dirty="0"/>
            <a:t>주문</a:t>
          </a:r>
        </a:p>
      </dsp:txBody>
      <dsp:txXfrm>
        <a:off x="1504213" y="22192"/>
        <a:ext cx="1021411" cy="597963"/>
      </dsp:txXfrm>
    </dsp:sp>
    <dsp:sp modelId="{4136D36A-1985-405F-9C9A-972AD027B292}">
      <dsp:nvSpPr>
        <dsp:cNvPr id="0" name=""/>
        <dsp:cNvSpPr/>
      </dsp:nvSpPr>
      <dsp:spPr>
        <a:xfrm rot="21597517">
          <a:off x="2650976" y="189364"/>
          <a:ext cx="226304" cy="262537"/>
        </a:xfrm>
        <a:prstGeom prst="rightArrow">
          <a:avLst>
            <a:gd name="adj1" fmla="val 60000"/>
            <a:gd name="adj2" fmla="val 50000"/>
          </a:avLst>
        </a:prstGeom>
        <a:solidFill>
          <a:srgbClr val="8394E4"/>
        </a:soli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100" kern="1200"/>
        </a:p>
      </dsp:txBody>
      <dsp:txXfrm>
        <a:off x="2650976" y="241896"/>
        <a:ext cx="158413" cy="157523"/>
      </dsp:txXfrm>
    </dsp:sp>
    <dsp:sp modelId="{5838AA9C-105F-46D3-A800-2FD01E3B4118}">
      <dsp:nvSpPr>
        <dsp:cNvPr id="0" name=""/>
        <dsp:cNvSpPr/>
      </dsp:nvSpPr>
      <dsp:spPr>
        <a:xfrm>
          <a:off x="2971218" y="0"/>
          <a:ext cx="1058619" cy="640202"/>
        </a:xfrm>
        <a:prstGeom prst="roundRect">
          <a:avLst>
            <a:gd name="adj" fmla="val 10000"/>
          </a:avLst>
        </a:prstGeom>
        <a:solidFill>
          <a:schemeClr val="tx1">
            <a:lumMod val="75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700" kern="1200" dirty="0"/>
            <a:t>주문완료</a:t>
          </a:r>
        </a:p>
      </dsp:txBody>
      <dsp:txXfrm>
        <a:off x="2989969" y="18751"/>
        <a:ext cx="1021117" cy="6027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457115-3CE2-436D-9A96-3E4B5094B1C0}">
      <dsp:nvSpPr>
        <dsp:cNvPr id="0" name=""/>
        <dsp:cNvSpPr/>
      </dsp:nvSpPr>
      <dsp:spPr>
        <a:xfrm>
          <a:off x="3541" y="3588"/>
          <a:ext cx="1058619" cy="635171"/>
        </a:xfrm>
        <a:prstGeom prst="roundRect">
          <a:avLst>
            <a:gd name="adj" fmla="val 10000"/>
          </a:avLst>
        </a:prstGeom>
        <a:solidFill>
          <a:srgbClr val="BDBDBD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700" kern="1200" dirty="0"/>
            <a:t>장바구니</a:t>
          </a:r>
        </a:p>
      </dsp:txBody>
      <dsp:txXfrm>
        <a:off x="22145" y="22192"/>
        <a:ext cx="1021411" cy="597963"/>
      </dsp:txXfrm>
    </dsp:sp>
    <dsp:sp modelId="{A7453018-7095-47B4-B51B-16D22024F625}">
      <dsp:nvSpPr>
        <dsp:cNvPr id="0" name=""/>
        <dsp:cNvSpPr/>
      </dsp:nvSpPr>
      <dsp:spPr>
        <a:xfrm>
          <a:off x="1168023" y="189905"/>
          <a:ext cx="224427" cy="262537"/>
        </a:xfrm>
        <a:prstGeom prst="rightArrow">
          <a:avLst>
            <a:gd name="adj1" fmla="val 60000"/>
            <a:gd name="adj2" fmla="val 50000"/>
          </a:avLst>
        </a:prstGeom>
        <a:solidFill>
          <a:schemeClr val="tx1">
            <a:lumMod val="65000"/>
          </a:schemeClr>
        </a:soli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100" kern="1200"/>
        </a:p>
      </dsp:txBody>
      <dsp:txXfrm>
        <a:off x="1168023" y="242412"/>
        <a:ext cx="157099" cy="157523"/>
      </dsp:txXfrm>
    </dsp:sp>
    <dsp:sp modelId="{E161644E-8EF1-4A66-B198-5634F55ACD87}">
      <dsp:nvSpPr>
        <dsp:cNvPr id="0" name=""/>
        <dsp:cNvSpPr/>
      </dsp:nvSpPr>
      <dsp:spPr>
        <a:xfrm>
          <a:off x="1485609" y="3588"/>
          <a:ext cx="1058619" cy="635171"/>
        </a:xfrm>
        <a:prstGeom prst="roundRect">
          <a:avLst>
            <a:gd name="adj" fmla="val 10000"/>
          </a:avLst>
        </a:prstGeom>
        <a:solidFill>
          <a:srgbClr val="BBBBBB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700" kern="1200" dirty="0"/>
            <a:t>주문</a:t>
          </a:r>
        </a:p>
      </dsp:txBody>
      <dsp:txXfrm>
        <a:off x="1504213" y="22192"/>
        <a:ext cx="1021411" cy="597963"/>
      </dsp:txXfrm>
    </dsp:sp>
    <dsp:sp modelId="{4136D36A-1985-405F-9C9A-972AD027B292}">
      <dsp:nvSpPr>
        <dsp:cNvPr id="0" name=""/>
        <dsp:cNvSpPr/>
      </dsp:nvSpPr>
      <dsp:spPr>
        <a:xfrm rot="21597517">
          <a:off x="2650976" y="189364"/>
          <a:ext cx="226304" cy="262537"/>
        </a:xfrm>
        <a:prstGeom prst="rightArrow">
          <a:avLst>
            <a:gd name="adj1" fmla="val 60000"/>
            <a:gd name="adj2" fmla="val 50000"/>
          </a:avLst>
        </a:prstGeom>
        <a:solidFill>
          <a:srgbClr val="A6A6A6"/>
        </a:soli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100" kern="1200"/>
        </a:p>
      </dsp:txBody>
      <dsp:txXfrm>
        <a:off x="2650976" y="241896"/>
        <a:ext cx="158413" cy="157523"/>
      </dsp:txXfrm>
    </dsp:sp>
    <dsp:sp modelId="{5838AA9C-105F-46D3-A800-2FD01E3B4118}">
      <dsp:nvSpPr>
        <dsp:cNvPr id="0" name=""/>
        <dsp:cNvSpPr/>
      </dsp:nvSpPr>
      <dsp:spPr>
        <a:xfrm>
          <a:off x="2971218" y="0"/>
          <a:ext cx="1058619" cy="640202"/>
        </a:xfrm>
        <a:prstGeom prst="roundRect">
          <a:avLst>
            <a:gd name="adj" fmla="val 10000"/>
          </a:avLst>
        </a:prstGeom>
        <a:solidFill>
          <a:srgbClr val="B7C5E7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700" kern="1200" dirty="0"/>
            <a:t>주문완료</a:t>
          </a:r>
        </a:p>
      </dsp:txBody>
      <dsp:txXfrm>
        <a:off x="2989969" y="18751"/>
        <a:ext cx="1021117" cy="6027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91FA774A-048C-4FFF-9241-2C4EA315FDCD}" type="datetimeFigureOut">
              <a:rPr lang="ko-KR" altLang="en-US" smtClean="0"/>
              <a:t>2025-05-11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5AAD7F7-C599-4921-8CE2-88B4EAA506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73074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A774A-048C-4FFF-9241-2C4EA315FDCD}" type="datetimeFigureOut">
              <a:rPr lang="ko-KR" altLang="en-US" smtClean="0"/>
              <a:t>2025-05-11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AD7F7-C599-4921-8CE2-88B4EAA506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45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A774A-048C-4FFF-9241-2C4EA315FDCD}" type="datetimeFigureOut">
              <a:rPr lang="ko-KR" altLang="en-US" smtClean="0"/>
              <a:t>2025-05-11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AD7F7-C599-4921-8CE2-88B4EAA506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1778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A774A-048C-4FFF-9241-2C4EA315FDCD}" type="datetimeFigureOut">
              <a:rPr lang="ko-KR" altLang="en-US" smtClean="0"/>
              <a:t>2025-05-11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AD7F7-C599-4921-8CE2-88B4EAA506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61160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A774A-048C-4FFF-9241-2C4EA315FDCD}" type="datetimeFigureOut">
              <a:rPr lang="ko-KR" altLang="en-US" smtClean="0"/>
              <a:t>2025-05-11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AD7F7-C599-4921-8CE2-88B4EAA506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1101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A774A-048C-4FFF-9241-2C4EA315FDCD}" type="datetimeFigureOut">
              <a:rPr lang="ko-KR" altLang="en-US" smtClean="0"/>
              <a:t>2025-05-11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AD7F7-C599-4921-8CE2-88B4EAA506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91892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A774A-048C-4FFF-9241-2C4EA315FDCD}" type="datetimeFigureOut">
              <a:rPr lang="ko-KR" altLang="en-US" smtClean="0"/>
              <a:t>2025-05-11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AD7F7-C599-4921-8CE2-88B4EAA506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0749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A774A-048C-4FFF-9241-2C4EA315FDCD}" type="datetimeFigureOut">
              <a:rPr lang="ko-KR" altLang="en-US" smtClean="0"/>
              <a:t>2025-05-11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AD7F7-C599-4921-8CE2-88B4EAA5067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0620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A774A-048C-4FFF-9241-2C4EA315FDCD}" type="datetimeFigureOut">
              <a:rPr lang="ko-KR" altLang="en-US" smtClean="0"/>
              <a:t>2025-05-11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AD7F7-C599-4921-8CE2-88B4EAA506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386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A774A-048C-4FFF-9241-2C4EA315FDCD}" type="datetimeFigureOut">
              <a:rPr lang="ko-KR" altLang="en-US" smtClean="0"/>
              <a:t>2025-05-11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AD7F7-C599-4921-8CE2-88B4EAA506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3714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A774A-048C-4FFF-9241-2C4EA315FDCD}" type="datetimeFigureOut">
              <a:rPr lang="ko-KR" altLang="en-US" smtClean="0"/>
              <a:t>2025-05-11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AD7F7-C599-4921-8CE2-88B4EAA506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9004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A774A-048C-4FFF-9241-2C4EA315FDCD}" type="datetimeFigureOut">
              <a:rPr lang="ko-KR" altLang="en-US" smtClean="0"/>
              <a:t>2025-05-11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AD7F7-C599-4921-8CE2-88B4EAA506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3133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A774A-048C-4FFF-9241-2C4EA315FDCD}" type="datetimeFigureOut">
              <a:rPr lang="ko-KR" altLang="en-US" smtClean="0"/>
              <a:t>2025-05-11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AD7F7-C599-4921-8CE2-88B4EAA506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173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A774A-048C-4FFF-9241-2C4EA315FDCD}" type="datetimeFigureOut">
              <a:rPr lang="ko-KR" altLang="en-US" smtClean="0"/>
              <a:t>2025-05-11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AD7F7-C599-4921-8CE2-88B4EAA506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899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A774A-048C-4FFF-9241-2C4EA315FDCD}" type="datetimeFigureOut">
              <a:rPr lang="ko-KR" altLang="en-US" smtClean="0"/>
              <a:t>2025-05-11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AD7F7-C599-4921-8CE2-88B4EAA506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445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A774A-048C-4FFF-9241-2C4EA315FDCD}" type="datetimeFigureOut">
              <a:rPr lang="ko-KR" altLang="en-US" smtClean="0"/>
              <a:t>2025-05-11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AD7F7-C599-4921-8CE2-88B4EAA506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6972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A774A-048C-4FFF-9241-2C4EA315FDCD}" type="datetimeFigureOut">
              <a:rPr lang="ko-KR" altLang="en-US" smtClean="0"/>
              <a:t>2025-05-11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AD7F7-C599-4921-8CE2-88B4EAA506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5430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1FA774A-048C-4FFF-9241-2C4EA315FDCD}" type="datetimeFigureOut">
              <a:rPr lang="ko-KR" altLang="en-US" smtClean="0"/>
              <a:t>2025-05-11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5AAD7F7-C599-4921-8CE2-88B4EAA506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25875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diagramLayout" Target="../diagrams/layout1.xml"/><Relationship Id="rId7" Type="http://schemas.openxmlformats.org/officeDocument/2006/relationships/image" Target="../media/image11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8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sv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sv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0.svg"/><Relationship Id="rId7" Type="http://schemas.openxmlformats.org/officeDocument/2006/relationships/image" Target="../media/image7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10" Type="http://schemas.openxmlformats.org/officeDocument/2006/relationships/image" Target="../media/image12.jpg"/><Relationship Id="rId4" Type="http://schemas.openxmlformats.org/officeDocument/2006/relationships/image" Target="../media/image4.png"/><Relationship Id="rId9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0.svg"/><Relationship Id="rId7" Type="http://schemas.openxmlformats.org/officeDocument/2006/relationships/image" Target="../media/image7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11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63E60F-3F7C-882C-73DC-82898F321F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컴퓨터 부품 판매 사이트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1DF20C1-AFF2-0FA7-8796-952BB014E8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741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EF84DF-B952-43E7-88C4-34ADEF4865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284427-E779-7B05-759B-88D4E663A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마이페이지</a:t>
            </a:r>
            <a:r>
              <a:rPr lang="en-US" altLang="ko-KR" dirty="0"/>
              <a:t>-</a:t>
            </a:r>
            <a:r>
              <a:rPr lang="ko-KR" altLang="en-US" dirty="0" err="1"/>
              <a:t>멤버쉽</a:t>
            </a:r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E4C1A11-62C9-64E1-8D7B-3B1E1074AF84}"/>
              </a:ext>
            </a:extLst>
          </p:cNvPr>
          <p:cNvSpPr/>
          <p:nvPr/>
        </p:nvSpPr>
        <p:spPr>
          <a:xfrm>
            <a:off x="685801" y="2170979"/>
            <a:ext cx="6327057" cy="43851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2D18E900-F9CA-BE48-AFCB-DC5650C626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5772992"/>
            <a:ext cx="1085008" cy="1085008"/>
          </a:xfrm>
          <a:prstGeom prst="rect">
            <a:avLst/>
          </a:prstGeom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1BC87606-B3B2-C95D-B4D1-D8CFAD4D09AB}"/>
              </a:ext>
            </a:extLst>
          </p:cNvPr>
          <p:cNvSpPr/>
          <p:nvPr/>
        </p:nvSpPr>
        <p:spPr>
          <a:xfrm>
            <a:off x="2531381" y="2366323"/>
            <a:ext cx="2635896" cy="85602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MY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PAGE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2993591-71F2-F804-5287-3A6A7141146F}"/>
              </a:ext>
            </a:extLst>
          </p:cNvPr>
          <p:cNvSpPr/>
          <p:nvPr/>
        </p:nvSpPr>
        <p:spPr>
          <a:xfrm>
            <a:off x="951345" y="3343564"/>
            <a:ext cx="1487055" cy="2530763"/>
          </a:xfrm>
          <a:prstGeom prst="rect">
            <a:avLst/>
          </a:prstGeom>
          <a:solidFill>
            <a:srgbClr val="B7C5E7"/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주문내역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개인정보 변경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멤버쉽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7502903-3E62-12A2-5C8F-E06022CEADDA}"/>
              </a:ext>
            </a:extLst>
          </p:cNvPr>
          <p:cNvSpPr/>
          <p:nvPr/>
        </p:nvSpPr>
        <p:spPr>
          <a:xfrm>
            <a:off x="2531381" y="3343564"/>
            <a:ext cx="4276436" cy="253076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bg1"/>
                </a:solidFill>
              </a:rPr>
              <a:t>멤버쉽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브론즈</a:t>
            </a:r>
            <a:r>
              <a:rPr lang="en-US" altLang="ko-KR" dirty="0">
                <a:solidFill>
                  <a:schemeClr val="bg1"/>
                </a:solidFill>
              </a:rPr>
              <a:t>-&gt;</a:t>
            </a:r>
            <a:r>
              <a:rPr lang="ko-KR" altLang="en-US" dirty="0">
                <a:solidFill>
                  <a:schemeClr val="bg1"/>
                </a:solidFill>
              </a:rPr>
              <a:t>실버</a:t>
            </a:r>
            <a:r>
              <a:rPr lang="en-US" altLang="ko-KR" dirty="0">
                <a:solidFill>
                  <a:schemeClr val="bg1"/>
                </a:solidFill>
              </a:rPr>
              <a:t>-&gt;</a:t>
            </a:r>
            <a:r>
              <a:rPr lang="ko-KR" altLang="en-US" dirty="0">
                <a:solidFill>
                  <a:schemeClr val="bg1"/>
                </a:solidFill>
              </a:rPr>
              <a:t>골드</a:t>
            </a:r>
            <a:r>
              <a:rPr lang="en-US" altLang="ko-KR" dirty="0">
                <a:solidFill>
                  <a:schemeClr val="bg1"/>
                </a:solidFill>
              </a:rPr>
              <a:t>-&gt;</a:t>
            </a:r>
            <a:r>
              <a:rPr lang="ko-KR" altLang="en-US" dirty="0">
                <a:solidFill>
                  <a:schemeClr val="bg1"/>
                </a:solidFill>
              </a:rPr>
              <a:t>다이아</a:t>
            </a:r>
            <a:r>
              <a:rPr lang="en-US" altLang="ko-KR" dirty="0">
                <a:solidFill>
                  <a:schemeClr val="bg1"/>
                </a:solidFill>
              </a:rPr>
              <a:t>-&gt;VIP</a:t>
            </a: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6" name="설명선: 선 5">
            <a:extLst>
              <a:ext uri="{FF2B5EF4-FFF2-40B4-BE49-F238E27FC236}">
                <a16:creationId xmlns:a16="http://schemas.microsoft.com/office/drawing/2014/main" id="{6701F3BF-557E-6738-0E39-7FCD8A6ED313}"/>
              </a:ext>
            </a:extLst>
          </p:cNvPr>
          <p:cNvSpPr/>
          <p:nvPr/>
        </p:nvSpPr>
        <p:spPr>
          <a:xfrm>
            <a:off x="8401367" y="3222343"/>
            <a:ext cx="3172504" cy="977122"/>
          </a:xfrm>
          <a:prstGeom prst="borderCallout1">
            <a:avLst>
              <a:gd name="adj1" fmla="val 18750"/>
              <a:gd name="adj2" fmla="val -8333"/>
              <a:gd name="adj3" fmla="val 127624"/>
              <a:gd name="adj4" fmla="val -7705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bg1"/>
                </a:solidFill>
              </a:rPr>
              <a:t>멤버쉽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ko-KR" altLang="en-US" dirty="0" err="1">
                <a:solidFill>
                  <a:schemeClr val="bg1"/>
                </a:solidFill>
              </a:rPr>
              <a:t>등급알리미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3276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51E619-77EA-3CCE-7312-E06CDB51AF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31EA31-B5E8-26E0-AEF8-589912995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장바구니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9E45E99-727A-1F4D-3B8E-A20E433823BA}"/>
              </a:ext>
            </a:extLst>
          </p:cNvPr>
          <p:cNvSpPr/>
          <p:nvPr/>
        </p:nvSpPr>
        <p:spPr>
          <a:xfrm>
            <a:off x="3371273" y="406947"/>
            <a:ext cx="8820727" cy="64510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79C6A261-EAAA-870C-2F4A-08E5C488CB7B}"/>
              </a:ext>
            </a:extLst>
          </p:cNvPr>
          <p:cNvSpPr/>
          <p:nvPr/>
        </p:nvSpPr>
        <p:spPr>
          <a:xfrm>
            <a:off x="3644207" y="722250"/>
            <a:ext cx="2635896" cy="85602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장바구니</a:t>
            </a:r>
          </a:p>
        </p:txBody>
      </p:sp>
      <p:graphicFrame>
        <p:nvGraphicFramePr>
          <p:cNvPr id="6" name="다이어그램 5">
            <a:extLst>
              <a:ext uri="{FF2B5EF4-FFF2-40B4-BE49-F238E27FC236}">
                <a16:creationId xmlns:a16="http://schemas.microsoft.com/office/drawing/2014/main" id="{E797D577-53E5-BCD9-9F05-AA3E6AEA1B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52878953"/>
              </p:ext>
            </p:extLst>
          </p:nvPr>
        </p:nvGraphicFramePr>
        <p:xfrm>
          <a:off x="7644926" y="1278773"/>
          <a:ext cx="4029838" cy="6423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BB3C7465-20E3-2B4A-CC73-ECD7281BEB30}"/>
              </a:ext>
            </a:extLst>
          </p:cNvPr>
          <p:cNvSpPr/>
          <p:nvPr/>
        </p:nvSpPr>
        <p:spPr>
          <a:xfrm>
            <a:off x="4645892" y="2590292"/>
            <a:ext cx="6613237" cy="905165"/>
          </a:xfrm>
          <a:custGeom>
            <a:avLst/>
            <a:gdLst>
              <a:gd name="connsiteX0" fmla="*/ 5338618 w 6613237"/>
              <a:gd name="connsiteY0" fmla="*/ 0 h 905165"/>
              <a:gd name="connsiteX1" fmla="*/ 6613237 w 6613237"/>
              <a:gd name="connsiteY1" fmla="*/ 0 h 905165"/>
              <a:gd name="connsiteX2" fmla="*/ 6613237 w 6613237"/>
              <a:gd name="connsiteY2" fmla="*/ 905163 h 905165"/>
              <a:gd name="connsiteX3" fmla="*/ 5338618 w 6613237"/>
              <a:gd name="connsiteY3" fmla="*/ 905163 h 905165"/>
              <a:gd name="connsiteX4" fmla="*/ 5338618 w 6613237"/>
              <a:gd name="connsiteY4" fmla="*/ 905165 h 905165"/>
              <a:gd name="connsiteX5" fmla="*/ 0 w 6613237"/>
              <a:gd name="connsiteY5" fmla="*/ 905165 h 905165"/>
              <a:gd name="connsiteX6" fmla="*/ 0 w 6613237"/>
              <a:gd name="connsiteY6" fmla="*/ 2 h 905165"/>
              <a:gd name="connsiteX7" fmla="*/ 5338618 w 6613237"/>
              <a:gd name="connsiteY7" fmla="*/ 2 h 905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13237" h="905165">
                <a:moveTo>
                  <a:pt x="5338618" y="0"/>
                </a:moveTo>
                <a:lnTo>
                  <a:pt x="6613237" y="0"/>
                </a:lnTo>
                <a:lnTo>
                  <a:pt x="6613237" y="905163"/>
                </a:lnTo>
                <a:lnTo>
                  <a:pt x="5338618" y="905163"/>
                </a:lnTo>
                <a:lnTo>
                  <a:pt x="5338618" y="905165"/>
                </a:lnTo>
                <a:lnTo>
                  <a:pt x="0" y="905165"/>
                </a:lnTo>
                <a:lnTo>
                  <a:pt x="0" y="2"/>
                </a:lnTo>
                <a:lnTo>
                  <a:pt x="5338618" y="2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</a:rPr>
              <a:t>I9</a:t>
            </a:r>
            <a:r>
              <a:rPr lang="ko-KR" altLang="en-US" sz="2400" dirty="0">
                <a:solidFill>
                  <a:schemeClr val="bg1"/>
                </a:solidFill>
              </a:rPr>
              <a:t> </a:t>
            </a:r>
            <a:r>
              <a:rPr lang="en-US" altLang="ko-KR" sz="2400" dirty="0">
                <a:solidFill>
                  <a:schemeClr val="bg1"/>
                </a:solidFill>
              </a:rPr>
              <a:t>9900KS/8C/16T</a:t>
            </a:r>
          </a:p>
          <a:p>
            <a:pPr algn="ctr"/>
            <a:r>
              <a:rPr lang="en-US" altLang="ko-KR" sz="2400" dirty="0">
                <a:solidFill>
                  <a:schemeClr val="bg1"/>
                </a:solidFill>
              </a:rPr>
              <a:t>    /64bit/all core boost 5.0GHZ/   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5478C1E-579D-866B-CE8A-5D9C0CEF62ED}"/>
              </a:ext>
            </a:extLst>
          </p:cNvPr>
          <p:cNvSpPr/>
          <p:nvPr/>
        </p:nvSpPr>
        <p:spPr>
          <a:xfrm>
            <a:off x="4073235" y="2927420"/>
            <a:ext cx="230909" cy="23090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E060053-FF7C-83A5-0111-C7708097433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963" y="2590294"/>
            <a:ext cx="905163" cy="905163"/>
          </a:xfrm>
          <a:prstGeom prst="rect">
            <a:avLst/>
          </a:prstGeom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DF2757D-7F9E-9775-D94E-2FAE9CEB3B4D}"/>
              </a:ext>
            </a:extLst>
          </p:cNvPr>
          <p:cNvCxnSpPr>
            <a:stCxn id="11" idx="7"/>
            <a:endCxn id="11" idx="3"/>
          </p:cNvCxnSpPr>
          <p:nvPr/>
        </p:nvCxnSpPr>
        <p:spPr>
          <a:xfrm>
            <a:off x="9984510" y="2590294"/>
            <a:ext cx="0" cy="9051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A58D968-09D3-8ADD-F3C8-726E71FB0C45}"/>
              </a:ext>
            </a:extLst>
          </p:cNvPr>
          <p:cNvSpPr txBox="1"/>
          <p:nvPr/>
        </p:nvSpPr>
        <p:spPr>
          <a:xfrm>
            <a:off x="10178429" y="2858208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300000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B0935CA-34A3-CB4E-8216-03B24B44B405}"/>
              </a:ext>
            </a:extLst>
          </p:cNvPr>
          <p:cNvSpPr/>
          <p:nvPr/>
        </p:nvSpPr>
        <p:spPr>
          <a:xfrm>
            <a:off x="3371273" y="5920509"/>
            <a:ext cx="8820727" cy="937491"/>
          </a:xfrm>
          <a:prstGeom prst="rect">
            <a:avLst/>
          </a:prstGeom>
          <a:solidFill>
            <a:srgbClr val="B5CAE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                                                                                                               </a:t>
            </a:r>
            <a:r>
              <a:rPr lang="ko-KR" altLang="en-US" dirty="0"/>
              <a:t>      금액</a:t>
            </a:r>
            <a:r>
              <a:rPr lang="en-US" altLang="ko-KR" dirty="0"/>
              <a:t>: 550000</a:t>
            </a:r>
            <a:r>
              <a:rPr lang="ko-KR" altLang="en-US" dirty="0"/>
              <a:t>원 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15D59261-C6FF-2679-F589-5984729DD725}"/>
              </a:ext>
            </a:extLst>
          </p:cNvPr>
          <p:cNvSpPr/>
          <p:nvPr/>
        </p:nvSpPr>
        <p:spPr>
          <a:xfrm>
            <a:off x="10135033" y="5196385"/>
            <a:ext cx="1539731" cy="45620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주문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C6301BD2-4FB6-F29D-16A8-8A4CB1CE529F}"/>
              </a:ext>
            </a:extLst>
          </p:cNvPr>
          <p:cNvSpPr/>
          <p:nvPr/>
        </p:nvSpPr>
        <p:spPr>
          <a:xfrm>
            <a:off x="8444779" y="5196385"/>
            <a:ext cx="1539731" cy="45620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마저 쇼핑하기</a:t>
            </a:r>
          </a:p>
        </p:txBody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C9B68E2D-9122-4ECF-DA16-9FDD1B9CCC33}"/>
              </a:ext>
            </a:extLst>
          </p:cNvPr>
          <p:cNvSpPr/>
          <p:nvPr/>
        </p:nvSpPr>
        <p:spPr>
          <a:xfrm>
            <a:off x="4645892" y="3634253"/>
            <a:ext cx="6613237" cy="905165"/>
          </a:xfrm>
          <a:custGeom>
            <a:avLst/>
            <a:gdLst>
              <a:gd name="connsiteX0" fmla="*/ 5338618 w 6613237"/>
              <a:gd name="connsiteY0" fmla="*/ 0 h 905165"/>
              <a:gd name="connsiteX1" fmla="*/ 6613237 w 6613237"/>
              <a:gd name="connsiteY1" fmla="*/ 0 h 905165"/>
              <a:gd name="connsiteX2" fmla="*/ 6613237 w 6613237"/>
              <a:gd name="connsiteY2" fmla="*/ 905163 h 905165"/>
              <a:gd name="connsiteX3" fmla="*/ 5338618 w 6613237"/>
              <a:gd name="connsiteY3" fmla="*/ 905163 h 905165"/>
              <a:gd name="connsiteX4" fmla="*/ 5338618 w 6613237"/>
              <a:gd name="connsiteY4" fmla="*/ 905165 h 905165"/>
              <a:gd name="connsiteX5" fmla="*/ 0 w 6613237"/>
              <a:gd name="connsiteY5" fmla="*/ 905165 h 905165"/>
              <a:gd name="connsiteX6" fmla="*/ 0 w 6613237"/>
              <a:gd name="connsiteY6" fmla="*/ 2 h 905165"/>
              <a:gd name="connsiteX7" fmla="*/ 5338618 w 6613237"/>
              <a:gd name="connsiteY7" fmla="*/ 2 h 905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13237" h="905165">
                <a:moveTo>
                  <a:pt x="5338618" y="0"/>
                </a:moveTo>
                <a:lnTo>
                  <a:pt x="6613237" y="0"/>
                </a:lnTo>
                <a:lnTo>
                  <a:pt x="6613237" y="905163"/>
                </a:lnTo>
                <a:lnTo>
                  <a:pt x="5338618" y="905163"/>
                </a:lnTo>
                <a:lnTo>
                  <a:pt x="5338618" y="905165"/>
                </a:lnTo>
                <a:lnTo>
                  <a:pt x="0" y="905165"/>
                </a:lnTo>
                <a:lnTo>
                  <a:pt x="0" y="2"/>
                </a:lnTo>
                <a:lnTo>
                  <a:pt x="5338618" y="2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</a:rPr>
              <a:t>GTX1080Ti/CUDA:3584/8pin*2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1E095F9-9F0D-B687-3B25-E6F599019E61}"/>
              </a:ext>
            </a:extLst>
          </p:cNvPr>
          <p:cNvSpPr/>
          <p:nvPr/>
        </p:nvSpPr>
        <p:spPr>
          <a:xfrm>
            <a:off x="4073235" y="3971381"/>
            <a:ext cx="230909" cy="23090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2A536B5-8F70-CD71-B6AD-36A7BFA6F0C4}"/>
              </a:ext>
            </a:extLst>
          </p:cNvPr>
          <p:cNvCxnSpPr>
            <a:stCxn id="30" idx="7"/>
            <a:endCxn id="30" idx="3"/>
          </p:cNvCxnSpPr>
          <p:nvPr/>
        </p:nvCxnSpPr>
        <p:spPr>
          <a:xfrm>
            <a:off x="9984510" y="3634255"/>
            <a:ext cx="0" cy="9051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8AC8AD6-2A8E-FDE8-CA41-9580D943AA43}"/>
              </a:ext>
            </a:extLst>
          </p:cNvPr>
          <p:cNvSpPr txBox="1"/>
          <p:nvPr/>
        </p:nvSpPr>
        <p:spPr>
          <a:xfrm>
            <a:off x="10178429" y="3907935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250000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09C67EDB-D64E-C317-8CBF-65E4A1AA9D2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533" y="3633826"/>
            <a:ext cx="905593" cy="905593"/>
          </a:xfrm>
          <a:prstGeom prst="rect">
            <a:avLst/>
          </a:prstGeom>
        </p:spPr>
      </p:pic>
      <p:sp>
        <p:nvSpPr>
          <p:cNvPr id="38" name="설명선: 선 37">
            <a:extLst>
              <a:ext uri="{FF2B5EF4-FFF2-40B4-BE49-F238E27FC236}">
                <a16:creationId xmlns:a16="http://schemas.microsoft.com/office/drawing/2014/main" id="{0997A37C-8B13-C0D7-02D0-9AD6A5CF4568}"/>
              </a:ext>
            </a:extLst>
          </p:cNvPr>
          <p:cNvSpPr/>
          <p:nvPr/>
        </p:nvSpPr>
        <p:spPr>
          <a:xfrm>
            <a:off x="101810" y="2181207"/>
            <a:ext cx="3172504" cy="977122"/>
          </a:xfrm>
          <a:prstGeom prst="borderCallout1">
            <a:avLst>
              <a:gd name="adj1" fmla="val 48053"/>
              <a:gd name="adj2" fmla="val 141312"/>
              <a:gd name="adj3" fmla="val 34043"/>
              <a:gd name="adj4" fmla="val 10607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장바구니에 담긴 상품표시</a:t>
            </a:r>
          </a:p>
        </p:txBody>
      </p:sp>
      <p:sp>
        <p:nvSpPr>
          <p:cNvPr id="39" name="설명선: 선 38">
            <a:extLst>
              <a:ext uri="{FF2B5EF4-FFF2-40B4-BE49-F238E27FC236}">
                <a16:creationId xmlns:a16="http://schemas.microsoft.com/office/drawing/2014/main" id="{D3E3DE4A-DB86-0AF2-21D4-9C2053D9C2B4}"/>
              </a:ext>
            </a:extLst>
          </p:cNvPr>
          <p:cNvSpPr/>
          <p:nvPr/>
        </p:nvSpPr>
        <p:spPr>
          <a:xfrm>
            <a:off x="101810" y="4539416"/>
            <a:ext cx="3172504" cy="977122"/>
          </a:xfrm>
          <a:prstGeom prst="borderCallout1">
            <a:avLst>
              <a:gd name="adj1" fmla="val 204022"/>
              <a:gd name="adj2" fmla="val 308135"/>
              <a:gd name="adj3" fmla="val 34043"/>
              <a:gd name="adj4" fmla="val 10607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현재 금액표시</a:t>
            </a:r>
          </a:p>
        </p:txBody>
      </p:sp>
      <p:sp>
        <p:nvSpPr>
          <p:cNvPr id="40" name="설명선: 선 39">
            <a:extLst>
              <a:ext uri="{FF2B5EF4-FFF2-40B4-BE49-F238E27FC236}">
                <a16:creationId xmlns:a16="http://schemas.microsoft.com/office/drawing/2014/main" id="{BF6763C0-2724-88F0-E0E9-8AAAC387962E}"/>
              </a:ext>
            </a:extLst>
          </p:cNvPr>
          <p:cNvSpPr/>
          <p:nvPr/>
        </p:nvSpPr>
        <p:spPr>
          <a:xfrm>
            <a:off x="101810" y="3360311"/>
            <a:ext cx="3172504" cy="977122"/>
          </a:xfrm>
          <a:prstGeom prst="borderCallout1">
            <a:avLst>
              <a:gd name="adj1" fmla="val -20951"/>
              <a:gd name="adj2" fmla="val 127920"/>
              <a:gd name="adj3" fmla="val 34043"/>
              <a:gd name="adj4" fmla="val 10607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체크하면 </a:t>
            </a:r>
            <a:r>
              <a:rPr lang="ko-KR" altLang="en-US" dirty="0" err="1">
                <a:solidFill>
                  <a:schemeClr val="bg1"/>
                </a:solidFill>
              </a:rPr>
              <a:t>삭제및</a:t>
            </a:r>
            <a:r>
              <a:rPr lang="ko-KR" altLang="en-US" dirty="0">
                <a:solidFill>
                  <a:schemeClr val="bg1"/>
                </a:solidFill>
              </a:rPr>
              <a:t> 변경가능</a:t>
            </a:r>
          </a:p>
        </p:txBody>
      </p:sp>
      <p:sp>
        <p:nvSpPr>
          <p:cNvPr id="41" name="설명선: 선 40">
            <a:extLst>
              <a:ext uri="{FF2B5EF4-FFF2-40B4-BE49-F238E27FC236}">
                <a16:creationId xmlns:a16="http://schemas.microsoft.com/office/drawing/2014/main" id="{927267BC-9B71-369A-D820-5EA4BCEBD0EA}"/>
              </a:ext>
            </a:extLst>
          </p:cNvPr>
          <p:cNvSpPr/>
          <p:nvPr/>
        </p:nvSpPr>
        <p:spPr>
          <a:xfrm>
            <a:off x="101810" y="5653051"/>
            <a:ext cx="3172504" cy="977122"/>
          </a:xfrm>
          <a:prstGeom prst="borderCallout1">
            <a:avLst>
              <a:gd name="adj1" fmla="val -413235"/>
              <a:gd name="adj2" fmla="val 236223"/>
              <a:gd name="adj3" fmla="val 34043"/>
              <a:gd name="adj4" fmla="val 10607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각 탭마다 강조변경</a:t>
            </a:r>
          </a:p>
        </p:txBody>
      </p:sp>
      <p:sp>
        <p:nvSpPr>
          <p:cNvPr id="42" name="설명선: 선 41">
            <a:extLst>
              <a:ext uri="{FF2B5EF4-FFF2-40B4-BE49-F238E27FC236}">
                <a16:creationId xmlns:a16="http://schemas.microsoft.com/office/drawing/2014/main" id="{110ABBE7-5FFC-99C6-3069-8EBAAD612DDE}"/>
              </a:ext>
            </a:extLst>
          </p:cNvPr>
          <p:cNvSpPr/>
          <p:nvPr/>
        </p:nvSpPr>
        <p:spPr>
          <a:xfrm>
            <a:off x="62302" y="52783"/>
            <a:ext cx="3172504" cy="977122"/>
          </a:xfrm>
          <a:prstGeom prst="borderCallout1">
            <a:avLst>
              <a:gd name="adj1" fmla="val 85863"/>
              <a:gd name="adj2" fmla="val 143059"/>
              <a:gd name="adj3" fmla="val 34043"/>
              <a:gd name="adj4" fmla="val 10607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bg1"/>
                </a:solidFill>
              </a:rPr>
              <a:t>현재있는</a:t>
            </a:r>
            <a:r>
              <a:rPr lang="ko-KR" altLang="en-US" dirty="0">
                <a:solidFill>
                  <a:schemeClr val="bg1"/>
                </a:solidFill>
              </a:rPr>
              <a:t> 페이지</a:t>
            </a:r>
          </a:p>
        </p:txBody>
      </p:sp>
    </p:spTree>
    <p:extLst>
      <p:ext uri="{BB962C8B-B14F-4D97-AF65-F5344CB8AC3E}">
        <p14:creationId xmlns:p14="http://schemas.microsoft.com/office/powerpoint/2010/main" val="412223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8463BB-65BF-2F1A-F788-6055186B2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주문페이지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2784586-20C1-84EB-15C0-FD4C5D5C5D54}"/>
              </a:ext>
            </a:extLst>
          </p:cNvPr>
          <p:cNvSpPr/>
          <p:nvPr/>
        </p:nvSpPr>
        <p:spPr>
          <a:xfrm>
            <a:off x="3371273" y="406947"/>
            <a:ext cx="8820727" cy="64510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DBC401C5-47E4-F6C8-CF05-0A795507BC07}"/>
              </a:ext>
            </a:extLst>
          </p:cNvPr>
          <p:cNvSpPr/>
          <p:nvPr/>
        </p:nvSpPr>
        <p:spPr>
          <a:xfrm>
            <a:off x="3644207" y="722250"/>
            <a:ext cx="2635896" cy="85602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주문</a:t>
            </a:r>
          </a:p>
        </p:txBody>
      </p:sp>
      <p:graphicFrame>
        <p:nvGraphicFramePr>
          <p:cNvPr id="6" name="다이어그램 5">
            <a:extLst>
              <a:ext uri="{FF2B5EF4-FFF2-40B4-BE49-F238E27FC236}">
                <a16:creationId xmlns:a16="http://schemas.microsoft.com/office/drawing/2014/main" id="{4E54C9FC-FE80-ED21-67DF-205D49CA04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2815217"/>
              </p:ext>
            </p:extLst>
          </p:nvPr>
        </p:nvGraphicFramePr>
        <p:xfrm>
          <a:off x="7644926" y="1278773"/>
          <a:ext cx="4029838" cy="6423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3A0F316-1D24-4FFA-A9EF-DBA5E8EF0C81}"/>
              </a:ext>
            </a:extLst>
          </p:cNvPr>
          <p:cNvSpPr/>
          <p:nvPr/>
        </p:nvSpPr>
        <p:spPr>
          <a:xfrm>
            <a:off x="9739595" y="4828153"/>
            <a:ext cx="1491535" cy="509852"/>
          </a:xfrm>
          <a:prstGeom prst="roundRect">
            <a:avLst/>
          </a:prstGeom>
          <a:solidFill>
            <a:srgbClr val="8394E4"/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결제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D4BE3AE9-4ADA-8C27-3417-D5EB445AD019}"/>
              </a:ext>
            </a:extLst>
          </p:cNvPr>
          <p:cNvSpPr/>
          <p:nvPr/>
        </p:nvSpPr>
        <p:spPr>
          <a:xfrm>
            <a:off x="5087845" y="2327945"/>
            <a:ext cx="4572000" cy="581891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주소 입력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679CC975-A020-D106-A82E-BAC9DE4C2BB2}"/>
              </a:ext>
            </a:extLst>
          </p:cNvPr>
          <p:cNvSpPr/>
          <p:nvPr/>
        </p:nvSpPr>
        <p:spPr>
          <a:xfrm>
            <a:off x="5087845" y="2963751"/>
            <a:ext cx="4572000" cy="581891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상세주소 입력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563E20DD-7252-9C43-3008-6D8BB7362B2D}"/>
              </a:ext>
            </a:extLst>
          </p:cNvPr>
          <p:cNvSpPr/>
          <p:nvPr/>
        </p:nvSpPr>
        <p:spPr>
          <a:xfrm>
            <a:off x="5087845" y="3599557"/>
            <a:ext cx="4572000" cy="581891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전화번호 입력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6B225A4B-903B-C239-A5AE-3E2F156FD8A7}"/>
              </a:ext>
            </a:extLst>
          </p:cNvPr>
          <p:cNvSpPr/>
          <p:nvPr/>
        </p:nvSpPr>
        <p:spPr>
          <a:xfrm>
            <a:off x="9739596" y="2366063"/>
            <a:ext cx="1491535" cy="509852"/>
          </a:xfrm>
          <a:prstGeom prst="roundRect">
            <a:avLst/>
          </a:prstGeom>
          <a:solidFill>
            <a:schemeClr val="tx1"/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bg1"/>
                </a:solidFill>
              </a:rPr>
              <a:t>주소찾기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94FA1C98-6B89-F073-D7A2-B32FCEE59290}"/>
              </a:ext>
            </a:extLst>
          </p:cNvPr>
          <p:cNvSpPr/>
          <p:nvPr/>
        </p:nvSpPr>
        <p:spPr>
          <a:xfrm>
            <a:off x="5087845" y="4792134"/>
            <a:ext cx="4572000" cy="581891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결제수단 선택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E41893A-2C7C-D865-CD6D-363BE93D74B8}"/>
              </a:ext>
            </a:extLst>
          </p:cNvPr>
          <p:cNvSpPr/>
          <p:nvPr/>
        </p:nvSpPr>
        <p:spPr>
          <a:xfrm>
            <a:off x="3371273" y="5920509"/>
            <a:ext cx="8820727" cy="937491"/>
          </a:xfrm>
          <a:prstGeom prst="rect">
            <a:avLst/>
          </a:prstGeom>
          <a:solidFill>
            <a:srgbClr val="B5CAE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                                                                                                               </a:t>
            </a:r>
            <a:r>
              <a:rPr lang="ko-KR" altLang="en-US" dirty="0"/>
              <a:t>최종금액</a:t>
            </a:r>
            <a:r>
              <a:rPr lang="en-US" altLang="ko-KR" dirty="0"/>
              <a:t>: 300000</a:t>
            </a:r>
            <a:r>
              <a:rPr lang="ko-KR" altLang="en-US" dirty="0"/>
              <a:t>원 </a:t>
            </a:r>
          </a:p>
        </p:txBody>
      </p:sp>
      <p:sp>
        <p:nvSpPr>
          <p:cNvPr id="25" name="설명선: 선 24">
            <a:extLst>
              <a:ext uri="{FF2B5EF4-FFF2-40B4-BE49-F238E27FC236}">
                <a16:creationId xmlns:a16="http://schemas.microsoft.com/office/drawing/2014/main" id="{D27C8E40-E588-5AB4-6B01-6B163570900B}"/>
              </a:ext>
            </a:extLst>
          </p:cNvPr>
          <p:cNvSpPr/>
          <p:nvPr/>
        </p:nvSpPr>
        <p:spPr>
          <a:xfrm>
            <a:off x="101810" y="2181207"/>
            <a:ext cx="3172504" cy="977122"/>
          </a:xfrm>
          <a:prstGeom prst="borderCallout1">
            <a:avLst>
              <a:gd name="adj1" fmla="val 83973"/>
              <a:gd name="adj2" fmla="val 153249"/>
              <a:gd name="adj3" fmla="val 34043"/>
              <a:gd name="adj4" fmla="val 10607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bg1"/>
                </a:solidFill>
              </a:rPr>
              <a:t>배송받을</a:t>
            </a:r>
            <a:r>
              <a:rPr lang="ko-KR" altLang="en-US" dirty="0">
                <a:solidFill>
                  <a:schemeClr val="bg1"/>
                </a:solidFill>
              </a:rPr>
              <a:t> 주소입력</a:t>
            </a:r>
          </a:p>
        </p:txBody>
      </p:sp>
      <p:sp>
        <p:nvSpPr>
          <p:cNvPr id="26" name="설명선: 선 25">
            <a:extLst>
              <a:ext uri="{FF2B5EF4-FFF2-40B4-BE49-F238E27FC236}">
                <a16:creationId xmlns:a16="http://schemas.microsoft.com/office/drawing/2014/main" id="{FFD170A9-61D2-3E0D-2199-A165EE62C9BA}"/>
              </a:ext>
            </a:extLst>
          </p:cNvPr>
          <p:cNvSpPr/>
          <p:nvPr/>
        </p:nvSpPr>
        <p:spPr>
          <a:xfrm>
            <a:off x="101810" y="4594518"/>
            <a:ext cx="3172504" cy="977122"/>
          </a:xfrm>
          <a:prstGeom prst="borderCallout1">
            <a:avLst>
              <a:gd name="adj1" fmla="val 51834"/>
              <a:gd name="adj2" fmla="val 157325"/>
              <a:gd name="adj3" fmla="val 34043"/>
              <a:gd name="adj4" fmla="val 10607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결제수단 선택창</a:t>
            </a:r>
          </a:p>
        </p:txBody>
      </p:sp>
      <p:sp>
        <p:nvSpPr>
          <p:cNvPr id="27" name="설명선: 선 26">
            <a:extLst>
              <a:ext uri="{FF2B5EF4-FFF2-40B4-BE49-F238E27FC236}">
                <a16:creationId xmlns:a16="http://schemas.microsoft.com/office/drawing/2014/main" id="{E45D51CF-A05A-A0AC-C51B-9938CC887213}"/>
              </a:ext>
            </a:extLst>
          </p:cNvPr>
          <p:cNvSpPr/>
          <p:nvPr/>
        </p:nvSpPr>
        <p:spPr>
          <a:xfrm>
            <a:off x="101810" y="5759839"/>
            <a:ext cx="3172504" cy="977122"/>
          </a:xfrm>
          <a:prstGeom prst="borderCallout1">
            <a:avLst>
              <a:gd name="adj1" fmla="val 58452"/>
              <a:gd name="adj2" fmla="val 297362"/>
              <a:gd name="adj3" fmla="val 34043"/>
              <a:gd name="adj4" fmla="val 10607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최종결제 금액</a:t>
            </a:r>
          </a:p>
        </p:txBody>
      </p:sp>
    </p:spTree>
    <p:extLst>
      <p:ext uri="{BB962C8B-B14F-4D97-AF65-F5344CB8AC3E}">
        <p14:creationId xmlns:p14="http://schemas.microsoft.com/office/powerpoint/2010/main" val="3129841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8AA18A-DBA0-E187-50D6-9B8178DD1B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B48A16-B299-70E4-8B0E-A0B4F0252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완료페이지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04B3DD5-0BE6-CD52-7366-0D94BD8361BE}"/>
              </a:ext>
            </a:extLst>
          </p:cNvPr>
          <p:cNvSpPr/>
          <p:nvPr/>
        </p:nvSpPr>
        <p:spPr>
          <a:xfrm>
            <a:off x="3371273" y="406947"/>
            <a:ext cx="8820727" cy="64510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EB9892DF-7D6F-D669-AE60-8D4A3E126EDB}"/>
              </a:ext>
            </a:extLst>
          </p:cNvPr>
          <p:cNvSpPr/>
          <p:nvPr/>
        </p:nvSpPr>
        <p:spPr>
          <a:xfrm>
            <a:off x="3644207" y="722250"/>
            <a:ext cx="2635896" cy="85602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주문완료</a:t>
            </a:r>
          </a:p>
        </p:txBody>
      </p:sp>
      <p:graphicFrame>
        <p:nvGraphicFramePr>
          <p:cNvPr id="6" name="다이어그램 5">
            <a:extLst>
              <a:ext uri="{FF2B5EF4-FFF2-40B4-BE49-F238E27FC236}">
                <a16:creationId xmlns:a16="http://schemas.microsoft.com/office/drawing/2014/main" id="{F6126775-A258-3AB6-0149-3C3D46854D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17587570"/>
              </p:ext>
            </p:extLst>
          </p:nvPr>
        </p:nvGraphicFramePr>
        <p:xfrm>
          <a:off x="7644926" y="1278773"/>
          <a:ext cx="4029838" cy="6423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85571A72-F3FF-8C75-628F-60CF719E3162}"/>
              </a:ext>
            </a:extLst>
          </p:cNvPr>
          <p:cNvSpPr/>
          <p:nvPr/>
        </p:nvSpPr>
        <p:spPr>
          <a:xfrm>
            <a:off x="3371273" y="2450096"/>
            <a:ext cx="8820727" cy="26853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주문이 완료되었습니다</a:t>
            </a:r>
            <a:r>
              <a:rPr lang="en-US" altLang="ko-KR" dirty="0">
                <a:solidFill>
                  <a:schemeClr val="bg1"/>
                </a:solidFill>
              </a:rPr>
              <a:t>!</a:t>
            </a: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감사합니다</a:t>
            </a:r>
            <a:r>
              <a:rPr lang="en-US" altLang="ko-KR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DB306F8-B964-5564-0C7E-CD5A85BE95CE}"/>
              </a:ext>
            </a:extLst>
          </p:cNvPr>
          <p:cNvSpPr/>
          <p:nvPr/>
        </p:nvSpPr>
        <p:spPr>
          <a:xfrm>
            <a:off x="8511308" y="6020296"/>
            <a:ext cx="1539731" cy="45620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홈으로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62134B8-12CD-E4BD-FC05-C7D550461A44}"/>
              </a:ext>
            </a:extLst>
          </p:cNvPr>
          <p:cNvSpPr/>
          <p:nvPr/>
        </p:nvSpPr>
        <p:spPr>
          <a:xfrm>
            <a:off x="10418617" y="6020296"/>
            <a:ext cx="1539731" cy="45620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쇼핑 더하기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8243083-BA94-5484-B349-CEFAB4ACDE2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273" y="6084059"/>
            <a:ext cx="1094508" cy="1094508"/>
          </a:xfrm>
          <a:prstGeom prst="rect">
            <a:avLst/>
          </a:prstGeom>
        </p:spPr>
      </p:pic>
      <p:sp>
        <p:nvSpPr>
          <p:cNvPr id="13" name="설명선: 선 12">
            <a:extLst>
              <a:ext uri="{FF2B5EF4-FFF2-40B4-BE49-F238E27FC236}">
                <a16:creationId xmlns:a16="http://schemas.microsoft.com/office/drawing/2014/main" id="{A969F07C-F2B4-80FB-BFEF-92BF4FF897A5}"/>
              </a:ext>
            </a:extLst>
          </p:cNvPr>
          <p:cNvSpPr/>
          <p:nvPr/>
        </p:nvSpPr>
        <p:spPr>
          <a:xfrm>
            <a:off x="101810" y="2181207"/>
            <a:ext cx="3172504" cy="977122"/>
          </a:xfrm>
          <a:prstGeom prst="borderCallout1">
            <a:avLst>
              <a:gd name="adj1" fmla="val 54670"/>
              <a:gd name="adj2" fmla="val 142185"/>
              <a:gd name="adj3" fmla="val 34043"/>
              <a:gd name="adj4" fmla="val 10607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감사인사 멘트</a:t>
            </a:r>
            <a:r>
              <a:rPr lang="en-US" altLang="ko-KR" dirty="0">
                <a:solidFill>
                  <a:schemeClr val="bg1"/>
                </a:solidFill>
              </a:rPr>
              <a:t>&amp;</a:t>
            </a:r>
            <a:r>
              <a:rPr lang="ko-KR" altLang="en-US" dirty="0" err="1">
                <a:solidFill>
                  <a:schemeClr val="bg1"/>
                </a:solidFill>
              </a:rPr>
              <a:t>주문완료알림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설명선: 선 13">
            <a:extLst>
              <a:ext uri="{FF2B5EF4-FFF2-40B4-BE49-F238E27FC236}">
                <a16:creationId xmlns:a16="http://schemas.microsoft.com/office/drawing/2014/main" id="{84B9CE78-6915-8950-CB7B-E85EB998725E}"/>
              </a:ext>
            </a:extLst>
          </p:cNvPr>
          <p:cNvSpPr/>
          <p:nvPr/>
        </p:nvSpPr>
        <p:spPr>
          <a:xfrm>
            <a:off x="101810" y="3885316"/>
            <a:ext cx="3172504" cy="977122"/>
          </a:xfrm>
          <a:prstGeom prst="borderCallout1">
            <a:avLst>
              <a:gd name="adj1" fmla="val 237105"/>
              <a:gd name="adj2" fmla="val 266210"/>
              <a:gd name="adj3" fmla="val 34043"/>
              <a:gd name="adj4" fmla="val 10607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홈으로 이동</a:t>
            </a:r>
          </a:p>
        </p:txBody>
      </p:sp>
      <p:sp>
        <p:nvSpPr>
          <p:cNvPr id="15" name="설명선: 선 14">
            <a:extLst>
              <a:ext uri="{FF2B5EF4-FFF2-40B4-BE49-F238E27FC236}">
                <a16:creationId xmlns:a16="http://schemas.microsoft.com/office/drawing/2014/main" id="{A2778A7A-A8E8-BD2D-741C-FAB00B758B91}"/>
              </a:ext>
            </a:extLst>
          </p:cNvPr>
          <p:cNvSpPr/>
          <p:nvPr/>
        </p:nvSpPr>
        <p:spPr>
          <a:xfrm>
            <a:off x="101810" y="5409316"/>
            <a:ext cx="3172504" cy="977122"/>
          </a:xfrm>
          <a:prstGeom prst="borderCallout1">
            <a:avLst>
              <a:gd name="adj1" fmla="val 67903"/>
              <a:gd name="adj2" fmla="val 339286"/>
              <a:gd name="adj3" fmla="val 34043"/>
              <a:gd name="adj4" fmla="val 10607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쇼핑페이지로 이동</a:t>
            </a:r>
          </a:p>
        </p:txBody>
      </p:sp>
    </p:spTree>
    <p:extLst>
      <p:ext uri="{BB962C8B-B14F-4D97-AF65-F5344CB8AC3E}">
        <p14:creationId xmlns:p14="http://schemas.microsoft.com/office/powerpoint/2010/main" val="2611021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A83FD5-BCFE-6F9D-F676-01A6B5865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메인화면</a:t>
            </a:r>
            <a:r>
              <a:rPr lang="en-US" altLang="ko-KR" dirty="0"/>
              <a:t>-</a:t>
            </a:r>
            <a:r>
              <a:rPr lang="ko-KR" altLang="en-US" dirty="0"/>
              <a:t>로그인 전</a:t>
            </a:r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CAC818B-AB13-1BF8-8146-35BD8365BF61}"/>
              </a:ext>
            </a:extLst>
          </p:cNvPr>
          <p:cNvSpPr/>
          <p:nvPr/>
        </p:nvSpPr>
        <p:spPr>
          <a:xfrm>
            <a:off x="838200" y="1690688"/>
            <a:ext cx="6327057" cy="43851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C31B08D-639F-B958-29C9-55A6E4EF1053}"/>
              </a:ext>
            </a:extLst>
          </p:cNvPr>
          <p:cNvSpPr txBox="1"/>
          <p:nvPr/>
        </p:nvSpPr>
        <p:spPr>
          <a:xfrm>
            <a:off x="5078361" y="2277588"/>
            <a:ext cx="1165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94185A3-E1B4-344B-69E1-5A18A2A7BEA9}"/>
              </a:ext>
            </a:extLst>
          </p:cNvPr>
          <p:cNvSpPr txBox="1"/>
          <p:nvPr/>
        </p:nvSpPr>
        <p:spPr>
          <a:xfrm>
            <a:off x="6003822" y="2277588"/>
            <a:ext cx="140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장바구니</a:t>
            </a:r>
          </a:p>
        </p:txBody>
      </p:sp>
      <p:pic>
        <p:nvPicPr>
          <p:cNvPr id="27" name="그래픽 26" descr="사용자 단색으로 채워진">
            <a:extLst>
              <a:ext uri="{FF2B5EF4-FFF2-40B4-BE49-F238E27FC236}">
                <a16:creationId xmlns:a16="http://schemas.microsoft.com/office/drawing/2014/main" id="{13EFBE20-18EA-8E00-7B6B-008BFD8999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12492" y="1864322"/>
            <a:ext cx="457200" cy="457200"/>
          </a:xfrm>
          <a:prstGeom prst="rect">
            <a:avLst/>
          </a:prstGeom>
        </p:spPr>
      </p:pic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B591E4CF-B9DA-542E-A785-00B92DDC62A1}"/>
              </a:ext>
            </a:extLst>
          </p:cNvPr>
          <p:cNvSpPr/>
          <p:nvPr/>
        </p:nvSpPr>
        <p:spPr>
          <a:xfrm>
            <a:off x="2803116" y="1922278"/>
            <a:ext cx="2158180" cy="53997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검색창</a:t>
            </a:r>
            <a:endParaRPr lang="ko-KR" altLang="en-US" dirty="0"/>
          </a:p>
        </p:txBody>
      </p:sp>
      <p:sp>
        <p:nvSpPr>
          <p:cNvPr id="6" name="설명선: 굽은 선 5">
            <a:extLst>
              <a:ext uri="{FF2B5EF4-FFF2-40B4-BE49-F238E27FC236}">
                <a16:creationId xmlns:a16="http://schemas.microsoft.com/office/drawing/2014/main" id="{FE3E5C53-068E-41CC-0477-E8A1253A8CA0}"/>
              </a:ext>
            </a:extLst>
          </p:cNvPr>
          <p:cNvSpPr/>
          <p:nvPr/>
        </p:nvSpPr>
        <p:spPr>
          <a:xfrm>
            <a:off x="5020289" y="177203"/>
            <a:ext cx="2380634" cy="1404256"/>
          </a:xfrm>
          <a:prstGeom prst="borderCallout2">
            <a:avLst>
              <a:gd name="adj1" fmla="val 10348"/>
              <a:gd name="adj2" fmla="val -899"/>
              <a:gd name="adj3" fmla="val 55859"/>
              <a:gd name="adj4" fmla="val -22449"/>
              <a:gd name="adj5" fmla="val 112500"/>
              <a:gd name="adj6" fmla="val -4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검색창</a:t>
            </a:r>
            <a:r>
              <a:rPr lang="ko-KR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altLang="ko-K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설명선: 굽은 선 6">
            <a:extLst>
              <a:ext uri="{FF2B5EF4-FFF2-40B4-BE49-F238E27FC236}">
                <a16:creationId xmlns:a16="http://schemas.microsoft.com/office/drawing/2014/main" id="{FB997E88-59C5-37A5-434A-D7C734D74773}"/>
              </a:ext>
            </a:extLst>
          </p:cNvPr>
          <p:cNvSpPr/>
          <p:nvPr/>
        </p:nvSpPr>
        <p:spPr>
          <a:xfrm>
            <a:off x="7788372" y="2802801"/>
            <a:ext cx="2519517" cy="1176374"/>
          </a:xfrm>
          <a:prstGeom prst="borderCallout2">
            <a:avLst>
              <a:gd name="adj1" fmla="val 73"/>
              <a:gd name="adj2" fmla="val 643"/>
              <a:gd name="adj3" fmla="val -13510"/>
              <a:gd name="adj4" fmla="val -17448"/>
              <a:gd name="adj5" fmla="val -62641"/>
              <a:gd name="adj6" fmla="val -90374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 기능 및 아이콘</a:t>
            </a:r>
            <a:endParaRPr lang="en-US" altLang="ko-KR" dirty="0"/>
          </a:p>
          <a:p>
            <a:pPr algn="ctr"/>
            <a:r>
              <a:rPr lang="ko-KR" altLang="en-US" dirty="0" err="1"/>
              <a:t>로그인후</a:t>
            </a:r>
            <a:r>
              <a:rPr lang="ko-KR" altLang="en-US" dirty="0"/>
              <a:t> 마이페이지 전환</a:t>
            </a:r>
          </a:p>
        </p:txBody>
      </p:sp>
      <p:sp>
        <p:nvSpPr>
          <p:cNvPr id="8" name="설명선: 굽은 선 7">
            <a:extLst>
              <a:ext uri="{FF2B5EF4-FFF2-40B4-BE49-F238E27FC236}">
                <a16:creationId xmlns:a16="http://schemas.microsoft.com/office/drawing/2014/main" id="{0CC2FD6D-327A-3D43-F2A2-66A45DD0E34F}"/>
              </a:ext>
            </a:extLst>
          </p:cNvPr>
          <p:cNvSpPr/>
          <p:nvPr/>
        </p:nvSpPr>
        <p:spPr>
          <a:xfrm>
            <a:off x="8650848" y="873520"/>
            <a:ext cx="2785298" cy="1176375"/>
          </a:xfrm>
          <a:prstGeom prst="borderCallout2">
            <a:avLst>
              <a:gd name="adj1" fmla="val 9556"/>
              <a:gd name="adj2" fmla="val -311"/>
              <a:gd name="adj3" fmla="val 92301"/>
              <a:gd name="adj4" fmla="val -33805"/>
              <a:gd name="adj5" fmla="val 99963"/>
              <a:gd name="adj6" fmla="val -6672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장바구니 기능 및 아이콘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2174B79-70E1-7FD4-D873-4B3F59ED9B9F}"/>
              </a:ext>
            </a:extLst>
          </p:cNvPr>
          <p:cNvSpPr/>
          <p:nvPr/>
        </p:nvSpPr>
        <p:spPr>
          <a:xfrm>
            <a:off x="838198" y="2611759"/>
            <a:ext cx="6327057" cy="96356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화면 배너</a:t>
            </a:r>
            <a:r>
              <a:rPr lang="en-US" altLang="ko-KR" dirty="0"/>
              <a:t>(</a:t>
            </a:r>
            <a:r>
              <a:rPr lang="ko-KR" altLang="en-US" dirty="0"/>
              <a:t>컴퓨터 제품 정보 및 가격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5142B9B-F940-3803-E35D-B69D1DF3AC3E}"/>
              </a:ext>
            </a:extLst>
          </p:cNvPr>
          <p:cNvSpPr/>
          <p:nvPr/>
        </p:nvSpPr>
        <p:spPr>
          <a:xfrm>
            <a:off x="1101213" y="4060722"/>
            <a:ext cx="1641987" cy="96356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1BDB33B-5636-2F4B-47CA-746B3ED7C67E}"/>
              </a:ext>
            </a:extLst>
          </p:cNvPr>
          <p:cNvSpPr/>
          <p:nvPr/>
        </p:nvSpPr>
        <p:spPr>
          <a:xfrm>
            <a:off x="3180734" y="4060721"/>
            <a:ext cx="1641987" cy="96356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6513754-EF7A-F6A2-1D42-C1C2FE9FC09C}"/>
              </a:ext>
            </a:extLst>
          </p:cNvPr>
          <p:cNvSpPr/>
          <p:nvPr/>
        </p:nvSpPr>
        <p:spPr>
          <a:xfrm>
            <a:off x="5230761" y="4060721"/>
            <a:ext cx="1641987" cy="96356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2383F1B-A28B-2192-FB0A-7B3CE94DBC4E}"/>
              </a:ext>
            </a:extLst>
          </p:cNvPr>
          <p:cNvSpPr/>
          <p:nvPr/>
        </p:nvSpPr>
        <p:spPr>
          <a:xfrm>
            <a:off x="1101213" y="5525580"/>
            <a:ext cx="1641987" cy="5502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6FA4318-249E-51AE-C3B8-21545F50590D}"/>
              </a:ext>
            </a:extLst>
          </p:cNvPr>
          <p:cNvSpPr/>
          <p:nvPr/>
        </p:nvSpPr>
        <p:spPr>
          <a:xfrm>
            <a:off x="5230761" y="5525580"/>
            <a:ext cx="1641987" cy="5502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140625A-01CE-8048-0F6A-F6D276903429}"/>
              </a:ext>
            </a:extLst>
          </p:cNvPr>
          <p:cNvSpPr/>
          <p:nvPr/>
        </p:nvSpPr>
        <p:spPr>
          <a:xfrm>
            <a:off x="3180734" y="5525579"/>
            <a:ext cx="1641987" cy="5502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설명선: 굽은 선 18">
            <a:extLst>
              <a:ext uri="{FF2B5EF4-FFF2-40B4-BE49-F238E27FC236}">
                <a16:creationId xmlns:a16="http://schemas.microsoft.com/office/drawing/2014/main" id="{23568316-C74E-BD3D-C425-3DDAAA11FAC4}"/>
              </a:ext>
            </a:extLst>
          </p:cNvPr>
          <p:cNvSpPr/>
          <p:nvPr/>
        </p:nvSpPr>
        <p:spPr>
          <a:xfrm>
            <a:off x="8175523" y="4763611"/>
            <a:ext cx="2954590" cy="131226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8131"/>
              <a:gd name="adj6" fmla="val -19708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각종 제품 가격 및 정보</a:t>
            </a:r>
            <a:endParaRPr lang="en-US" altLang="ko-KR" dirty="0"/>
          </a:p>
        </p:txBody>
      </p:sp>
      <p:pic>
        <p:nvPicPr>
          <p:cNvPr id="25" name="그래픽 24" descr="쇼핑 카트 단색으로 채워진">
            <a:extLst>
              <a:ext uri="{FF2B5EF4-FFF2-40B4-BE49-F238E27FC236}">
                <a16:creationId xmlns:a16="http://schemas.microsoft.com/office/drawing/2014/main" id="{ED260BEC-35A2-7131-46A2-1F1094F909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43483" y="1838259"/>
            <a:ext cx="457201" cy="457201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E211DC93-A5B9-A06D-6B46-999022E0DE1F}"/>
              </a:ext>
            </a:extLst>
          </p:cNvPr>
          <p:cNvSpPr/>
          <p:nvPr/>
        </p:nvSpPr>
        <p:spPr>
          <a:xfrm>
            <a:off x="838198" y="2617078"/>
            <a:ext cx="6327057" cy="235440"/>
          </a:xfrm>
          <a:prstGeom prst="rect">
            <a:avLst/>
          </a:prstGeom>
          <a:solidFill>
            <a:srgbClr val="72B8F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CPU     GPU     RAM     </a:t>
            </a:r>
            <a:r>
              <a:rPr lang="ko-KR" altLang="en-US" dirty="0"/>
              <a:t>모니터     주변기기     특가세일   고객센터</a:t>
            </a:r>
          </a:p>
        </p:txBody>
      </p:sp>
      <p:sp>
        <p:nvSpPr>
          <p:cNvPr id="28" name="설명선: 굽은 선 27">
            <a:extLst>
              <a:ext uri="{FF2B5EF4-FFF2-40B4-BE49-F238E27FC236}">
                <a16:creationId xmlns:a16="http://schemas.microsoft.com/office/drawing/2014/main" id="{FDC4233F-300D-C594-243D-B51BEE1324C8}"/>
              </a:ext>
            </a:extLst>
          </p:cNvPr>
          <p:cNvSpPr/>
          <p:nvPr/>
        </p:nvSpPr>
        <p:spPr>
          <a:xfrm>
            <a:off x="10307891" y="2026215"/>
            <a:ext cx="1798076" cy="132556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54270"/>
              <a:gd name="adj6" fmla="val -22381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메뉴바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5" name="설명선: 굽은 선 4">
            <a:extLst>
              <a:ext uri="{FF2B5EF4-FFF2-40B4-BE49-F238E27FC236}">
                <a16:creationId xmlns:a16="http://schemas.microsoft.com/office/drawing/2014/main" id="{14CF5D5D-EE0B-21F8-882B-B4A94B3113E8}"/>
              </a:ext>
            </a:extLst>
          </p:cNvPr>
          <p:cNvSpPr/>
          <p:nvPr/>
        </p:nvSpPr>
        <p:spPr>
          <a:xfrm>
            <a:off x="4548031" y="6138633"/>
            <a:ext cx="2425423" cy="719367"/>
          </a:xfrm>
          <a:prstGeom prst="borderCallout2">
            <a:avLst>
              <a:gd name="adj1" fmla="val 10348"/>
              <a:gd name="adj2" fmla="val -899"/>
              <a:gd name="adj3" fmla="val 55859"/>
              <a:gd name="adj4" fmla="val -22449"/>
              <a:gd name="adj5" fmla="val -110908"/>
              <a:gd name="adj6" fmla="val -6142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배경화면</a:t>
            </a:r>
            <a:r>
              <a:rPr lang="en-US" altLang="ko-KR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ko-KR" alt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사이트 상징적 사진</a:t>
            </a:r>
            <a:r>
              <a:rPr lang="en-US" altLang="ko-KR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582FFE51-8996-C22C-603C-EC9D40CE08A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303" y="1500315"/>
            <a:ext cx="1404256" cy="1404256"/>
          </a:xfrm>
          <a:prstGeom prst="rect">
            <a:avLst/>
          </a:prstGeom>
        </p:spPr>
      </p:pic>
      <p:pic>
        <p:nvPicPr>
          <p:cNvPr id="22" name="그래픽 21" descr="돋보기 단색으로 채워진">
            <a:extLst>
              <a:ext uri="{FF2B5EF4-FFF2-40B4-BE49-F238E27FC236}">
                <a16:creationId xmlns:a16="http://schemas.microsoft.com/office/drawing/2014/main" id="{78FC4A35-A687-0D81-15E1-A0506EC18BF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99664" y="1994637"/>
            <a:ext cx="383955" cy="383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392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66740F-A762-15C1-30D9-3542A8E66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메인화면</a:t>
            </a:r>
            <a:r>
              <a:rPr lang="en-US" altLang="ko-KR" dirty="0"/>
              <a:t>-</a:t>
            </a:r>
            <a:r>
              <a:rPr lang="ko-KR" altLang="en-US" dirty="0"/>
              <a:t>로그인 후</a:t>
            </a:r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8395AF2-EBF5-B438-7F18-FDA5E52B0CF0}"/>
              </a:ext>
            </a:extLst>
          </p:cNvPr>
          <p:cNvSpPr/>
          <p:nvPr/>
        </p:nvSpPr>
        <p:spPr>
          <a:xfrm>
            <a:off x="685801" y="2170979"/>
            <a:ext cx="6327057" cy="43851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33EE1CE-9F83-02FA-A703-7CA770913D86}"/>
              </a:ext>
            </a:extLst>
          </p:cNvPr>
          <p:cNvSpPr txBox="1"/>
          <p:nvPr/>
        </p:nvSpPr>
        <p:spPr>
          <a:xfrm>
            <a:off x="5154562" y="2757879"/>
            <a:ext cx="1165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MY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10FD36A-9A9D-7BFF-FB0E-C8EB18EC11D1}"/>
              </a:ext>
            </a:extLst>
          </p:cNvPr>
          <p:cNvSpPr txBox="1"/>
          <p:nvPr/>
        </p:nvSpPr>
        <p:spPr>
          <a:xfrm>
            <a:off x="5851423" y="2757879"/>
            <a:ext cx="140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장바구니</a:t>
            </a:r>
          </a:p>
        </p:txBody>
      </p:sp>
      <p:pic>
        <p:nvPicPr>
          <p:cNvPr id="23" name="그래픽 22" descr="사용자 단색으로 채워진">
            <a:extLst>
              <a:ext uri="{FF2B5EF4-FFF2-40B4-BE49-F238E27FC236}">
                <a16:creationId xmlns:a16="http://schemas.microsoft.com/office/drawing/2014/main" id="{DA67A0ED-648B-9CCE-957C-33D1C7DA2C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60093" y="2344613"/>
            <a:ext cx="457200" cy="457200"/>
          </a:xfrm>
          <a:prstGeom prst="rect">
            <a:avLst/>
          </a:prstGeom>
        </p:spPr>
      </p:pic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1B46DD1A-8369-851C-1D6A-3048CD401B7D}"/>
              </a:ext>
            </a:extLst>
          </p:cNvPr>
          <p:cNvSpPr/>
          <p:nvPr/>
        </p:nvSpPr>
        <p:spPr>
          <a:xfrm>
            <a:off x="2650717" y="2402569"/>
            <a:ext cx="2158180" cy="53997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검색창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B3AC568-25FB-0E1C-0FFA-8739D78E8965}"/>
              </a:ext>
            </a:extLst>
          </p:cNvPr>
          <p:cNvSpPr/>
          <p:nvPr/>
        </p:nvSpPr>
        <p:spPr>
          <a:xfrm>
            <a:off x="685799" y="3092050"/>
            <a:ext cx="6327057" cy="96356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화면 배너</a:t>
            </a:r>
            <a:r>
              <a:rPr lang="en-US" altLang="ko-KR" dirty="0"/>
              <a:t>(</a:t>
            </a:r>
            <a:r>
              <a:rPr lang="ko-KR" altLang="en-US" dirty="0"/>
              <a:t>컴퓨터 제품 정보 및 가격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7B689F8-6661-AC11-0590-2541540A19C4}"/>
              </a:ext>
            </a:extLst>
          </p:cNvPr>
          <p:cNvSpPr/>
          <p:nvPr/>
        </p:nvSpPr>
        <p:spPr>
          <a:xfrm>
            <a:off x="948814" y="4541013"/>
            <a:ext cx="1641987" cy="96356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DE9ECB4-D976-807B-C2F3-942CB3A201F6}"/>
              </a:ext>
            </a:extLst>
          </p:cNvPr>
          <p:cNvSpPr/>
          <p:nvPr/>
        </p:nvSpPr>
        <p:spPr>
          <a:xfrm>
            <a:off x="3028335" y="4541012"/>
            <a:ext cx="1641987" cy="96356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4D99FF6-2E05-78CC-0450-C430F30502ED}"/>
              </a:ext>
            </a:extLst>
          </p:cNvPr>
          <p:cNvSpPr/>
          <p:nvPr/>
        </p:nvSpPr>
        <p:spPr>
          <a:xfrm>
            <a:off x="5078362" y="4541012"/>
            <a:ext cx="1641987" cy="96356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587A933-63F2-85F8-F422-866EB29A97E2}"/>
              </a:ext>
            </a:extLst>
          </p:cNvPr>
          <p:cNvSpPr/>
          <p:nvPr/>
        </p:nvSpPr>
        <p:spPr>
          <a:xfrm>
            <a:off x="948814" y="6005871"/>
            <a:ext cx="1641987" cy="5502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F98FAE6-3CF6-888E-0AEF-CDAFDA2C3E2C}"/>
              </a:ext>
            </a:extLst>
          </p:cNvPr>
          <p:cNvSpPr/>
          <p:nvPr/>
        </p:nvSpPr>
        <p:spPr>
          <a:xfrm>
            <a:off x="5078362" y="6005871"/>
            <a:ext cx="1641987" cy="5502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948424E-6240-44F3-6230-ECA6DEEB61D8}"/>
              </a:ext>
            </a:extLst>
          </p:cNvPr>
          <p:cNvSpPr/>
          <p:nvPr/>
        </p:nvSpPr>
        <p:spPr>
          <a:xfrm>
            <a:off x="3028335" y="6005870"/>
            <a:ext cx="1641987" cy="5502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그래픽 31" descr="쇼핑 카트 단색으로 채워진">
            <a:extLst>
              <a:ext uri="{FF2B5EF4-FFF2-40B4-BE49-F238E27FC236}">
                <a16:creationId xmlns:a16="http://schemas.microsoft.com/office/drawing/2014/main" id="{CBFE0D3A-8F8C-1890-7E7E-C0E206144B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91084" y="2318550"/>
            <a:ext cx="457201" cy="457201"/>
          </a:xfrm>
          <a:prstGeom prst="rect">
            <a:avLst/>
          </a:prstGeom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FE9D4D67-5FFC-2E67-38C3-75063109EA4A}"/>
              </a:ext>
            </a:extLst>
          </p:cNvPr>
          <p:cNvSpPr/>
          <p:nvPr/>
        </p:nvSpPr>
        <p:spPr>
          <a:xfrm>
            <a:off x="685799" y="3097369"/>
            <a:ext cx="6327057" cy="235440"/>
          </a:xfrm>
          <a:prstGeom prst="rect">
            <a:avLst/>
          </a:prstGeom>
          <a:solidFill>
            <a:srgbClr val="72B8F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CPU     GPU     RAM     </a:t>
            </a:r>
            <a:r>
              <a:rPr lang="ko-KR" altLang="en-US" dirty="0"/>
              <a:t>모니터     주변기기     특가세일   고객센터</a:t>
            </a: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5297BB0A-B7CC-7B3F-7BB9-28F1D57588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904" y="1980606"/>
            <a:ext cx="1404256" cy="1404256"/>
          </a:xfrm>
          <a:prstGeom prst="rect">
            <a:avLst/>
          </a:prstGeom>
        </p:spPr>
      </p:pic>
      <p:pic>
        <p:nvPicPr>
          <p:cNvPr id="35" name="그래픽 34" descr="돋보기 단색으로 채워진">
            <a:extLst>
              <a:ext uri="{FF2B5EF4-FFF2-40B4-BE49-F238E27FC236}">
                <a16:creationId xmlns:a16="http://schemas.microsoft.com/office/drawing/2014/main" id="{573D91C3-D9FA-D94A-1A39-E41ECB18A96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347265" y="2474928"/>
            <a:ext cx="383955" cy="383955"/>
          </a:xfrm>
          <a:prstGeom prst="rect">
            <a:avLst/>
          </a:prstGeom>
        </p:spPr>
      </p:pic>
      <p:sp>
        <p:nvSpPr>
          <p:cNvPr id="36" name="설명선: 선 35">
            <a:extLst>
              <a:ext uri="{FF2B5EF4-FFF2-40B4-BE49-F238E27FC236}">
                <a16:creationId xmlns:a16="http://schemas.microsoft.com/office/drawing/2014/main" id="{7375ADFF-29BB-DF8F-8C80-AAFB57845132}"/>
              </a:ext>
            </a:extLst>
          </p:cNvPr>
          <p:cNvSpPr/>
          <p:nvPr/>
        </p:nvSpPr>
        <p:spPr>
          <a:xfrm>
            <a:off x="6720349" y="900407"/>
            <a:ext cx="3172504" cy="977122"/>
          </a:xfrm>
          <a:prstGeom prst="borderCallout1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로그인</a:t>
            </a:r>
            <a:r>
              <a:rPr lang="en-US" altLang="ko-KR" dirty="0">
                <a:solidFill>
                  <a:schemeClr val="bg1"/>
                </a:solidFill>
              </a:rPr>
              <a:t>-&gt;MY</a:t>
            </a:r>
            <a:r>
              <a:rPr lang="ko-KR" altLang="en-US" dirty="0">
                <a:solidFill>
                  <a:schemeClr val="bg1"/>
                </a:solidFill>
              </a:rPr>
              <a:t>로 변경</a:t>
            </a:r>
          </a:p>
        </p:txBody>
      </p:sp>
    </p:spTree>
    <p:extLst>
      <p:ext uri="{BB962C8B-B14F-4D97-AF65-F5344CB8AC3E}">
        <p14:creationId xmlns:p14="http://schemas.microsoft.com/office/powerpoint/2010/main" val="3354543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916168-5960-BD37-1999-3EDED724B9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0E5963-D053-4B4E-226F-E5372CAF7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메뉴별 상품 페이지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E357103-ACE1-11C3-5FAA-D90ED0E55E67}"/>
              </a:ext>
            </a:extLst>
          </p:cNvPr>
          <p:cNvSpPr/>
          <p:nvPr/>
        </p:nvSpPr>
        <p:spPr>
          <a:xfrm>
            <a:off x="838199" y="1904572"/>
            <a:ext cx="6327057" cy="43851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BEB958E8-52E2-3479-21FF-1E866A0530BE}"/>
              </a:ext>
            </a:extLst>
          </p:cNvPr>
          <p:cNvSpPr/>
          <p:nvPr/>
        </p:nvSpPr>
        <p:spPr>
          <a:xfrm>
            <a:off x="2401455" y="2065867"/>
            <a:ext cx="2880186" cy="53997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    </a:t>
            </a:r>
            <a:r>
              <a:rPr lang="ko-KR" altLang="en-US" dirty="0" err="1"/>
              <a:t>검색창</a:t>
            </a:r>
            <a:endParaRPr lang="ko-KR" altLang="en-US" dirty="0"/>
          </a:p>
        </p:txBody>
      </p:sp>
      <p:pic>
        <p:nvPicPr>
          <p:cNvPr id="4" name="그래픽 3" descr="돋보기 단색으로 채워진">
            <a:extLst>
              <a:ext uri="{FF2B5EF4-FFF2-40B4-BE49-F238E27FC236}">
                <a16:creationId xmlns:a16="http://schemas.microsoft.com/office/drawing/2014/main" id="{D06313CD-766E-9A19-BEE3-8341F258F6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91517" y="2154718"/>
            <a:ext cx="383955" cy="38395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BE8FB8E-E056-333F-72E5-C211B2E5BC94}"/>
              </a:ext>
            </a:extLst>
          </p:cNvPr>
          <p:cNvSpPr txBox="1"/>
          <p:nvPr/>
        </p:nvSpPr>
        <p:spPr>
          <a:xfrm>
            <a:off x="5586385" y="2427966"/>
            <a:ext cx="895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MY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B19D3C3-5C9E-3511-D05F-A66D75F03D7C}"/>
              </a:ext>
            </a:extLst>
          </p:cNvPr>
          <p:cNvSpPr txBox="1"/>
          <p:nvPr/>
        </p:nvSpPr>
        <p:spPr>
          <a:xfrm>
            <a:off x="6118168" y="2473604"/>
            <a:ext cx="1410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장바구니</a:t>
            </a:r>
          </a:p>
        </p:txBody>
      </p:sp>
      <p:pic>
        <p:nvPicPr>
          <p:cNvPr id="20" name="그래픽 19" descr="사용자 단색으로 채워진">
            <a:extLst>
              <a:ext uri="{FF2B5EF4-FFF2-40B4-BE49-F238E27FC236}">
                <a16:creationId xmlns:a16="http://schemas.microsoft.com/office/drawing/2014/main" id="{9619A3B3-E768-BA4D-B07E-FA1C1528A2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76658" y="2096694"/>
            <a:ext cx="357333" cy="357333"/>
          </a:xfrm>
          <a:prstGeom prst="rect">
            <a:avLst/>
          </a:prstGeom>
        </p:spPr>
      </p:pic>
      <p:pic>
        <p:nvPicPr>
          <p:cNvPr id="21" name="그래픽 20" descr="쇼핑 카트 단색으로 채워진">
            <a:extLst>
              <a:ext uri="{FF2B5EF4-FFF2-40B4-BE49-F238E27FC236}">
                <a16:creationId xmlns:a16="http://schemas.microsoft.com/office/drawing/2014/main" id="{75C112D2-EDD2-89D5-6407-2F33FC7529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87562" y="2109144"/>
            <a:ext cx="357334" cy="357334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74364601-8FF8-38D4-5175-94BF9E30662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030" y="1651255"/>
            <a:ext cx="1404256" cy="1404256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0C8BD363-AD26-A57B-45F7-90767C7C8AD1}"/>
              </a:ext>
            </a:extLst>
          </p:cNvPr>
          <p:cNvSpPr/>
          <p:nvPr/>
        </p:nvSpPr>
        <p:spPr>
          <a:xfrm>
            <a:off x="838199" y="2813884"/>
            <a:ext cx="6327057" cy="235440"/>
          </a:xfrm>
          <a:prstGeom prst="rect">
            <a:avLst/>
          </a:prstGeom>
          <a:solidFill>
            <a:srgbClr val="72B8F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CPU</a:t>
            </a:r>
            <a:r>
              <a:rPr lang="en-US" altLang="ko-KR" dirty="0"/>
              <a:t>     GPU     RAM     </a:t>
            </a:r>
            <a:r>
              <a:rPr lang="ko-KR" altLang="en-US" dirty="0"/>
              <a:t>모니터     주변기기     특가세일   고객센터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9C8B5AE-7004-269C-25BC-7EF56868376C}"/>
              </a:ext>
            </a:extLst>
          </p:cNvPr>
          <p:cNvSpPr/>
          <p:nvPr/>
        </p:nvSpPr>
        <p:spPr>
          <a:xfrm>
            <a:off x="1083449" y="3455333"/>
            <a:ext cx="1311837" cy="963561"/>
          </a:xfrm>
          <a:prstGeom prst="rect">
            <a:avLst/>
          </a:prstGeom>
          <a:blipFill dpi="0"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F43373C-71C8-9141-B278-108125499E3B}"/>
              </a:ext>
            </a:extLst>
          </p:cNvPr>
          <p:cNvSpPr/>
          <p:nvPr/>
        </p:nvSpPr>
        <p:spPr>
          <a:xfrm>
            <a:off x="2546990" y="3453954"/>
            <a:ext cx="4276437" cy="963561"/>
          </a:xfrm>
          <a:prstGeom prst="rect">
            <a:avLst/>
          </a:prstGeom>
          <a:solidFill>
            <a:srgbClr val="B7C5E7"/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bg1"/>
                </a:solidFill>
              </a:rPr>
              <a:t>I9</a:t>
            </a:r>
            <a:r>
              <a:rPr lang="ko-KR" altLang="en-US" sz="1800" dirty="0">
                <a:solidFill>
                  <a:schemeClr val="bg1"/>
                </a:solidFill>
              </a:rPr>
              <a:t> </a:t>
            </a:r>
            <a:r>
              <a:rPr lang="en-US" altLang="ko-KR" sz="1800" dirty="0">
                <a:solidFill>
                  <a:schemeClr val="bg1"/>
                </a:solidFill>
              </a:rPr>
              <a:t>9900KS</a:t>
            </a:r>
            <a:r>
              <a:rPr lang="en-US" altLang="ko-KR" dirty="0">
                <a:solidFill>
                  <a:schemeClr val="bg1"/>
                </a:solidFill>
              </a:rPr>
              <a:t>/</a:t>
            </a:r>
            <a:r>
              <a:rPr lang="en-US" altLang="ko-KR" sz="1800" dirty="0">
                <a:solidFill>
                  <a:schemeClr val="bg1"/>
                </a:solidFill>
              </a:rPr>
              <a:t>8C/16T</a:t>
            </a:r>
          </a:p>
          <a:p>
            <a:pPr algn="ctr"/>
            <a:r>
              <a:rPr lang="en-US" altLang="ko-KR" sz="1800" dirty="0">
                <a:solidFill>
                  <a:schemeClr val="bg1"/>
                </a:solidFill>
              </a:rPr>
              <a:t>    /64bit/all core boost 5.0GHZ/   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93AC18C-D92F-541A-8682-9C81D4BF6EEE}"/>
              </a:ext>
            </a:extLst>
          </p:cNvPr>
          <p:cNvSpPr/>
          <p:nvPr/>
        </p:nvSpPr>
        <p:spPr>
          <a:xfrm>
            <a:off x="1083449" y="4672211"/>
            <a:ext cx="1311837" cy="963561"/>
          </a:xfrm>
          <a:prstGeom prst="rect">
            <a:avLst/>
          </a:prstGeom>
          <a:blipFill dpi="0"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42AA516-0906-148F-0269-0A2B5EA0D013}"/>
              </a:ext>
            </a:extLst>
          </p:cNvPr>
          <p:cNvSpPr/>
          <p:nvPr/>
        </p:nvSpPr>
        <p:spPr>
          <a:xfrm>
            <a:off x="2546990" y="4670832"/>
            <a:ext cx="4276437" cy="963561"/>
          </a:xfrm>
          <a:prstGeom prst="rect">
            <a:avLst/>
          </a:prstGeom>
          <a:solidFill>
            <a:srgbClr val="B7C5E7"/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I7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8700K/6C/12T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/64bit/ all core boost 4.3GHZ/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43" name="설명선: 선 42">
            <a:extLst>
              <a:ext uri="{FF2B5EF4-FFF2-40B4-BE49-F238E27FC236}">
                <a16:creationId xmlns:a16="http://schemas.microsoft.com/office/drawing/2014/main" id="{95A07A77-ECCA-DD04-F261-278BA54460E9}"/>
              </a:ext>
            </a:extLst>
          </p:cNvPr>
          <p:cNvSpPr/>
          <p:nvPr/>
        </p:nvSpPr>
        <p:spPr>
          <a:xfrm>
            <a:off x="8606782" y="520749"/>
            <a:ext cx="3172504" cy="977122"/>
          </a:xfrm>
          <a:prstGeom prst="borderCallout1">
            <a:avLst>
              <a:gd name="adj1" fmla="val 18750"/>
              <a:gd name="adj2" fmla="val -8333"/>
              <a:gd name="adj3" fmla="val 242946"/>
              <a:gd name="adj4" fmla="val -5434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각 항목별 메뉴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클릭하면 이동함</a:t>
            </a:r>
          </a:p>
        </p:txBody>
      </p:sp>
      <p:sp>
        <p:nvSpPr>
          <p:cNvPr id="44" name="설명선: 선 43">
            <a:extLst>
              <a:ext uri="{FF2B5EF4-FFF2-40B4-BE49-F238E27FC236}">
                <a16:creationId xmlns:a16="http://schemas.microsoft.com/office/drawing/2014/main" id="{280D419D-42A3-3D9F-0B39-87C9AE86491A}"/>
              </a:ext>
            </a:extLst>
          </p:cNvPr>
          <p:cNvSpPr/>
          <p:nvPr/>
        </p:nvSpPr>
        <p:spPr>
          <a:xfrm>
            <a:off x="8770103" y="2354042"/>
            <a:ext cx="3172504" cy="977122"/>
          </a:xfrm>
          <a:prstGeom prst="borderCallout1">
            <a:avLst>
              <a:gd name="adj1" fmla="val 18750"/>
              <a:gd name="adj2" fmla="val -8333"/>
              <a:gd name="adj3" fmla="val 54839"/>
              <a:gd name="adj4" fmla="val -21825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클릭한 항목 색상변경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추후 </a:t>
            </a:r>
            <a:r>
              <a:rPr lang="ko-KR" altLang="en-US" dirty="0" err="1">
                <a:solidFill>
                  <a:schemeClr val="bg1"/>
                </a:solidFill>
              </a:rPr>
              <a:t>메뉴바</a:t>
            </a:r>
            <a:r>
              <a:rPr lang="ko-KR" altLang="en-US" dirty="0">
                <a:solidFill>
                  <a:schemeClr val="bg1"/>
                </a:solidFill>
              </a:rPr>
              <a:t> 변경 </a:t>
            </a:r>
            <a:r>
              <a:rPr lang="ko-KR" altLang="en-US" dirty="0" err="1">
                <a:solidFill>
                  <a:schemeClr val="bg1"/>
                </a:solidFill>
              </a:rPr>
              <a:t>가능성있음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5" name="설명선: 선 44">
            <a:extLst>
              <a:ext uri="{FF2B5EF4-FFF2-40B4-BE49-F238E27FC236}">
                <a16:creationId xmlns:a16="http://schemas.microsoft.com/office/drawing/2014/main" id="{BA473396-95D3-B75B-F447-AA555A7E8024}"/>
              </a:ext>
            </a:extLst>
          </p:cNvPr>
          <p:cNvSpPr/>
          <p:nvPr/>
        </p:nvSpPr>
        <p:spPr>
          <a:xfrm>
            <a:off x="8606782" y="4537364"/>
            <a:ext cx="3172504" cy="977122"/>
          </a:xfrm>
          <a:prstGeom prst="borderCallout1">
            <a:avLst>
              <a:gd name="adj1" fmla="val 18750"/>
              <a:gd name="adj2" fmla="val -8333"/>
              <a:gd name="adj3" fmla="val -61428"/>
              <a:gd name="adj4" fmla="val -6162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상품 이미지</a:t>
            </a:r>
            <a:r>
              <a:rPr lang="en-US" altLang="ko-KR" dirty="0">
                <a:solidFill>
                  <a:schemeClr val="bg1"/>
                </a:solidFill>
              </a:rPr>
              <a:t>&amp;</a:t>
            </a:r>
            <a:r>
              <a:rPr lang="ko-KR" altLang="en-US" dirty="0">
                <a:solidFill>
                  <a:schemeClr val="bg1"/>
                </a:solidFill>
              </a:rPr>
              <a:t>목록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E261CE0E-F0B2-3AF0-2005-116F98C805B3}"/>
              </a:ext>
            </a:extLst>
          </p:cNvPr>
          <p:cNvSpPr/>
          <p:nvPr/>
        </p:nvSpPr>
        <p:spPr>
          <a:xfrm>
            <a:off x="5586385" y="5738548"/>
            <a:ext cx="1491535" cy="509852"/>
          </a:xfrm>
          <a:prstGeom prst="roundRect">
            <a:avLst/>
          </a:prstGeom>
          <a:solidFill>
            <a:srgbClr val="8394E4"/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결제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C5F5B9D8-C70C-DCBA-FDBD-39A58ADF19A1}"/>
              </a:ext>
            </a:extLst>
          </p:cNvPr>
          <p:cNvSpPr/>
          <p:nvPr/>
        </p:nvSpPr>
        <p:spPr>
          <a:xfrm>
            <a:off x="3975462" y="5738548"/>
            <a:ext cx="1491535" cy="509852"/>
          </a:xfrm>
          <a:prstGeom prst="roundRect">
            <a:avLst/>
          </a:prstGeom>
          <a:solidFill>
            <a:srgbClr val="8394E4"/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장바구니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CE77EC0-AB4D-B1A5-6D2E-22A122EB44D5}"/>
              </a:ext>
            </a:extLst>
          </p:cNvPr>
          <p:cNvSpPr/>
          <p:nvPr/>
        </p:nvSpPr>
        <p:spPr>
          <a:xfrm>
            <a:off x="6859675" y="5037157"/>
            <a:ext cx="230909" cy="23090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35BFDC1-A478-E6E2-C73F-53BEA856EBFD}"/>
              </a:ext>
            </a:extLst>
          </p:cNvPr>
          <p:cNvSpPr/>
          <p:nvPr/>
        </p:nvSpPr>
        <p:spPr>
          <a:xfrm>
            <a:off x="6859676" y="3819135"/>
            <a:ext cx="230909" cy="23090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설명선: 선 49">
            <a:extLst>
              <a:ext uri="{FF2B5EF4-FFF2-40B4-BE49-F238E27FC236}">
                <a16:creationId xmlns:a16="http://schemas.microsoft.com/office/drawing/2014/main" id="{7F58CD1C-3BCC-3F32-1CBD-58A388B50AC4}"/>
              </a:ext>
            </a:extLst>
          </p:cNvPr>
          <p:cNvSpPr/>
          <p:nvPr/>
        </p:nvSpPr>
        <p:spPr>
          <a:xfrm>
            <a:off x="8604260" y="5738548"/>
            <a:ext cx="3172504" cy="977122"/>
          </a:xfrm>
          <a:prstGeom prst="borderCallout1">
            <a:avLst>
              <a:gd name="adj1" fmla="val 18750"/>
              <a:gd name="adj2" fmla="val -8333"/>
              <a:gd name="adj3" fmla="val -56702"/>
              <a:gd name="adj4" fmla="val -5027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체크하면 장바구니 담기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가능</a:t>
            </a:r>
          </a:p>
        </p:txBody>
      </p:sp>
    </p:spTree>
    <p:extLst>
      <p:ext uri="{BB962C8B-B14F-4D97-AF65-F5344CB8AC3E}">
        <p14:creationId xmlns:p14="http://schemas.microsoft.com/office/powerpoint/2010/main" val="2811856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32CAC6-C920-C40E-567C-43849A0DFB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984FEF-4F37-18D5-2FD7-D320DF0C0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자세한 상품 페이지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9A97634-CF16-B26F-BDA4-282AC3CCC967}"/>
              </a:ext>
            </a:extLst>
          </p:cNvPr>
          <p:cNvSpPr/>
          <p:nvPr/>
        </p:nvSpPr>
        <p:spPr>
          <a:xfrm>
            <a:off x="838199" y="1904572"/>
            <a:ext cx="6327057" cy="43851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E346180A-BC40-67FA-DB7D-EAA8D0AF748A}"/>
              </a:ext>
            </a:extLst>
          </p:cNvPr>
          <p:cNvSpPr/>
          <p:nvPr/>
        </p:nvSpPr>
        <p:spPr>
          <a:xfrm>
            <a:off x="2401455" y="2065867"/>
            <a:ext cx="2880186" cy="53997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    </a:t>
            </a:r>
            <a:r>
              <a:rPr lang="ko-KR" altLang="en-US" dirty="0" err="1"/>
              <a:t>검색창</a:t>
            </a:r>
            <a:endParaRPr lang="ko-KR" altLang="en-US" dirty="0"/>
          </a:p>
        </p:txBody>
      </p:sp>
      <p:pic>
        <p:nvPicPr>
          <p:cNvPr id="4" name="그래픽 3" descr="돋보기 단색으로 채워진">
            <a:extLst>
              <a:ext uri="{FF2B5EF4-FFF2-40B4-BE49-F238E27FC236}">
                <a16:creationId xmlns:a16="http://schemas.microsoft.com/office/drawing/2014/main" id="{67A4775C-BE99-BBD0-D2ED-D2BF850474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91517" y="2154718"/>
            <a:ext cx="383955" cy="38395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1C6AB49-393E-8843-0057-A6A8DD15E1C2}"/>
              </a:ext>
            </a:extLst>
          </p:cNvPr>
          <p:cNvSpPr txBox="1"/>
          <p:nvPr/>
        </p:nvSpPr>
        <p:spPr>
          <a:xfrm>
            <a:off x="5586385" y="2427966"/>
            <a:ext cx="895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MY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572B5A-5C9F-F2D1-8CB6-517BE85199F0}"/>
              </a:ext>
            </a:extLst>
          </p:cNvPr>
          <p:cNvSpPr txBox="1"/>
          <p:nvPr/>
        </p:nvSpPr>
        <p:spPr>
          <a:xfrm>
            <a:off x="6118168" y="2473604"/>
            <a:ext cx="1410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장바구니</a:t>
            </a:r>
          </a:p>
        </p:txBody>
      </p:sp>
      <p:pic>
        <p:nvPicPr>
          <p:cNvPr id="20" name="그래픽 19" descr="사용자 단색으로 채워진">
            <a:extLst>
              <a:ext uri="{FF2B5EF4-FFF2-40B4-BE49-F238E27FC236}">
                <a16:creationId xmlns:a16="http://schemas.microsoft.com/office/drawing/2014/main" id="{6DA41DD7-21BB-E7BC-E8E9-EAC9EFC8BE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76658" y="2096694"/>
            <a:ext cx="357333" cy="357333"/>
          </a:xfrm>
          <a:prstGeom prst="rect">
            <a:avLst/>
          </a:prstGeom>
        </p:spPr>
      </p:pic>
      <p:pic>
        <p:nvPicPr>
          <p:cNvPr id="21" name="그래픽 20" descr="쇼핑 카트 단색으로 채워진">
            <a:extLst>
              <a:ext uri="{FF2B5EF4-FFF2-40B4-BE49-F238E27FC236}">
                <a16:creationId xmlns:a16="http://schemas.microsoft.com/office/drawing/2014/main" id="{CC9F47F1-3001-BAEC-521D-C114B72405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87562" y="2109144"/>
            <a:ext cx="357334" cy="357334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6FAE3BBF-71DB-8131-7226-5F351603449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030" y="1651255"/>
            <a:ext cx="1404256" cy="1404256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AA52AE1A-4FC4-74BD-61CF-2B8F4552B1F7}"/>
              </a:ext>
            </a:extLst>
          </p:cNvPr>
          <p:cNvSpPr/>
          <p:nvPr/>
        </p:nvSpPr>
        <p:spPr>
          <a:xfrm>
            <a:off x="838199" y="2813884"/>
            <a:ext cx="6327057" cy="235440"/>
          </a:xfrm>
          <a:prstGeom prst="rect">
            <a:avLst/>
          </a:prstGeom>
          <a:solidFill>
            <a:srgbClr val="72B8F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CPU</a:t>
            </a:r>
            <a:r>
              <a:rPr lang="en-US" altLang="ko-KR" dirty="0"/>
              <a:t>     GPU     RAM     </a:t>
            </a:r>
            <a:r>
              <a:rPr lang="ko-KR" altLang="en-US" dirty="0"/>
              <a:t>모니터     주변기기     특가세일   고객센터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7242DAF-F7C8-3943-4764-34FE1FA7E0AC}"/>
              </a:ext>
            </a:extLst>
          </p:cNvPr>
          <p:cNvSpPr/>
          <p:nvPr/>
        </p:nvSpPr>
        <p:spPr>
          <a:xfrm>
            <a:off x="1083449" y="3455333"/>
            <a:ext cx="1311837" cy="963561"/>
          </a:xfrm>
          <a:prstGeom prst="rect">
            <a:avLst/>
          </a:prstGeom>
          <a:blipFill dpi="0"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D2E547C-DADB-F05A-6061-4851D8DBDDA2}"/>
              </a:ext>
            </a:extLst>
          </p:cNvPr>
          <p:cNvSpPr/>
          <p:nvPr/>
        </p:nvSpPr>
        <p:spPr>
          <a:xfrm>
            <a:off x="2546990" y="3453954"/>
            <a:ext cx="4276437" cy="963561"/>
          </a:xfrm>
          <a:prstGeom prst="rect">
            <a:avLst/>
          </a:prstGeom>
          <a:solidFill>
            <a:srgbClr val="B7C5E7"/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bg1"/>
                </a:solidFill>
              </a:rPr>
              <a:t>I9</a:t>
            </a:r>
            <a:r>
              <a:rPr lang="ko-KR" altLang="en-US" sz="1800" dirty="0">
                <a:solidFill>
                  <a:schemeClr val="bg1"/>
                </a:solidFill>
              </a:rPr>
              <a:t> </a:t>
            </a:r>
            <a:r>
              <a:rPr lang="en-US" altLang="ko-KR" sz="1800" dirty="0">
                <a:solidFill>
                  <a:schemeClr val="bg1"/>
                </a:solidFill>
              </a:rPr>
              <a:t>9900KS</a:t>
            </a:r>
            <a:r>
              <a:rPr lang="en-US" altLang="ko-KR" dirty="0">
                <a:solidFill>
                  <a:schemeClr val="bg1"/>
                </a:solidFill>
              </a:rPr>
              <a:t>/</a:t>
            </a:r>
            <a:r>
              <a:rPr lang="en-US" altLang="ko-KR" sz="1800" dirty="0">
                <a:solidFill>
                  <a:schemeClr val="bg1"/>
                </a:solidFill>
              </a:rPr>
              <a:t>8C/16T</a:t>
            </a:r>
          </a:p>
          <a:p>
            <a:pPr algn="ctr"/>
            <a:r>
              <a:rPr lang="en-US" altLang="ko-KR" sz="1800" dirty="0">
                <a:solidFill>
                  <a:schemeClr val="bg1"/>
                </a:solidFill>
              </a:rPr>
              <a:t>    /64bit/all core boost 5.0GHZ/   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906725B9-FFEE-7E7E-3EA1-1F9BF3F6F296}"/>
              </a:ext>
            </a:extLst>
          </p:cNvPr>
          <p:cNvSpPr/>
          <p:nvPr/>
        </p:nvSpPr>
        <p:spPr>
          <a:xfrm>
            <a:off x="5586385" y="5738548"/>
            <a:ext cx="1491535" cy="509852"/>
          </a:xfrm>
          <a:prstGeom prst="roundRect">
            <a:avLst/>
          </a:prstGeom>
          <a:solidFill>
            <a:srgbClr val="8394E4"/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구매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75705F6A-7199-4A3C-3187-9E84E8152329}"/>
              </a:ext>
            </a:extLst>
          </p:cNvPr>
          <p:cNvSpPr/>
          <p:nvPr/>
        </p:nvSpPr>
        <p:spPr>
          <a:xfrm>
            <a:off x="3975462" y="5738548"/>
            <a:ext cx="1491535" cy="509852"/>
          </a:xfrm>
          <a:prstGeom prst="roundRect">
            <a:avLst/>
          </a:prstGeom>
          <a:solidFill>
            <a:srgbClr val="8394E4"/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장바구니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12D976C-1507-2875-107A-56421220084C}"/>
              </a:ext>
            </a:extLst>
          </p:cNvPr>
          <p:cNvSpPr/>
          <p:nvPr/>
        </p:nvSpPr>
        <p:spPr>
          <a:xfrm>
            <a:off x="5389416" y="4490698"/>
            <a:ext cx="1434011" cy="33144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-1-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설명선: 선 7">
            <a:extLst>
              <a:ext uri="{FF2B5EF4-FFF2-40B4-BE49-F238E27FC236}">
                <a16:creationId xmlns:a16="http://schemas.microsoft.com/office/drawing/2014/main" id="{50739D80-D29E-DDDF-E0A8-94F29B254683}"/>
              </a:ext>
            </a:extLst>
          </p:cNvPr>
          <p:cNvSpPr/>
          <p:nvPr/>
        </p:nvSpPr>
        <p:spPr>
          <a:xfrm>
            <a:off x="8586530" y="1416011"/>
            <a:ext cx="3172504" cy="977122"/>
          </a:xfrm>
          <a:prstGeom prst="borderCallout1">
            <a:avLst>
              <a:gd name="adj1" fmla="val 18750"/>
              <a:gd name="adj2" fmla="val -8333"/>
              <a:gd name="adj3" fmla="val 211752"/>
              <a:gd name="adj4" fmla="val -7880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상품 요약</a:t>
            </a:r>
          </a:p>
        </p:txBody>
      </p:sp>
      <p:sp>
        <p:nvSpPr>
          <p:cNvPr id="9" name="설명선: 선 8">
            <a:extLst>
              <a:ext uri="{FF2B5EF4-FFF2-40B4-BE49-F238E27FC236}">
                <a16:creationId xmlns:a16="http://schemas.microsoft.com/office/drawing/2014/main" id="{756EB9C1-5375-5274-6B76-931ED161763E}"/>
              </a:ext>
            </a:extLst>
          </p:cNvPr>
          <p:cNvSpPr/>
          <p:nvPr/>
        </p:nvSpPr>
        <p:spPr>
          <a:xfrm>
            <a:off x="8952531" y="2965393"/>
            <a:ext cx="3172504" cy="977122"/>
          </a:xfrm>
          <a:prstGeom prst="borderCallout1">
            <a:avLst>
              <a:gd name="adj1" fmla="val 18750"/>
              <a:gd name="adj2" fmla="val -8333"/>
              <a:gd name="adj3" fmla="val 183394"/>
              <a:gd name="adj4" fmla="val -7268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상품 수량선택</a:t>
            </a:r>
          </a:p>
        </p:txBody>
      </p:sp>
      <p:sp>
        <p:nvSpPr>
          <p:cNvPr id="10" name="설명선: 선 9">
            <a:extLst>
              <a:ext uri="{FF2B5EF4-FFF2-40B4-BE49-F238E27FC236}">
                <a16:creationId xmlns:a16="http://schemas.microsoft.com/office/drawing/2014/main" id="{646A9C61-CF50-71AB-6BB8-9164557F2F2D}"/>
              </a:ext>
            </a:extLst>
          </p:cNvPr>
          <p:cNvSpPr/>
          <p:nvPr/>
        </p:nvSpPr>
        <p:spPr>
          <a:xfrm>
            <a:off x="8716267" y="5579562"/>
            <a:ext cx="3172504" cy="977122"/>
          </a:xfrm>
          <a:prstGeom prst="borderCallout1">
            <a:avLst>
              <a:gd name="adj1" fmla="val 18750"/>
              <a:gd name="adj2" fmla="val -8333"/>
              <a:gd name="adj3" fmla="val 34042"/>
              <a:gd name="adj4" fmla="val -21359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스크롤하면 상품설명 나옴</a:t>
            </a:r>
          </a:p>
        </p:txBody>
      </p:sp>
      <p:sp>
        <p:nvSpPr>
          <p:cNvPr id="12" name="설명선: 선 11">
            <a:extLst>
              <a:ext uri="{FF2B5EF4-FFF2-40B4-BE49-F238E27FC236}">
                <a16:creationId xmlns:a16="http://schemas.microsoft.com/office/drawing/2014/main" id="{1F962F4B-9FDC-6313-0B85-3BF66F7651AE}"/>
              </a:ext>
            </a:extLst>
          </p:cNvPr>
          <p:cNvSpPr/>
          <p:nvPr/>
        </p:nvSpPr>
        <p:spPr>
          <a:xfrm>
            <a:off x="8952531" y="4222783"/>
            <a:ext cx="3172504" cy="977122"/>
          </a:xfrm>
          <a:prstGeom prst="borderCallout1">
            <a:avLst>
              <a:gd name="adj1" fmla="val 18750"/>
              <a:gd name="adj2" fmla="val -8333"/>
              <a:gd name="adj3" fmla="val 88868"/>
              <a:gd name="adj4" fmla="val -6977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상품가격</a:t>
            </a:r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E980F582-9DFE-83C7-194C-99F8B681ED6E}"/>
              </a:ext>
            </a:extLst>
          </p:cNvPr>
          <p:cNvSpPr/>
          <p:nvPr/>
        </p:nvSpPr>
        <p:spPr>
          <a:xfrm>
            <a:off x="4036372" y="5018306"/>
            <a:ext cx="2783669" cy="363198"/>
          </a:xfrm>
          <a:custGeom>
            <a:avLst/>
            <a:gdLst>
              <a:gd name="connsiteX0" fmla="*/ 0 w 2783669"/>
              <a:gd name="connsiteY0" fmla="*/ 0 h 363198"/>
              <a:gd name="connsiteX1" fmla="*/ 1353044 w 2783669"/>
              <a:gd name="connsiteY1" fmla="*/ 0 h 363198"/>
              <a:gd name="connsiteX2" fmla="*/ 1430625 w 2783669"/>
              <a:gd name="connsiteY2" fmla="*/ 0 h 363198"/>
              <a:gd name="connsiteX3" fmla="*/ 2783669 w 2783669"/>
              <a:gd name="connsiteY3" fmla="*/ 0 h 363198"/>
              <a:gd name="connsiteX4" fmla="*/ 2783669 w 2783669"/>
              <a:gd name="connsiteY4" fmla="*/ 363198 h 363198"/>
              <a:gd name="connsiteX5" fmla="*/ 1430625 w 2783669"/>
              <a:gd name="connsiteY5" fmla="*/ 363198 h 363198"/>
              <a:gd name="connsiteX6" fmla="*/ 1353044 w 2783669"/>
              <a:gd name="connsiteY6" fmla="*/ 363198 h 363198"/>
              <a:gd name="connsiteX7" fmla="*/ 0 w 2783669"/>
              <a:gd name="connsiteY7" fmla="*/ 363198 h 363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83669" h="363198">
                <a:moveTo>
                  <a:pt x="0" y="0"/>
                </a:moveTo>
                <a:lnTo>
                  <a:pt x="1353044" y="0"/>
                </a:lnTo>
                <a:lnTo>
                  <a:pt x="1430625" y="0"/>
                </a:lnTo>
                <a:lnTo>
                  <a:pt x="2783669" y="0"/>
                </a:lnTo>
                <a:lnTo>
                  <a:pt x="2783669" y="363198"/>
                </a:lnTo>
                <a:lnTo>
                  <a:pt x="1430625" y="363198"/>
                </a:lnTo>
                <a:lnTo>
                  <a:pt x="1353044" y="363198"/>
                </a:lnTo>
                <a:lnTo>
                  <a:pt x="0" y="363198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결제금액</a:t>
            </a:r>
            <a:r>
              <a:rPr lang="en-US" altLang="ko-KR" dirty="0">
                <a:solidFill>
                  <a:schemeClr val="bg1"/>
                </a:solidFill>
              </a:rPr>
              <a:t>: 300000</a:t>
            </a:r>
            <a:r>
              <a:rPr lang="ko-KR" altLang="en-US" dirty="0">
                <a:solidFill>
                  <a:schemeClr val="bg1"/>
                </a:solidFill>
              </a:rPr>
              <a:t>원</a:t>
            </a:r>
          </a:p>
        </p:txBody>
      </p:sp>
    </p:spTree>
    <p:extLst>
      <p:ext uri="{BB962C8B-B14F-4D97-AF65-F5344CB8AC3E}">
        <p14:creationId xmlns:p14="http://schemas.microsoft.com/office/powerpoint/2010/main" val="3728898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11EA63-5E99-865F-73A6-4B9B1D7281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6EAD53-491B-BC7E-1347-62FD6842D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회원가입 기능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92E890A-F96A-DB0D-27C8-56A039A9D6EF}"/>
              </a:ext>
            </a:extLst>
          </p:cNvPr>
          <p:cNvSpPr/>
          <p:nvPr/>
        </p:nvSpPr>
        <p:spPr>
          <a:xfrm>
            <a:off x="838200" y="1977016"/>
            <a:ext cx="6327057" cy="43851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755E42E-1277-12AC-4895-45BAB76150BE}"/>
              </a:ext>
            </a:extLst>
          </p:cNvPr>
          <p:cNvSpPr/>
          <p:nvPr/>
        </p:nvSpPr>
        <p:spPr>
          <a:xfrm>
            <a:off x="1715728" y="2725746"/>
            <a:ext cx="4572000" cy="25458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ID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E13CC18B-E961-188C-5554-9FD678261AFC}"/>
              </a:ext>
            </a:extLst>
          </p:cNvPr>
          <p:cNvSpPr/>
          <p:nvPr/>
        </p:nvSpPr>
        <p:spPr>
          <a:xfrm>
            <a:off x="1715727" y="3099857"/>
            <a:ext cx="4572000" cy="25458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password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83958675-B9A7-C65D-D893-76622474F316}"/>
              </a:ext>
            </a:extLst>
          </p:cNvPr>
          <p:cNvSpPr/>
          <p:nvPr/>
        </p:nvSpPr>
        <p:spPr>
          <a:xfrm>
            <a:off x="3306618" y="4792134"/>
            <a:ext cx="2981109" cy="58189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D823F766-5B0D-B99E-B863-32763D4C18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6618" y="1713508"/>
            <a:ext cx="1404256" cy="1404256"/>
          </a:xfrm>
          <a:prstGeom prst="rect">
            <a:avLst/>
          </a:prstGeom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AEFE020C-D6AC-1F6B-9629-1C570ADA8265}"/>
              </a:ext>
            </a:extLst>
          </p:cNvPr>
          <p:cNvSpPr/>
          <p:nvPr/>
        </p:nvSpPr>
        <p:spPr>
          <a:xfrm>
            <a:off x="1715727" y="3460718"/>
            <a:ext cx="4572000" cy="25458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E-mail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916FD05-EFB3-720E-3DC3-655295F86992}"/>
              </a:ext>
            </a:extLst>
          </p:cNvPr>
          <p:cNvSpPr/>
          <p:nvPr/>
        </p:nvSpPr>
        <p:spPr>
          <a:xfrm>
            <a:off x="1715727" y="3821578"/>
            <a:ext cx="4572000" cy="25458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전화번호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529203E-7AD2-07BE-A613-762E0DF6FF19}"/>
              </a:ext>
            </a:extLst>
          </p:cNvPr>
          <p:cNvSpPr/>
          <p:nvPr/>
        </p:nvSpPr>
        <p:spPr>
          <a:xfrm>
            <a:off x="1715727" y="4791769"/>
            <a:ext cx="1385162" cy="58189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취소</a:t>
            </a:r>
          </a:p>
        </p:txBody>
      </p:sp>
      <p:sp>
        <p:nvSpPr>
          <p:cNvPr id="12" name="설명선: 선 11">
            <a:extLst>
              <a:ext uri="{FF2B5EF4-FFF2-40B4-BE49-F238E27FC236}">
                <a16:creationId xmlns:a16="http://schemas.microsoft.com/office/drawing/2014/main" id="{9D517FFD-BBFB-A5B8-14AE-175A2D498860}"/>
              </a:ext>
            </a:extLst>
          </p:cNvPr>
          <p:cNvSpPr/>
          <p:nvPr/>
        </p:nvSpPr>
        <p:spPr>
          <a:xfrm>
            <a:off x="8333695" y="1088745"/>
            <a:ext cx="3172504" cy="977122"/>
          </a:xfrm>
          <a:prstGeom prst="borderCallout1">
            <a:avLst>
              <a:gd name="adj1" fmla="val 18750"/>
              <a:gd name="adj2" fmla="val -8333"/>
              <a:gd name="adj3" fmla="val 211752"/>
              <a:gd name="adj4" fmla="val -7880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회원가입에 필요한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개인정보입력</a:t>
            </a:r>
          </a:p>
        </p:txBody>
      </p:sp>
      <p:sp>
        <p:nvSpPr>
          <p:cNvPr id="13" name="설명선: 선 12">
            <a:extLst>
              <a:ext uri="{FF2B5EF4-FFF2-40B4-BE49-F238E27FC236}">
                <a16:creationId xmlns:a16="http://schemas.microsoft.com/office/drawing/2014/main" id="{893BC719-0ABF-57A2-C9B8-38107C4A2294}"/>
              </a:ext>
            </a:extLst>
          </p:cNvPr>
          <p:cNvSpPr/>
          <p:nvPr/>
        </p:nvSpPr>
        <p:spPr>
          <a:xfrm>
            <a:off x="8181296" y="5271278"/>
            <a:ext cx="3172504" cy="977122"/>
          </a:xfrm>
          <a:prstGeom prst="borderCallout1">
            <a:avLst>
              <a:gd name="adj1" fmla="val 18750"/>
              <a:gd name="adj2" fmla="val -8333"/>
              <a:gd name="adj3" fmla="val -4713"/>
              <a:gd name="adj4" fmla="val -17691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누르면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이전화면으로 </a:t>
            </a:r>
            <a:r>
              <a:rPr lang="ko-KR" altLang="en-US" dirty="0" err="1">
                <a:solidFill>
                  <a:schemeClr val="bg1"/>
                </a:solidFill>
              </a:rPr>
              <a:t>돌아감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설명선: 선 13">
            <a:extLst>
              <a:ext uri="{FF2B5EF4-FFF2-40B4-BE49-F238E27FC236}">
                <a16:creationId xmlns:a16="http://schemas.microsoft.com/office/drawing/2014/main" id="{69F1E2F2-95C9-A884-FAEC-713A5889B2A8}"/>
              </a:ext>
            </a:extLst>
          </p:cNvPr>
          <p:cNvSpPr/>
          <p:nvPr/>
        </p:nvSpPr>
        <p:spPr>
          <a:xfrm>
            <a:off x="8042784" y="3821578"/>
            <a:ext cx="3172504" cy="977122"/>
          </a:xfrm>
          <a:prstGeom prst="borderCallout1">
            <a:avLst>
              <a:gd name="adj1" fmla="val 18750"/>
              <a:gd name="adj2" fmla="val -8333"/>
              <a:gd name="adj3" fmla="val 119117"/>
              <a:gd name="adj4" fmla="val -6657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누르면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회원가입 완료됨</a:t>
            </a:r>
          </a:p>
        </p:txBody>
      </p:sp>
    </p:spTree>
    <p:extLst>
      <p:ext uri="{BB962C8B-B14F-4D97-AF65-F5344CB8AC3E}">
        <p14:creationId xmlns:p14="http://schemas.microsoft.com/office/powerpoint/2010/main" val="2202723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C08D99-50CD-F3E2-7744-680BAE52B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로그인 기능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3685AF8-0B3E-B347-6E27-F86C18CEF2C8}"/>
              </a:ext>
            </a:extLst>
          </p:cNvPr>
          <p:cNvSpPr/>
          <p:nvPr/>
        </p:nvSpPr>
        <p:spPr>
          <a:xfrm>
            <a:off x="838200" y="1977016"/>
            <a:ext cx="6327057" cy="43851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C19BCD4-FEA1-C808-6588-02693AED8F04}"/>
              </a:ext>
            </a:extLst>
          </p:cNvPr>
          <p:cNvSpPr/>
          <p:nvPr/>
        </p:nvSpPr>
        <p:spPr>
          <a:xfrm>
            <a:off x="1715728" y="2725746"/>
            <a:ext cx="4572000" cy="58189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ID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409D1E66-658F-F6CD-8ED7-849D75859C4C}"/>
              </a:ext>
            </a:extLst>
          </p:cNvPr>
          <p:cNvSpPr/>
          <p:nvPr/>
        </p:nvSpPr>
        <p:spPr>
          <a:xfrm>
            <a:off x="1715727" y="3452447"/>
            <a:ext cx="4572000" cy="58189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password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632003A0-B572-9179-1835-9D9703987D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6618" y="1713508"/>
            <a:ext cx="1404256" cy="1404256"/>
          </a:xfrm>
          <a:prstGeom prst="rect">
            <a:avLst/>
          </a:prstGeom>
        </p:spPr>
      </p:pic>
      <p:sp>
        <p:nvSpPr>
          <p:cNvPr id="26" name="설명선: 선 25">
            <a:extLst>
              <a:ext uri="{FF2B5EF4-FFF2-40B4-BE49-F238E27FC236}">
                <a16:creationId xmlns:a16="http://schemas.microsoft.com/office/drawing/2014/main" id="{A61803EF-DD0C-779E-2799-AE1AC432B529}"/>
              </a:ext>
            </a:extLst>
          </p:cNvPr>
          <p:cNvSpPr/>
          <p:nvPr/>
        </p:nvSpPr>
        <p:spPr>
          <a:xfrm>
            <a:off x="6720349" y="930124"/>
            <a:ext cx="3172504" cy="977122"/>
          </a:xfrm>
          <a:prstGeom prst="borderCallout1">
            <a:avLst>
              <a:gd name="adj1" fmla="val 18750"/>
              <a:gd name="adj2" fmla="val -8333"/>
              <a:gd name="adj3" fmla="val 139913"/>
              <a:gd name="adj4" fmla="val -8287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사이트 아이콘</a:t>
            </a:r>
          </a:p>
        </p:txBody>
      </p:sp>
      <p:sp>
        <p:nvSpPr>
          <p:cNvPr id="28" name="설명선: 선 27">
            <a:extLst>
              <a:ext uri="{FF2B5EF4-FFF2-40B4-BE49-F238E27FC236}">
                <a16:creationId xmlns:a16="http://schemas.microsoft.com/office/drawing/2014/main" id="{4B7E1F48-FFE9-0552-855D-39E1AC59A41C}"/>
              </a:ext>
            </a:extLst>
          </p:cNvPr>
          <p:cNvSpPr/>
          <p:nvPr/>
        </p:nvSpPr>
        <p:spPr>
          <a:xfrm>
            <a:off x="8459001" y="2451878"/>
            <a:ext cx="3172504" cy="977122"/>
          </a:xfrm>
          <a:prstGeom prst="borderCallout1">
            <a:avLst>
              <a:gd name="adj1" fmla="val 18750"/>
              <a:gd name="adj2" fmla="val -8333"/>
              <a:gd name="adj3" fmla="val 132350"/>
              <a:gd name="adj4" fmla="val -7763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bg1"/>
                </a:solidFill>
              </a:rPr>
              <a:t>ID&amp;password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 err="1">
                <a:solidFill>
                  <a:schemeClr val="bg1"/>
                </a:solidFill>
              </a:rPr>
              <a:t>입력창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9" name="설명선: 선 28">
            <a:extLst>
              <a:ext uri="{FF2B5EF4-FFF2-40B4-BE49-F238E27FC236}">
                <a16:creationId xmlns:a16="http://schemas.microsoft.com/office/drawing/2014/main" id="{ACF880CA-A849-762B-A17B-10658712203F}"/>
              </a:ext>
            </a:extLst>
          </p:cNvPr>
          <p:cNvSpPr/>
          <p:nvPr/>
        </p:nvSpPr>
        <p:spPr>
          <a:xfrm>
            <a:off x="7824095" y="3681048"/>
            <a:ext cx="3172504" cy="977122"/>
          </a:xfrm>
          <a:prstGeom prst="borderCallout1">
            <a:avLst>
              <a:gd name="adj1" fmla="val 18750"/>
              <a:gd name="adj2" fmla="val -8333"/>
              <a:gd name="adj3" fmla="val 107774"/>
              <a:gd name="adj4" fmla="val -6016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로그인</a:t>
            </a:r>
            <a:r>
              <a:rPr lang="en-US" altLang="ko-KR" dirty="0">
                <a:solidFill>
                  <a:schemeClr val="bg1"/>
                </a:solidFill>
              </a:rPr>
              <a:t>&amp;</a:t>
            </a:r>
            <a:r>
              <a:rPr lang="ko-KR" altLang="en-US" dirty="0">
                <a:solidFill>
                  <a:schemeClr val="bg1"/>
                </a:solidFill>
              </a:rPr>
              <a:t>회원가입 버튼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F065E3A2-095E-CFD8-EC0C-D1FC14E10840}"/>
              </a:ext>
            </a:extLst>
          </p:cNvPr>
          <p:cNvSpPr/>
          <p:nvPr/>
        </p:nvSpPr>
        <p:spPr>
          <a:xfrm>
            <a:off x="2109126" y="5021897"/>
            <a:ext cx="1537710" cy="492992"/>
          </a:xfrm>
          <a:prstGeom prst="roundRect">
            <a:avLst/>
          </a:prstGeom>
          <a:solidFill>
            <a:srgbClr val="DAE5F6"/>
          </a:solidFill>
          <a:ln>
            <a:solidFill>
              <a:srgbClr val="DAE5F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70C0"/>
                </a:solidFill>
              </a:rPr>
              <a:t>아이디 찾기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CAD18E2F-F604-07FC-2EBE-B205B6FF64AA}"/>
              </a:ext>
            </a:extLst>
          </p:cNvPr>
          <p:cNvSpPr/>
          <p:nvPr/>
        </p:nvSpPr>
        <p:spPr>
          <a:xfrm>
            <a:off x="4570583" y="5021897"/>
            <a:ext cx="1678001" cy="492993"/>
          </a:xfrm>
          <a:prstGeom prst="roundRect">
            <a:avLst/>
          </a:prstGeom>
          <a:solidFill>
            <a:srgbClr val="DAE5F6"/>
          </a:solidFill>
          <a:ln>
            <a:solidFill>
              <a:srgbClr val="DAE5F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70C0"/>
                </a:solidFill>
              </a:rPr>
              <a:t>비밀번호 찾기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FF2DE241-F3AA-F6F7-3F87-7F3FB021C5B3}"/>
              </a:ext>
            </a:extLst>
          </p:cNvPr>
          <p:cNvSpPr/>
          <p:nvPr/>
        </p:nvSpPr>
        <p:spPr>
          <a:xfrm>
            <a:off x="5080000" y="4297845"/>
            <a:ext cx="1168584" cy="48081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2EAE40F-BB9F-8F27-6455-FA7421A67F4A}"/>
              </a:ext>
            </a:extLst>
          </p:cNvPr>
          <p:cNvSpPr/>
          <p:nvPr/>
        </p:nvSpPr>
        <p:spPr>
          <a:xfrm>
            <a:off x="1768908" y="4297845"/>
            <a:ext cx="3181784" cy="48081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</p:spTree>
    <p:extLst>
      <p:ext uri="{BB962C8B-B14F-4D97-AF65-F5344CB8AC3E}">
        <p14:creationId xmlns:p14="http://schemas.microsoft.com/office/powerpoint/2010/main" val="2926149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EDE04A-08B1-28AD-50DF-E08663EDBF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E1A428-11D9-C453-5A61-ED5C05EAB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마이페이지</a:t>
            </a:r>
            <a:r>
              <a:rPr lang="en-US" altLang="ko-KR" dirty="0"/>
              <a:t>-</a:t>
            </a:r>
            <a:r>
              <a:rPr lang="ko-KR" altLang="en-US" dirty="0"/>
              <a:t>주문내역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9BDA3F2-C98A-D59D-9027-67F7C8E8CA59}"/>
              </a:ext>
            </a:extLst>
          </p:cNvPr>
          <p:cNvSpPr/>
          <p:nvPr/>
        </p:nvSpPr>
        <p:spPr>
          <a:xfrm>
            <a:off x="685801" y="2170979"/>
            <a:ext cx="6327057" cy="43851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94AE763B-5C9F-B0B6-5E51-2FFEDA6C76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5772992"/>
            <a:ext cx="1085008" cy="1085008"/>
          </a:xfrm>
          <a:prstGeom prst="rect">
            <a:avLst/>
          </a:prstGeom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693C161E-7B91-C7C9-0C08-7828B11EDD6F}"/>
              </a:ext>
            </a:extLst>
          </p:cNvPr>
          <p:cNvSpPr/>
          <p:nvPr/>
        </p:nvSpPr>
        <p:spPr>
          <a:xfrm>
            <a:off x="2531381" y="2366323"/>
            <a:ext cx="2635896" cy="85602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MY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PAGE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EE113EB-B7A5-DCBA-5C67-2D9962D4D297}"/>
              </a:ext>
            </a:extLst>
          </p:cNvPr>
          <p:cNvSpPr/>
          <p:nvPr/>
        </p:nvSpPr>
        <p:spPr>
          <a:xfrm>
            <a:off x="951345" y="3343564"/>
            <a:ext cx="1487055" cy="2530763"/>
          </a:xfrm>
          <a:prstGeom prst="rect">
            <a:avLst/>
          </a:prstGeom>
          <a:solidFill>
            <a:srgbClr val="B7C5E7"/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주문내역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개인정보 변경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 err="1">
                <a:solidFill>
                  <a:schemeClr val="bg1"/>
                </a:solidFill>
              </a:rPr>
              <a:t>멤버쉽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3F97221-C522-8397-05AA-BE1A65187A4A}"/>
              </a:ext>
            </a:extLst>
          </p:cNvPr>
          <p:cNvSpPr/>
          <p:nvPr/>
        </p:nvSpPr>
        <p:spPr>
          <a:xfrm>
            <a:off x="2531381" y="3343564"/>
            <a:ext cx="4276436" cy="253076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주문내역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6" name="설명선: 선 5">
            <a:extLst>
              <a:ext uri="{FF2B5EF4-FFF2-40B4-BE49-F238E27FC236}">
                <a16:creationId xmlns:a16="http://schemas.microsoft.com/office/drawing/2014/main" id="{D742983F-7028-A881-6DC8-2A691E8CC9E2}"/>
              </a:ext>
            </a:extLst>
          </p:cNvPr>
          <p:cNvSpPr/>
          <p:nvPr/>
        </p:nvSpPr>
        <p:spPr>
          <a:xfrm>
            <a:off x="7939549" y="2170979"/>
            <a:ext cx="3172504" cy="977122"/>
          </a:xfrm>
          <a:prstGeom prst="borderCallout1">
            <a:avLst>
              <a:gd name="adj1" fmla="val 18750"/>
              <a:gd name="adj2" fmla="val -8333"/>
              <a:gd name="adj3" fmla="val 182449"/>
              <a:gd name="adj4" fmla="val -7559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주문내역이 표시됨</a:t>
            </a:r>
          </a:p>
        </p:txBody>
      </p:sp>
      <p:sp>
        <p:nvSpPr>
          <p:cNvPr id="7" name="설명선: 선 6">
            <a:extLst>
              <a:ext uri="{FF2B5EF4-FFF2-40B4-BE49-F238E27FC236}">
                <a16:creationId xmlns:a16="http://schemas.microsoft.com/office/drawing/2014/main" id="{F11A4D62-ACDB-BBD6-0839-6AF0AC698972}"/>
              </a:ext>
            </a:extLst>
          </p:cNvPr>
          <p:cNvSpPr/>
          <p:nvPr/>
        </p:nvSpPr>
        <p:spPr>
          <a:xfrm>
            <a:off x="6096000" y="652740"/>
            <a:ext cx="3172504" cy="977122"/>
          </a:xfrm>
          <a:prstGeom prst="borderCallout1">
            <a:avLst>
              <a:gd name="adj1" fmla="val 18750"/>
              <a:gd name="adj2" fmla="val -8333"/>
              <a:gd name="adj3" fmla="val 322348"/>
              <a:gd name="adj4" fmla="val -132662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bg1"/>
                </a:solidFill>
              </a:rPr>
              <a:t>현재있는</a:t>
            </a:r>
            <a:r>
              <a:rPr lang="ko-KR" altLang="en-US" dirty="0">
                <a:solidFill>
                  <a:schemeClr val="bg1"/>
                </a:solidFill>
              </a:rPr>
              <a:t> 메뉴는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흰색으로 바뀜</a:t>
            </a:r>
          </a:p>
        </p:txBody>
      </p:sp>
    </p:spTree>
    <p:extLst>
      <p:ext uri="{BB962C8B-B14F-4D97-AF65-F5344CB8AC3E}">
        <p14:creationId xmlns:p14="http://schemas.microsoft.com/office/powerpoint/2010/main" val="643030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596B16-2529-BE58-ACB8-EABF04B174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6A1E6D-92BA-05D4-A3BB-10C9D0681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마이페이지</a:t>
            </a:r>
            <a:r>
              <a:rPr lang="en-US" altLang="ko-KR" dirty="0"/>
              <a:t>-</a:t>
            </a:r>
            <a:r>
              <a:rPr lang="ko-KR" altLang="en-US" dirty="0"/>
              <a:t>개인정보 변경</a:t>
            </a:r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4AB783B-2708-36C0-D791-08F082EE4B6E}"/>
              </a:ext>
            </a:extLst>
          </p:cNvPr>
          <p:cNvSpPr/>
          <p:nvPr/>
        </p:nvSpPr>
        <p:spPr>
          <a:xfrm>
            <a:off x="685801" y="2170979"/>
            <a:ext cx="6327057" cy="43851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8B02FC27-03C4-9421-55EA-9A25CB695E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5772992"/>
            <a:ext cx="1085008" cy="1085008"/>
          </a:xfrm>
          <a:prstGeom prst="rect">
            <a:avLst/>
          </a:prstGeom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38060194-B296-6D4B-8258-B5CF7BDF6035}"/>
              </a:ext>
            </a:extLst>
          </p:cNvPr>
          <p:cNvSpPr/>
          <p:nvPr/>
        </p:nvSpPr>
        <p:spPr>
          <a:xfrm>
            <a:off x="2531381" y="2366323"/>
            <a:ext cx="2635896" cy="85602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MY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PAGE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C4E5222-FFCD-DC99-7822-53104C9D69F9}"/>
              </a:ext>
            </a:extLst>
          </p:cNvPr>
          <p:cNvSpPr/>
          <p:nvPr/>
        </p:nvSpPr>
        <p:spPr>
          <a:xfrm>
            <a:off x="951345" y="3343564"/>
            <a:ext cx="1487055" cy="2530763"/>
          </a:xfrm>
          <a:prstGeom prst="rect">
            <a:avLst/>
          </a:prstGeom>
          <a:solidFill>
            <a:srgbClr val="B7C5E7"/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주문내역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개인정보 변경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 err="1">
                <a:solidFill>
                  <a:schemeClr val="bg1"/>
                </a:solidFill>
              </a:rPr>
              <a:t>멤버쉽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CC1C365-5A66-F935-8E8A-18ACCF0241C3}"/>
              </a:ext>
            </a:extLst>
          </p:cNvPr>
          <p:cNvSpPr/>
          <p:nvPr/>
        </p:nvSpPr>
        <p:spPr>
          <a:xfrm>
            <a:off x="2531381" y="3343564"/>
            <a:ext cx="4276436" cy="253076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개인정보 변경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  <a:p>
            <a:pPr algn="ctr"/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64FC056-149A-CB1D-E14A-8D224C86E8D1}"/>
              </a:ext>
            </a:extLst>
          </p:cNvPr>
          <p:cNvSpPr/>
          <p:nvPr/>
        </p:nvSpPr>
        <p:spPr>
          <a:xfrm>
            <a:off x="2531382" y="4140347"/>
            <a:ext cx="4276436" cy="25458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기존</a:t>
            </a:r>
            <a:r>
              <a:rPr lang="en-US" altLang="ko-KR" dirty="0">
                <a:solidFill>
                  <a:schemeClr val="bg1"/>
                </a:solidFill>
              </a:rPr>
              <a:t>-password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806C791-2BCF-34EC-24D3-AD3EC0DD958D}"/>
              </a:ext>
            </a:extLst>
          </p:cNvPr>
          <p:cNvSpPr/>
          <p:nvPr/>
        </p:nvSpPr>
        <p:spPr>
          <a:xfrm>
            <a:off x="2531381" y="4514458"/>
            <a:ext cx="4276436" cy="25458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변경</a:t>
            </a:r>
            <a:r>
              <a:rPr lang="en-US" altLang="ko-KR" dirty="0">
                <a:solidFill>
                  <a:schemeClr val="bg1"/>
                </a:solidFill>
              </a:rPr>
              <a:t>-password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EF440B31-C09E-7DC1-DD14-E4BF4399A7B5}"/>
              </a:ext>
            </a:extLst>
          </p:cNvPr>
          <p:cNvSpPr/>
          <p:nvPr/>
        </p:nvSpPr>
        <p:spPr>
          <a:xfrm>
            <a:off x="2531381" y="4875319"/>
            <a:ext cx="4276436" cy="25458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E-mail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A8AA313-D139-EBE5-72E6-779901DF067C}"/>
              </a:ext>
            </a:extLst>
          </p:cNvPr>
          <p:cNvSpPr/>
          <p:nvPr/>
        </p:nvSpPr>
        <p:spPr>
          <a:xfrm>
            <a:off x="5844220" y="5531374"/>
            <a:ext cx="954361" cy="32924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변경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B0A48F4-03F3-FC25-92CD-9D6FE3884697}"/>
              </a:ext>
            </a:extLst>
          </p:cNvPr>
          <p:cNvSpPr/>
          <p:nvPr/>
        </p:nvSpPr>
        <p:spPr>
          <a:xfrm>
            <a:off x="4796878" y="5531373"/>
            <a:ext cx="954361" cy="32924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취소</a:t>
            </a:r>
          </a:p>
        </p:txBody>
      </p:sp>
      <p:sp>
        <p:nvSpPr>
          <p:cNvPr id="11" name="설명선: 선 10">
            <a:extLst>
              <a:ext uri="{FF2B5EF4-FFF2-40B4-BE49-F238E27FC236}">
                <a16:creationId xmlns:a16="http://schemas.microsoft.com/office/drawing/2014/main" id="{23C69CC7-AD28-21C0-B8C4-ED1414BAB210}"/>
              </a:ext>
            </a:extLst>
          </p:cNvPr>
          <p:cNvSpPr/>
          <p:nvPr/>
        </p:nvSpPr>
        <p:spPr>
          <a:xfrm>
            <a:off x="8632276" y="2245221"/>
            <a:ext cx="3172504" cy="977122"/>
          </a:xfrm>
          <a:prstGeom prst="borderCallout1">
            <a:avLst>
              <a:gd name="adj1" fmla="val 18750"/>
              <a:gd name="adj2" fmla="val -8333"/>
              <a:gd name="adj3" fmla="val 150310"/>
              <a:gd name="adj4" fmla="val -84042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개인정보 변경기능</a:t>
            </a:r>
          </a:p>
        </p:txBody>
      </p:sp>
    </p:spTree>
    <p:extLst>
      <p:ext uri="{BB962C8B-B14F-4D97-AF65-F5344CB8AC3E}">
        <p14:creationId xmlns:p14="http://schemas.microsoft.com/office/powerpoint/2010/main" val="5232194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천체">
  <a:themeElements>
    <a:clrScheme name="천체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천체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천체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>
    <a:spDef>
      <a:spPr>
        <a:solidFill>
          <a:schemeClr val="accent2">
            <a:lumMod val="40000"/>
            <a:lumOff val="60000"/>
          </a:schemeClr>
        </a:solidFill>
        <a:ln>
          <a:solidFill>
            <a:schemeClr val="accent2">
              <a:lumMod val="20000"/>
              <a:lumOff val="80000"/>
            </a:schemeClr>
          </a:solidFill>
        </a:ln>
      </a:spPr>
      <a:bodyPr rtlCol="0" anchor="ctr"/>
      <a:lstStyle>
        <a:defPPr algn="ctr"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TM03457452[[fn=천체]]</Template>
  <TotalTime>220</TotalTime>
  <Words>389</Words>
  <Application>Microsoft Office PowerPoint</Application>
  <PresentationFormat>와이드스크린</PresentationFormat>
  <Paragraphs>173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천체</vt:lpstr>
      <vt:lpstr>컴퓨터 부품 판매 사이트</vt:lpstr>
      <vt:lpstr>메인화면-로그인 전-</vt:lpstr>
      <vt:lpstr>메인화면-로그인 후-</vt:lpstr>
      <vt:lpstr>메뉴별 상품 페이지</vt:lpstr>
      <vt:lpstr>자세한 상품 페이지</vt:lpstr>
      <vt:lpstr>회원가입 기능</vt:lpstr>
      <vt:lpstr>로그인 기능</vt:lpstr>
      <vt:lpstr>마이페이지-주문내역</vt:lpstr>
      <vt:lpstr>마이페이지-개인정보 변경-</vt:lpstr>
      <vt:lpstr>마이페이지-멤버쉽-</vt:lpstr>
      <vt:lpstr>장바구니</vt:lpstr>
      <vt:lpstr>주문페이지</vt:lpstr>
      <vt:lpstr>완료페이지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suhan kim</dc:creator>
  <cp:lastModifiedBy>suhan kim</cp:lastModifiedBy>
  <cp:revision>8</cp:revision>
  <dcterms:created xsi:type="dcterms:W3CDTF">2025-04-07T09:14:04Z</dcterms:created>
  <dcterms:modified xsi:type="dcterms:W3CDTF">2025-05-10T16:04:26Z</dcterms:modified>
</cp:coreProperties>
</file>