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badf59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badf59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badf5968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Describe the count vectorizer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Describe the results</a:t>
            </a:r>
            <a:endParaRPr/>
          </a:p>
        </p:txBody>
      </p:sp>
      <p:sp>
        <p:nvSpPr>
          <p:cNvPr id="157" name="Google Shape;157;g43badf596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de472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de472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b0fc096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b0fc096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b0fc09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b0fc09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b0fc096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b0fc096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b0fc09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b0fc096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 descr="Image result for chiefs vs jaguars"/>
          <p:cNvPicPr preferRelativeResize="0"/>
          <p:nvPr/>
        </p:nvPicPr>
        <p:blipFill rotWithShape="1">
          <a:blip r:embed="rId3">
            <a:alphaModFix/>
          </a:blip>
          <a:srcRect l="29721" r="13050"/>
          <a:stretch/>
        </p:blipFill>
        <p:spPr>
          <a:xfrm>
            <a:off x="0" y="-1"/>
            <a:ext cx="697702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748272" y="3060441"/>
            <a:ext cx="5269557" cy="51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Calibri"/>
              <a:buNone/>
            </a:pPr>
            <a:r>
              <a:rPr lang="en-US" sz="324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5: Chiefs vs. Jaguars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747967" y="3437878"/>
            <a:ext cx="4711745" cy="41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Andrew Pierson and Kristopher Profit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the text say?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Some Positive-sentiment Tweets labeled as Neutral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Context-specific punctuation and emoticons not recognized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Prevents effective analysis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May get better insight looking at commonly occurring words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58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Kansas City Chiefs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3"/>
          </p:nvPr>
        </p:nvSpPr>
        <p:spPr>
          <a:xfrm>
            <a:off x="64770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Jacksonville Jaguars 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00" y="2655700"/>
            <a:ext cx="5183100" cy="32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2427098"/>
            <a:ext cx="5183100" cy="320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Ratio of positive to tweets to negative tweets changed differently than hypothesised for winning and losing teams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Sentiment Dictionary not an effective determinant of gauging fans’ attitudes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Looking at most commonly occurring words gave best insight into fan sentiment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Introduction to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Pre-Game Sentiment Analysis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Post-Game Sentiment Analysis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Observations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Analysis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Word Cloud</a:t>
            </a:r>
            <a:endParaRPr sz="3000"/>
          </a:p>
          <a:p>
            <a:pPr marL="228600" marR="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Conclusion</a:t>
            </a:r>
            <a:endParaRPr sz="300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Research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a win or loss affect the sentiment of </a:t>
            </a:r>
            <a:r>
              <a:rPr lang="en-US" sz="3000" dirty="0"/>
              <a:t>fanbase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tweets in week 5 of the NFL regular season?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/>
              <a:t>Tweets</a:t>
            </a:r>
            <a:endParaRPr sz="3000" dirty="0"/>
          </a:p>
          <a:p>
            <a:pPr marL="685800" marR="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Coordinates from home stadium</a:t>
            </a:r>
            <a:endParaRPr sz="3000" dirty="0"/>
          </a:p>
          <a:p>
            <a:pPr marL="685800" marR="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50 KM radius</a:t>
            </a:r>
            <a:endParaRPr sz="3000" dirty="0"/>
          </a:p>
          <a:p>
            <a:pPr marL="685800" marR="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#Chiefs and #</a:t>
            </a:r>
            <a:r>
              <a:rPr lang="en-US" sz="3000" dirty="0" err="1"/>
              <a:t>duuval</a:t>
            </a:r>
            <a:endParaRPr sz="3000" dirty="0"/>
          </a:p>
          <a:p>
            <a:pPr marL="228600" marR="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/>
              <a:t>Sentiment Analysis</a:t>
            </a:r>
            <a:endParaRPr sz="3000" dirty="0"/>
          </a:p>
          <a:p>
            <a:pPr marL="685800" marR="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/>
              <a:t>Define and categorize opinions 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1459" t="1714" r="1235" b="2490"/>
          <a:stretch/>
        </p:blipFill>
        <p:spPr>
          <a:xfrm>
            <a:off x="256325" y="1577425"/>
            <a:ext cx="11679350" cy="44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of the Game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56325" y="6391950"/>
            <a:ext cx="134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from: google.com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Pre-Game Sentiment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8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Kansas City Chiefs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3"/>
          </p:nvPr>
        </p:nvSpPr>
        <p:spPr>
          <a:xfrm>
            <a:off x="6553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Jacksonville Jaguars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849" y="2738575"/>
            <a:ext cx="5257800" cy="372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5855" y="2738578"/>
            <a:ext cx="5257800" cy="372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Post-Game Sentiment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8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Kansas City Chiefs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3"/>
          </p:nvPr>
        </p:nvSpPr>
        <p:spPr>
          <a:xfrm>
            <a:off x="6553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Jacksonville Jaguars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611" y="2646012"/>
            <a:ext cx="5258275" cy="37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l="-577" t="1" r="1" b="2370"/>
          <a:stretch/>
        </p:blipFill>
        <p:spPr>
          <a:xfrm>
            <a:off x="6515612" y="2645988"/>
            <a:ext cx="5258275" cy="372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Kansas City Chiefs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Neutral sentiment count increased from ~800 to ~900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Positive sentiment count decreased from ~550 to ~400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Negative sentiment count increased from ~175 to ~200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Jacksonville Jaguars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Neutral sentiment count increased from ~1050 to ~1150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Positive sentiment count decreased from ~400 to ~300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Negative sentiment count remained unchanged ay ~50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Unexpected results of sentiment distributions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Why not more positive Chiefs Tweets?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Why more negative Chiefs Tweets?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Need to determine if distribution results match the actual Tweet text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the text say?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4140601" cy="22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700" y="4282175"/>
            <a:ext cx="4140601" cy="22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200" y="1690825"/>
            <a:ext cx="4140601" cy="222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Week 5: Chiefs vs. Jaguars</vt:lpstr>
      <vt:lpstr>Agenda</vt:lpstr>
      <vt:lpstr>Introduction to Research Question</vt:lpstr>
      <vt:lpstr>Results of the Game</vt:lpstr>
      <vt:lpstr>Pre-Game Sentiment</vt:lpstr>
      <vt:lpstr>Post-Game Sentiment</vt:lpstr>
      <vt:lpstr>Observations</vt:lpstr>
      <vt:lpstr>Analysis</vt:lpstr>
      <vt:lpstr>What does the text say?</vt:lpstr>
      <vt:lpstr>What does the text say?</vt:lpstr>
      <vt:lpstr>Word Cloud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Chiefs vs. Jaguars</dc:title>
  <cp:lastModifiedBy>Andrew Pierson</cp:lastModifiedBy>
  <cp:revision>1</cp:revision>
  <dcterms:modified xsi:type="dcterms:W3CDTF">2018-10-13T23:12:28Z</dcterms:modified>
</cp:coreProperties>
</file>