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heme/theme2.xml" ContentType="application/vnd.openxmlformats-officedocument.theme+xml"/>
  <Override PartName="/ppt/tags/tag66.xml" ContentType="application/vnd.openxmlformats-officedocument.presentationml.tags+xml"/>
  <Override PartName="/ppt/tags/tag67.xml" ContentType="application/vnd.openxmlformats-officedocument.presentationml.tags+xml"/>
  <Override PartName="/ppt/notesSlides/notesSlide1.xml" ContentType="application/vnd.openxmlformats-officedocument.presentationml.notesSlide+xml"/>
  <Override PartName="/ppt/tags/tag68.xml" ContentType="application/vnd.openxmlformats-officedocument.presentationml.tags+xml"/>
  <Override PartName="/ppt/notesSlides/notesSlide2.xml" ContentType="application/vnd.openxmlformats-officedocument.presentationml.notesSlide+xml"/>
  <Override PartName="/ppt/tags/tag69.xml" ContentType="application/vnd.openxmlformats-officedocument.presentationml.tags+xml"/>
  <Override PartName="/ppt/notesSlides/notesSlide3.xml" ContentType="application/vnd.openxmlformats-officedocument.presentationml.notesSlide+xml"/>
  <Override PartName="/ppt/tags/tag70.xml" ContentType="application/vnd.openxmlformats-officedocument.presentationml.tags+xml"/>
  <Override PartName="/ppt/notesSlides/notesSlide4.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5.xml" ContentType="application/vnd.openxmlformats-officedocument.presentationml.notesSlide+xml"/>
  <Override PartName="/ppt/tags/tag73.xml" ContentType="application/vnd.openxmlformats-officedocument.presentationml.tags+xml"/>
  <Override PartName="/ppt/notesSlides/notesSlide6.xml" ContentType="application/vnd.openxmlformats-officedocument.presentationml.notesSlide+xml"/>
  <Override PartName="/ppt/tags/tag74.xml" ContentType="application/vnd.openxmlformats-officedocument.presentationml.tags+xml"/>
  <Override PartName="/ppt/notesSlides/notesSlide7.xml" ContentType="application/vnd.openxmlformats-officedocument.presentationml.notesSlide+xml"/>
  <Override PartName="/ppt/tags/tag75.xml" ContentType="application/vnd.openxmlformats-officedocument.presentationml.tags+xml"/>
  <Override PartName="/ppt/notesSlides/notesSlide8.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9.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10.xml" ContentType="application/vnd.openxmlformats-officedocument.presentationml.notesSlide+xml"/>
  <Override PartName="/ppt/tags/tag86.xml" ContentType="application/vnd.openxmlformats-officedocument.presentationml.tags+xml"/>
  <Override PartName="/ppt/notesSlides/notesSlide11.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12.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13.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8"/>
  </p:notesMasterIdLst>
  <p:sldIdLst>
    <p:sldId id="314" r:id="rId5"/>
    <p:sldId id="371" r:id="rId6"/>
    <p:sldId id="373" r:id="rId7"/>
    <p:sldId id="374" r:id="rId8"/>
    <p:sldId id="318" r:id="rId9"/>
    <p:sldId id="319" r:id="rId10"/>
    <p:sldId id="375" r:id="rId11"/>
    <p:sldId id="376" r:id="rId12"/>
    <p:sldId id="322" r:id="rId13"/>
    <p:sldId id="325" r:id="rId14"/>
    <p:sldId id="327" r:id="rId15"/>
    <p:sldId id="329" r:id="rId16"/>
    <p:sldId id="331" r:id="rId17"/>
    <p:sldId id="333" r:id="rId18"/>
    <p:sldId id="334" r:id="rId19"/>
    <p:sldId id="336" r:id="rId20"/>
    <p:sldId id="337" r:id="rId21"/>
    <p:sldId id="338" r:id="rId22"/>
    <p:sldId id="339" r:id="rId23"/>
    <p:sldId id="340" r:id="rId24"/>
    <p:sldId id="381" r:id="rId25"/>
    <p:sldId id="382" r:id="rId26"/>
    <p:sldId id="383" r:id="rId27"/>
    <p:sldId id="384" r:id="rId28"/>
    <p:sldId id="377" r:id="rId29"/>
    <p:sldId id="378" r:id="rId30"/>
    <p:sldId id="379" r:id="rId31"/>
    <p:sldId id="380" r:id="rId32"/>
    <p:sldId id="343" r:id="rId33"/>
    <p:sldId id="344" r:id="rId34"/>
    <p:sldId id="345" r:id="rId35"/>
    <p:sldId id="346" r:id="rId36"/>
    <p:sldId id="347" r:id="rId37"/>
    <p:sldId id="348" r:id="rId38"/>
    <p:sldId id="349" r:id="rId39"/>
    <p:sldId id="351" r:id="rId40"/>
    <p:sldId id="352" r:id="rId41"/>
    <p:sldId id="353" r:id="rId42"/>
    <p:sldId id="354" r:id="rId43"/>
    <p:sldId id="355" r:id="rId44"/>
    <p:sldId id="356" r:id="rId45"/>
    <p:sldId id="357" r:id="rId46"/>
    <p:sldId id="358" r:id="rId47"/>
    <p:sldId id="359" r:id="rId48"/>
    <p:sldId id="360" r:id="rId49"/>
    <p:sldId id="361" r:id="rId50"/>
    <p:sldId id="362" r:id="rId51"/>
    <p:sldId id="364" r:id="rId52"/>
    <p:sldId id="368" r:id="rId53"/>
    <p:sldId id="363" r:id="rId54"/>
    <p:sldId id="365" r:id="rId55"/>
    <p:sldId id="369" r:id="rId56"/>
    <p:sldId id="366" r:id="rId57"/>
  </p:sldIdLst>
  <p:sldSz cx="12192000" cy="6858000"/>
  <p:notesSz cx="6858000" cy="9144000"/>
  <p:custDataLst>
    <p:tags r:id="rId5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FF2424"/>
    <a:srgbClr val="006580"/>
    <a:srgbClr val="4A4F54"/>
    <a:srgbClr val="D22630"/>
    <a:srgbClr val="5D6266"/>
    <a:srgbClr val="EBECEC"/>
    <a:srgbClr val="7F8184"/>
    <a:srgbClr val="170AC2"/>
    <a:srgbClr val="E7FF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CD7A64-1303-4967-A771-D1CBA3F063C3}" v="29" dt="2021-10-21T11:06:21.8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681" autoAdjust="0"/>
  </p:normalViewPr>
  <p:slideViewPr>
    <p:cSldViewPr snapToGrid="0">
      <p:cViewPr varScale="1">
        <p:scale>
          <a:sx n="70" d="100"/>
          <a:sy n="70" d="100"/>
        </p:scale>
        <p:origin x="21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gs" Target="tags/tag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ch Moring" userId="8cb3a61f-6c2f-4916-85d8-c49e0b7ec1e6" providerId="ADAL" clId="{D3CD7A64-1303-4967-A771-D1CBA3F063C3}"/>
    <pc:docChg chg="custSel delSld modSld sldOrd">
      <pc:chgData name="Zach Moring" userId="8cb3a61f-6c2f-4916-85d8-c49e0b7ec1e6" providerId="ADAL" clId="{D3CD7A64-1303-4967-A771-D1CBA3F063C3}" dt="2021-10-21T11:06:21.838" v="171" actId="20577"/>
      <pc:docMkLst>
        <pc:docMk/>
      </pc:docMkLst>
      <pc:sldChg chg="del">
        <pc:chgData name="Zach Moring" userId="8cb3a61f-6c2f-4916-85d8-c49e0b7ec1e6" providerId="ADAL" clId="{D3CD7A64-1303-4967-A771-D1CBA3F063C3}" dt="2021-10-20T21:59:06.149" v="114" actId="47"/>
        <pc:sldMkLst>
          <pc:docMk/>
          <pc:sldMk cId="1026851458" sldId="308"/>
        </pc:sldMkLst>
      </pc:sldChg>
      <pc:sldChg chg="del">
        <pc:chgData name="Zach Moring" userId="8cb3a61f-6c2f-4916-85d8-c49e0b7ec1e6" providerId="ADAL" clId="{D3CD7A64-1303-4967-A771-D1CBA3F063C3}" dt="2021-10-20T21:59:06.149" v="114" actId="47"/>
        <pc:sldMkLst>
          <pc:docMk/>
          <pc:sldMk cId="615880998" sldId="309"/>
        </pc:sldMkLst>
      </pc:sldChg>
      <pc:sldChg chg="del">
        <pc:chgData name="Zach Moring" userId="8cb3a61f-6c2f-4916-85d8-c49e0b7ec1e6" providerId="ADAL" clId="{D3CD7A64-1303-4967-A771-D1CBA3F063C3}" dt="2021-10-20T21:59:06.149" v="114" actId="47"/>
        <pc:sldMkLst>
          <pc:docMk/>
          <pc:sldMk cId="1522542330" sldId="310"/>
        </pc:sldMkLst>
      </pc:sldChg>
      <pc:sldChg chg="del">
        <pc:chgData name="Zach Moring" userId="8cb3a61f-6c2f-4916-85d8-c49e0b7ec1e6" providerId="ADAL" clId="{D3CD7A64-1303-4967-A771-D1CBA3F063C3}" dt="2021-10-20T21:59:06.149" v="114" actId="47"/>
        <pc:sldMkLst>
          <pc:docMk/>
          <pc:sldMk cId="2918659781" sldId="311"/>
        </pc:sldMkLst>
      </pc:sldChg>
      <pc:sldChg chg="del">
        <pc:chgData name="Zach Moring" userId="8cb3a61f-6c2f-4916-85d8-c49e0b7ec1e6" providerId="ADAL" clId="{D3CD7A64-1303-4967-A771-D1CBA3F063C3}" dt="2021-10-20T21:59:06.149" v="114" actId="47"/>
        <pc:sldMkLst>
          <pc:docMk/>
          <pc:sldMk cId="3432371383" sldId="313"/>
        </pc:sldMkLst>
      </pc:sldChg>
      <pc:sldChg chg="modSp mod">
        <pc:chgData name="Zach Moring" userId="8cb3a61f-6c2f-4916-85d8-c49e0b7ec1e6" providerId="ADAL" clId="{D3CD7A64-1303-4967-A771-D1CBA3F063C3}" dt="2021-10-21T11:05:43.187" v="145" actId="20577"/>
        <pc:sldMkLst>
          <pc:docMk/>
          <pc:sldMk cId="769104133" sldId="314"/>
        </pc:sldMkLst>
        <pc:spChg chg="mod">
          <ac:chgData name="Zach Moring" userId="8cb3a61f-6c2f-4916-85d8-c49e0b7ec1e6" providerId="ADAL" clId="{D3CD7A64-1303-4967-A771-D1CBA3F063C3}" dt="2021-10-20T21:59:12.661" v="118" actId="20577"/>
          <ac:spMkLst>
            <pc:docMk/>
            <pc:sldMk cId="769104133" sldId="314"/>
            <ac:spMk id="8" creationId="{8C4AF130-36F2-4D90-B9DF-1508C548C9D8}"/>
          </ac:spMkLst>
        </pc:spChg>
        <pc:spChg chg="mod">
          <ac:chgData name="Zach Moring" userId="8cb3a61f-6c2f-4916-85d8-c49e0b7ec1e6" providerId="ADAL" clId="{D3CD7A64-1303-4967-A771-D1CBA3F063C3}" dt="2021-10-21T11:05:43.187" v="145" actId="20577"/>
          <ac:spMkLst>
            <pc:docMk/>
            <pc:sldMk cId="769104133" sldId="314"/>
            <ac:spMk id="9" creationId="{381B7743-AA20-4CAF-9299-A078F3887700}"/>
          </ac:spMkLst>
        </pc:spChg>
      </pc:sldChg>
      <pc:sldChg chg="modSp mod">
        <pc:chgData name="Zach Moring" userId="8cb3a61f-6c2f-4916-85d8-c49e0b7ec1e6" providerId="ADAL" clId="{D3CD7A64-1303-4967-A771-D1CBA3F063C3}" dt="2021-10-21T11:05:53.855" v="150" actId="20577"/>
        <pc:sldMkLst>
          <pc:docMk/>
          <pc:sldMk cId="3486227049" sldId="315"/>
        </pc:sldMkLst>
        <pc:spChg chg="mod">
          <ac:chgData name="Zach Moring" userId="8cb3a61f-6c2f-4916-85d8-c49e0b7ec1e6" providerId="ADAL" clId="{D3CD7A64-1303-4967-A771-D1CBA3F063C3}" dt="2021-10-21T11:05:53.855" v="150" actId="20577"/>
          <ac:spMkLst>
            <pc:docMk/>
            <pc:sldMk cId="3486227049" sldId="315"/>
            <ac:spMk id="10" creationId="{DDA0EA87-6AA0-49C0-8A23-1E400D5ED2BA}"/>
          </ac:spMkLst>
        </pc:spChg>
      </pc:sldChg>
      <pc:sldChg chg="modSp mod">
        <pc:chgData name="Zach Moring" userId="8cb3a61f-6c2f-4916-85d8-c49e0b7ec1e6" providerId="ADAL" clId="{D3CD7A64-1303-4967-A771-D1CBA3F063C3}" dt="2021-10-21T11:06:21.838" v="171" actId="20577"/>
        <pc:sldMkLst>
          <pc:docMk/>
          <pc:sldMk cId="2634615466" sldId="316"/>
        </pc:sldMkLst>
        <pc:spChg chg="mod">
          <ac:chgData name="Zach Moring" userId="8cb3a61f-6c2f-4916-85d8-c49e0b7ec1e6" providerId="ADAL" clId="{D3CD7A64-1303-4967-A771-D1CBA3F063C3}" dt="2021-10-21T11:06:21.838" v="171" actId="20577"/>
          <ac:spMkLst>
            <pc:docMk/>
            <pc:sldMk cId="2634615466" sldId="316"/>
            <ac:spMk id="5" creationId="{D5738E73-30D0-470D-97B0-5FDD2A09868B}"/>
          </ac:spMkLst>
        </pc:spChg>
      </pc:sldChg>
      <pc:sldChg chg="del">
        <pc:chgData name="Zach Moring" userId="8cb3a61f-6c2f-4916-85d8-c49e0b7ec1e6" providerId="ADAL" clId="{D3CD7A64-1303-4967-A771-D1CBA3F063C3}" dt="2021-10-20T22:00:13.726" v="119" actId="47"/>
        <pc:sldMkLst>
          <pc:docMk/>
          <pc:sldMk cId="2299863454" sldId="321"/>
        </pc:sldMkLst>
      </pc:sldChg>
      <pc:sldChg chg="addSp delSp modSp mod ord modClrScheme chgLayout">
        <pc:chgData name="Zach Moring" userId="8cb3a61f-6c2f-4916-85d8-c49e0b7ec1e6" providerId="ADAL" clId="{D3CD7A64-1303-4967-A771-D1CBA3F063C3}" dt="2021-10-20T22:00:19.539" v="121"/>
        <pc:sldMkLst>
          <pc:docMk/>
          <pc:sldMk cId="555351594" sldId="322"/>
        </pc:sldMkLst>
        <pc:spChg chg="add mod ord">
          <ac:chgData name="Zach Moring" userId="8cb3a61f-6c2f-4916-85d8-c49e0b7ec1e6" providerId="ADAL" clId="{D3CD7A64-1303-4967-A771-D1CBA3F063C3}" dt="2021-10-20T20:40:06.084" v="59" actId="20577"/>
          <ac:spMkLst>
            <pc:docMk/>
            <pc:sldMk cId="555351594" sldId="322"/>
            <ac:spMk id="2" creationId="{A89CDF34-48D2-4A25-9317-34022FEC14B3}"/>
          </ac:spMkLst>
        </pc:spChg>
        <pc:spChg chg="add mod ord">
          <ac:chgData name="Zach Moring" userId="8cb3a61f-6c2f-4916-85d8-c49e0b7ec1e6" providerId="ADAL" clId="{D3CD7A64-1303-4967-A771-D1CBA3F063C3}" dt="2021-10-20T20:40:40.286" v="113" actId="20577"/>
          <ac:spMkLst>
            <pc:docMk/>
            <pc:sldMk cId="555351594" sldId="322"/>
            <ac:spMk id="3" creationId="{1DA1F621-F99D-4383-AA1A-874BE63A327E}"/>
          </ac:spMkLst>
        </pc:spChg>
        <pc:spChg chg="del mod ord">
          <ac:chgData name="Zach Moring" userId="8cb3a61f-6c2f-4916-85d8-c49e0b7ec1e6" providerId="ADAL" clId="{D3CD7A64-1303-4967-A771-D1CBA3F063C3}" dt="2021-10-20T20:39:47.761" v="25" actId="700"/>
          <ac:spMkLst>
            <pc:docMk/>
            <pc:sldMk cId="555351594" sldId="322"/>
            <ac:spMk id="5" creationId="{46D51009-BE30-4713-B228-9DEFBB7E032D}"/>
          </ac:spMkLst>
        </pc:spChg>
        <pc:spChg chg="del mod ord">
          <ac:chgData name="Zach Moring" userId="8cb3a61f-6c2f-4916-85d8-c49e0b7ec1e6" providerId="ADAL" clId="{D3CD7A64-1303-4967-A771-D1CBA3F063C3}" dt="2021-10-20T20:39:47.761" v="25" actId="700"/>
          <ac:spMkLst>
            <pc:docMk/>
            <pc:sldMk cId="555351594" sldId="322"/>
            <ac:spMk id="6" creationId="{47F86D2A-EEE2-4682-9D7C-CAAD02DD43AB}"/>
          </ac:spMkLst>
        </pc:spChg>
        <pc:spChg chg="del">
          <ac:chgData name="Zach Moring" userId="8cb3a61f-6c2f-4916-85d8-c49e0b7ec1e6" providerId="ADAL" clId="{D3CD7A64-1303-4967-A771-D1CBA3F063C3}" dt="2021-10-20T20:39:47.761" v="25" actId="700"/>
          <ac:spMkLst>
            <pc:docMk/>
            <pc:sldMk cId="555351594" sldId="322"/>
            <ac:spMk id="7" creationId="{8FE55312-D673-4041-A677-27501BE71605}"/>
          </ac:spMkLst>
        </pc:spChg>
      </pc:sldChg>
      <pc:sldChg chg="del">
        <pc:chgData name="Zach Moring" userId="8cb3a61f-6c2f-4916-85d8-c49e0b7ec1e6" providerId="ADAL" clId="{D3CD7A64-1303-4967-A771-D1CBA3F063C3}" dt="2021-10-20T22:00:13.726" v="119" actId="47"/>
        <pc:sldMkLst>
          <pc:docMk/>
          <pc:sldMk cId="232773496" sldId="323"/>
        </pc:sldMkLst>
      </pc:sldChg>
      <pc:sldChg chg="del">
        <pc:chgData name="Zach Moring" userId="8cb3a61f-6c2f-4916-85d8-c49e0b7ec1e6" providerId="ADAL" clId="{D3CD7A64-1303-4967-A771-D1CBA3F063C3}" dt="2021-10-20T22:00:13.726" v="119" actId="47"/>
        <pc:sldMkLst>
          <pc:docMk/>
          <pc:sldMk cId="4059144312" sldId="326"/>
        </pc:sldMkLst>
      </pc:sldChg>
      <pc:sldChg chg="del">
        <pc:chgData name="Zach Moring" userId="8cb3a61f-6c2f-4916-85d8-c49e0b7ec1e6" providerId="ADAL" clId="{D3CD7A64-1303-4967-A771-D1CBA3F063C3}" dt="2021-10-20T22:00:27.740" v="122" actId="47"/>
        <pc:sldMkLst>
          <pc:docMk/>
          <pc:sldMk cId="2041477592" sldId="328"/>
        </pc:sldMkLst>
      </pc:sldChg>
      <pc:sldChg chg="del">
        <pc:chgData name="Zach Moring" userId="8cb3a61f-6c2f-4916-85d8-c49e0b7ec1e6" providerId="ADAL" clId="{D3CD7A64-1303-4967-A771-D1CBA3F063C3}" dt="2021-10-20T22:00:27.740" v="122" actId="47"/>
        <pc:sldMkLst>
          <pc:docMk/>
          <pc:sldMk cId="3465032914" sldId="330"/>
        </pc:sldMkLst>
      </pc:sldChg>
      <pc:sldChg chg="del">
        <pc:chgData name="Zach Moring" userId="8cb3a61f-6c2f-4916-85d8-c49e0b7ec1e6" providerId="ADAL" clId="{D3CD7A64-1303-4967-A771-D1CBA3F063C3}" dt="2021-10-20T22:00:30.254" v="123" actId="47"/>
        <pc:sldMkLst>
          <pc:docMk/>
          <pc:sldMk cId="1876704522" sldId="332"/>
        </pc:sldMkLst>
      </pc:sldChg>
      <pc:sldChg chg="del">
        <pc:chgData name="Zach Moring" userId="8cb3a61f-6c2f-4916-85d8-c49e0b7ec1e6" providerId="ADAL" clId="{D3CD7A64-1303-4967-A771-D1CBA3F063C3}" dt="2021-10-20T22:00:33.977" v="124" actId="47"/>
        <pc:sldMkLst>
          <pc:docMk/>
          <pc:sldMk cId="1331385117" sldId="335"/>
        </pc:sldMkLst>
      </pc:sldChg>
      <pc:sldChg chg="del">
        <pc:chgData name="Zach Moring" userId="8cb3a61f-6c2f-4916-85d8-c49e0b7ec1e6" providerId="ADAL" clId="{D3CD7A64-1303-4967-A771-D1CBA3F063C3}" dt="2021-10-20T22:00:54.008" v="125" actId="47"/>
        <pc:sldMkLst>
          <pc:docMk/>
          <pc:sldMk cId="2990844070" sldId="350"/>
        </pc:sldMkLst>
      </pc:sldChg>
      <pc:sldChg chg="del">
        <pc:chgData name="Zach Moring" userId="8cb3a61f-6c2f-4916-85d8-c49e0b7ec1e6" providerId="ADAL" clId="{D3CD7A64-1303-4967-A771-D1CBA3F063C3}" dt="2021-10-20T22:00:54.008" v="125" actId="47"/>
        <pc:sldMkLst>
          <pc:docMk/>
          <pc:sldMk cId="4110907958" sldId="367"/>
        </pc:sldMkLst>
      </pc:sldChg>
      <pc:sldChg chg="del">
        <pc:chgData name="Zach Moring" userId="8cb3a61f-6c2f-4916-85d8-c49e0b7ec1e6" providerId="ADAL" clId="{D3CD7A64-1303-4967-A771-D1CBA3F063C3}" dt="2021-10-20T21:59:06.149" v="114" actId="47"/>
        <pc:sldMkLst>
          <pc:docMk/>
          <pc:sldMk cId="3783114603" sldId="372"/>
        </pc:sldMkLst>
      </pc:sldChg>
      <pc:sldChg chg="del">
        <pc:chgData name="Zach Moring" userId="8cb3a61f-6c2f-4916-85d8-c49e0b7ec1e6" providerId="ADAL" clId="{D3CD7A64-1303-4967-A771-D1CBA3F063C3}" dt="2021-10-20T21:59:06.149" v="114" actId="47"/>
        <pc:sldMkLst>
          <pc:docMk/>
          <pc:sldMk cId="2779323873" sldId="373"/>
        </pc:sldMkLst>
      </pc:sldChg>
    </pc:docChg>
  </pc:docChgLst>
  <pc:docChgLst>
    <pc:chgData name="Damien Lerminiaux" userId="a10d2050-0289-4479-9d22-2a133b933788" providerId="ADAL" clId="{7DD1B77A-B727-4ADD-877F-B75C63A2CDEA}"/>
    <pc:docChg chg="undo custSel modMainMaster">
      <pc:chgData name="Damien Lerminiaux" userId="a10d2050-0289-4479-9d22-2a133b933788" providerId="ADAL" clId="{7DD1B77A-B727-4ADD-877F-B75C63A2CDEA}" dt="2021-06-15T16:43:52.723" v="117" actId="27803"/>
      <pc:docMkLst>
        <pc:docMk/>
      </pc:docMkLst>
      <pc:sldMasterChg chg="modSldLayout">
        <pc:chgData name="Damien Lerminiaux" userId="a10d2050-0289-4479-9d22-2a133b933788" providerId="ADAL" clId="{7DD1B77A-B727-4ADD-877F-B75C63A2CDEA}" dt="2021-06-15T16:43:52.723" v="117" actId="27803"/>
        <pc:sldMasterMkLst>
          <pc:docMk/>
          <pc:sldMasterMk cId="972177225" sldId="2147483648"/>
        </pc:sldMasterMkLst>
        <pc:sldLayoutChg chg="addSp delSp modSp mod">
          <pc:chgData name="Damien Lerminiaux" userId="a10d2050-0289-4479-9d22-2a133b933788" providerId="ADAL" clId="{7DD1B77A-B727-4ADD-877F-B75C63A2CDEA}" dt="2021-06-14T09:42:27.625" v="6" actId="207"/>
          <pc:sldLayoutMkLst>
            <pc:docMk/>
            <pc:sldMasterMk cId="972177225" sldId="2147483648"/>
            <pc:sldLayoutMk cId="85744216" sldId="2147483649"/>
          </pc:sldLayoutMkLst>
          <pc:spChg chg="mod">
            <ac:chgData name="Damien Lerminiaux" userId="a10d2050-0289-4479-9d22-2a133b933788" providerId="ADAL" clId="{7DD1B77A-B727-4ADD-877F-B75C63A2CDEA}" dt="2021-06-14T09:42:27.625" v="6" actId="207"/>
            <ac:spMkLst>
              <pc:docMk/>
              <pc:sldMasterMk cId="972177225" sldId="2147483648"/>
              <pc:sldLayoutMk cId="85744216" sldId="2147483649"/>
              <ac:spMk id="2" creationId="{4CA6D36D-8DA4-473C-B35F-0CD7DFEFC279}"/>
            </ac:spMkLst>
          </pc:spChg>
          <pc:spChg chg="mod">
            <ac:chgData name="Damien Lerminiaux" userId="a10d2050-0289-4479-9d22-2a133b933788" providerId="ADAL" clId="{7DD1B77A-B727-4ADD-877F-B75C63A2CDEA}" dt="2021-06-14T09:42:27.625" v="6" actId="207"/>
            <ac:spMkLst>
              <pc:docMk/>
              <pc:sldMasterMk cId="972177225" sldId="2147483648"/>
              <pc:sldLayoutMk cId="85744216" sldId="2147483649"/>
              <ac:spMk id="3" creationId="{9995E09F-828B-4426-B099-49B8878CB682}"/>
            </ac:spMkLst>
          </pc:spChg>
          <pc:spChg chg="mod">
            <ac:chgData name="Damien Lerminiaux" userId="a10d2050-0289-4479-9d22-2a133b933788" providerId="ADAL" clId="{7DD1B77A-B727-4ADD-877F-B75C63A2CDEA}" dt="2021-06-14T09:42:09.161" v="5" actId="108"/>
            <ac:spMkLst>
              <pc:docMk/>
              <pc:sldMasterMk cId="972177225" sldId="2147483648"/>
              <pc:sldLayoutMk cId="85744216" sldId="2147483649"/>
              <ac:spMk id="9" creationId="{A970CEBB-24D0-4DA3-A0E0-E354B5F368BE}"/>
            </ac:spMkLst>
          </pc:spChg>
          <pc:spChg chg="mod">
            <ac:chgData name="Damien Lerminiaux" userId="a10d2050-0289-4479-9d22-2a133b933788" providerId="ADAL" clId="{7DD1B77A-B727-4ADD-877F-B75C63A2CDEA}" dt="2021-06-14T09:42:27.625" v="6" actId="207"/>
            <ac:spMkLst>
              <pc:docMk/>
              <pc:sldMasterMk cId="972177225" sldId="2147483648"/>
              <pc:sldLayoutMk cId="85744216" sldId="2147483649"/>
              <ac:spMk id="10" creationId="{DB9BD60D-8BAF-4B92-B62B-50FAF6786AFC}"/>
            </ac:spMkLst>
          </pc:spChg>
          <pc:spChg chg="mod">
            <ac:chgData name="Damien Lerminiaux" userId="a10d2050-0289-4479-9d22-2a133b933788" providerId="ADAL" clId="{7DD1B77A-B727-4ADD-877F-B75C63A2CDEA}" dt="2021-06-14T09:42:07.003" v="4" actId="208"/>
            <ac:spMkLst>
              <pc:docMk/>
              <pc:sldMasterMk cId="972177225" sldId="2147483648"/>
              <pc:sldLayoutMk cId="85744216" sldId="2147483649"/>
              <ac:spMk id="11" creationId="{3BD19E18-EAF7-4E95-9C0A-A264A96C6C33}"/>
            </ac:spMkLst>
          </pc:spChg>
          <pc:spChg chg="mod">
            <ac:chgData name="Damien Lerminiaux" userId="a10d2050-0289-4479-9d22-2a133b933788" providerId="ADAL" clId="{7DD1B77A-B727-4ADD-877F-B75C63A2CDEA}" dt="2021-06-14T09:42:27.625" v="6" actId="207"/>
            <ac:spMkLst>
              <pc:docMk/>
              <pc:sldMasterMk cId="972177225" sldId="2147483648"/>
              <pc:sldLayoutMk cId="85744216" sldId="2147483649"/>
              <ac:spMk id="12" creationId="{87B0F141-65D0-48CD-8760-144751BBEA55}"/>
            </ac:spMkLst>
          </pc:spChg>
          <pc:spChg chg="mod">
            <ac:chgData name="Damien Lerminiaux" userId="a10d2050-0289-4479-9d22-2a133b933788" providerId="ADAL" clId="{7DD1B77A-B727-4ADD-877F-B75C63A2CDEA}" dt="2021-06-14T09:41:50.013" v="0"/>
            <ac:spMkLst>
              <pc:docMk/>
              <pc:sldMasterMk cId="972177225" sldId="2147483648"/>
              <pc:sldLayoutMk cId="85744216" sldId="2147483649"/>
              <ac:spMk id="15" creationId="{CA657C27-9665-44DC-9570-55A3FCC478F4}"/>
            </ac:spMkLst>
          </pc:spChg>
          <pc:spChg chg="mod">
            <ac:chgData name="Damien Lerminiaux" userId="a10d2050-0289-4479-9d22-2a133b933788" providerId="ADAL" clId="{7DD1B77A-B727-4ADD-877F-B75C63A2CDEA}" dt="2021-06-14T09:41:50.013" v="0"/>
            <ac:spMkLst>
              <pc:docMk/>
              <pc:sldMasterMk cId="972177225" sldId="2147483648"/>
              <pc:sldLayoutMk cId="85744216" sldId="2147483649"/>
              <ac:spMk id="17" creationId="{6082E3B1-F812-4C86-BF4B-873279ED984B}"/>
            </ac:spMkLst>
          </pc:spChg>
          <pc:spChg chg="mod">
            <ac:chgData name="Damien Lerminiaux" userId="a10d2050-0289-4479-9d22-2a133b933788" providerId="ADAL" clId="{7DD1B77A-B727-4ADD-877F-B75C63A2CDEA}" dt="2021-06-14T09:41:50.013" v="0"/>
            <ac:spMkLst>
              <pc:docMk/>
              <pc:sldMasterMk cId="972177225" sldId="2147483648"/>
              <pc:sldLayoutMk cId="85744216" sldId="2147483649"/>
              <ac:spMk id="18" creationId="{7F5F5FCB-A3F7-4060-8CA8-7B828CCD1432}"/>
            </ac:spMkLst>
          </pc:spChg>
          <pc:grpChg chg="add del mod">
            <ac:chgData name="Damien Lerminiaux" userId="a10d2050-0289-4479-9d22-2a133b933788" providerId="ADAL" clId="{7DD1B77A-B727-4ADD-877F-B75C63A2CDEA}" dt="2021-06-14T09:41:53.291" v="2" actId="478"/>
            <ac:grpSpMkLst>
              <pc:docMk/>
              <pc:sldMasterMk cId="972177225" sldId="2147483648"/>
              <pc:sldLayoutMk cId="85744216" sldId="2147483649"/>
              <ac:grpSpMk id="14" creationId="{16935A53-54B4-45C5-BB55-83CA4AFF8DD9}"/>
            </ac:grpSpMkLst>
          </pc:grpChg>
          <pc:picChg chg="mod">
            <ac:chgData name="Damien Lerminiaux" userId="a10d2050-0289-4479-9d22-2a133b933788" providerId="ADAL" clId="{7DD1B77A-B727-4ADD-877F-B75C63A2CDEA}" dt="2021-06-14T09:41:50.013" v="0"/>
            <ac:picMkLst>
              <pc:docMk/>
              <pc:sldMasterMk cId="972177225" sldId="2147483648"/>
              <pc:sldLayoutMk cId="85744216" sldId="2147483649"/>
              <ac:picMk id="16" creationId="{CFB2B860-F32A-44A7-B665-3B1B617D5152}"/>
            </ac:picMkLst>
          </pc:picChg>
        </pc:sldLayoutChg>
        <pc:sldLayoutChg chg="addSp delSp modSp mod">
          <pc:chgData name="Damien Lerminiaux" userId="a10d2050-0289-4479-9d22-2a133b933788" providerId="ADAL" clId="{7DD1B77A-B727-4ADD-877F-B75C63A2CDEA}" dt="2021-06-14T09:42:49.456" v="11" actId="207"/>
          <pc:sldLayoutMkLst>
            <pc:docMk/>
            <pc:sldMasterMk cId="972177225" sldId="2147483648"/>
            <pc:sldLayoutMk cId="3546419524" sldId="2147483660"/>
          </pc:sldLayoutMkLst>
          <pc:spChg chg="mod">
            <ac:chgData name="Damien Lerminiaux" userId="a10d2050-0289-4479-9d22-2a133b933788" providerId="ADAL" clId="{7DD1B77A-B727-4ADD-877F-B75C63A2CDEA}" dt="2021-06-14T09:42:49.456" v="11" actId="207"/>
            <ac:spMkLst>
              <pc:docMk/>
              <pc:sldMasterMk cId="972177225" sldId="2147483648"/>
              <pc:sldLayoutMk cId="3546419524" sldId="2147483660"/>
              <ac:spMk id="2" creationId="{4CA6D36D-8DA4-473C-B35F-0CD7DFEFC279}"/>
            </ac:spMkLst>
          </pc:spChg>
          <pc:spChg chg="mod">
            <ac:chgData name="Damien Lerminiaux" userId="a10d2050-0289-4479-9d22-2a133b933788" providerId="ADAL" clId="{7DD1B77A-B727-4ADD-877F-B75C63A2CDEA}" dt="2021-06-14T09:42:49.456" v="11" actId="207"/>
            <ac:spMkLst>
              <pc:docMk/>
              <pc:sldMasterMk cId="972177225" sldId="2147483648"/>
              <pc:sldLayoutMk cId="3546419524" sldId="2147483660"/>
              <ac:spMk id="3" creationId="{9995E09F-828B-4426-B099-49B8878CB682}"/>
            </ac:spMkLst>
          </pc:spChg>
          <pc:spChg chg="mod">
            <ac:chgData name="Damien Lerminiaux" userId="a10d2050-0289-4479-9d22-2a133b933788" providerId="ADAL" clId="{7DD1B77A-B727-4ADD-877F-B75C63A2CDEA}" dt="2021-06-14T09:42:46.012" v="10" actId="208"/>
            <ac:spMkLst>
              <pc:docMk/>
              <pc:sldMasterMk cId="972177225" sldId="2147483648"/>
              <pc:sldLayoutMk cId="3546419524" sldId="2147483660"/>
              <ac:spMk id="6" creationId="{6D50C115-5B74-47DF-81EF-59867E0E7DC7}"/>
            </ac:spMkLst>
          </pc:spChg>
          <pc:spChg chg="mod">
            <ac:chgData name="Damien Lerminiaux" userId="a10d2050-0289-4479-9d22-2a133b933788" providerId="ADAL" clId="{7DD1B77A-B727-4ADD-877F-B75C63A2CDEA}" dt="2021-06-14T09:42:37.161" v="7"/>
            <ac:spMkLst>
              <pc:docMk/>
              <pc:sldMasterMk cId="972177225" sldId="2147483648"/>
              <pc:sldLayoutMk cId="3546419524" sldId="2147483660"/>
              <ac:spMk id="9" creationId="{A7566AAF-206C-4307-BE5B-09788C329906}"/>
            </ac:spMkLst>
          </pc:spChg>
          <pc:spChg chg="mod">
            <ac:chgData name="Damien Lerminiaux" userId="a10d2050-0289-4479-9d22-2a133b933788" providerId="ADAL" clId="{7DD1B77A-B727-4ADD-877F-B75C63A2CDEA}" dt="2021-06-14T09:42:37.161" v="7"/>
            <ac:spMkLst>
              <pc:docMk/>
              <pc:sldMasterMk cId="972177225" sldId="2147483648"/>
              <pc:sldLayoutMk cId="3546419524" sldId="2147483660"/>
              <ac:spMk id="11" creationId="{EF9A189F-E6C6-4FA8-99D7-7ECD0BA5B8A2}"/>
            </ac:spMkLst>
          </pc:spChg>
          <pc:spChg chg="mod">
            <ac:chgData name="Damien Lerminiaux" userId="a10d2050-0289-4479-9d22-2a133b933788" providerId="ADAL" clId="{7DD1B77A-B727-4ADD-877F-B75C63A2CDEA}" dt="2021-06-14T09:42:37.161" v="7"/>
            <ac:spMkLst>
              <pc:docMk/>
              <pc:sldMasterMk cId="972177225" sldId="2147483648"/>
              <pc:sldLayoutMk cId="3546419524" sldId="2147483660"/>
              <ac:spMk id="14" creationId="{5EEA021F-967F-4D8C-8A50-34B40C037D96}"/>
            </ac:spMkLst>
          </pc:spChg>
          <pc:spChg chg="mod">
            <ac:chgData name="Damien Lerminiaux" userId="a10d2050-0289-4479-9d22-2a133b933788" providerId="ADAL" clId="{7DD1B77A-B727-4ADD-877F-B75C63A2CDEA}" dt="2021-06-14T09:42:37.161" v="7"/>
            <ac:spMkLst>
              <pc:docMk/>
              <pc:sldMasterMk cId="972177225" sldId="2147483648"/>
              <pc:sldLayoutMk cId="3546419524" sldId="2147483660"/>
              <ac:spMk id="15" creationId="{7BECD767-3406-4CBF-80FA-9B95EA61995C}"/>
            </ac:spMkLst>
          </pc:spChg>
          <pc:grpChg chg="add del mod">
            <ac:chgData name="Damien Lerminiaux" userId="a10d2050-0289-4479-9d22-2a133b933788" providerId="ADAL" clId="{7DD1B77A-B727-4ADD-877F-B75C63A2CDEA}" dt="2021-06-14T09:42:42.908" v="8" actId="478"/>
            <ac:grpSpMkLst>
              <pc:docMk/>
              <pc:sldMasterMk cId="972177225" sldId="2147483648"/>
              <pc:sldLayoutMk cId="3546419524" sldId="2147483660"/>
              <ac:grpSpMk id="8" creationId="{B0BD744E-F99D-45F4-B847-F0F51CA5C706}"/>
            </ac:grpSpMkLst>
          </pc:grpChg>
          <pc:picChg chg="mod">
            <ac:chgData name="Damien Lerminiaux" userId="a10d2050-0289-4479-9d22-2a133b933788" providerId="ADAL" clId="{7DD1B77A-B727-4ADD-877F-B75C63A2CDEA}" dt="2021-06-14T09:42:37.161" v="7"/>
            <ac:picMkLst>
              <pc:docMk/>
              <pc:sldMasterMk cId="972177225" sldId="2147483648"/>
              <pc:sldLayoutMk cId="3546419524" sldId="2147483660"/>
              <ac:picMk id="13" creationId="{DBA44F5A-3A35-493C-B8B1-FA25B5A1D104}"/>
            </ac:picMkLst>
          </pc:picChg>
        </pc:sldLayoutChg>
        <pc:sldLayoutChg chg="modSp mod">
          <pc:chgData name="Damien Lerminiaux" userId="a10d2050-0289-4479-9d22-2a133b933788" providerId="ADAL" clId="{7DD1B77A-B727-4ADD-877F-B75C63A2CDEA}" dt="2021-06-14T09:44:09.772" v="31" actId="207"/>
          <pc:sldLayoutMkLst>
            <pc:docMk/>
            <pc:sldMasterMk cId="972177225" sldId="2147483648"/>
            <pc:sldLayoutMk cId="2494199019" sldId="2147483661"/>
          </pc:sldLayoutMkLst>
          <pc:spChg chg="mod">
            <ac:chgData name="Damien Lerminiaux" userId="a10d2050-0289-4479-9d22-2a133b933788" providerId="ADAL" clId="{7DD1B77A-B727-4ADD-877F-B75C63A2CDEA}" dt="2021-06-14T09:44:09.772" v="31" actId="207"/>
            <ac:spMkLst>
              <pc:docMk/>
              <pc:sldMasterMk cId="972177225" sldId="2147483648"/>
              <pc:sldLayoutMk cId="2494199019" sldId="2147483661"/>
              <ac:spMk id="2" creationId="{4CA6D36D-8DA4-473C-B35F-0CD7DFEFC279}"/>
            </ac:spMkLst>
          </pc:spChg>
          <pc:spChg chg="mod">
            <ac:chgData name="Damien Lerminiaux" userId="a10d2050-0289-4479-9d22-2a133b933788" providerId="ADAL" clId="{7DD1B77A-B727-4ADD-877F-B75C63A2CDEA}" dt="2021-06-14T09:44:09.772" v="31" actId="207"/>
            <ac:spMkLst>
              <pc:docMk/>
              <pc:sldMasterMk cId="972177225" sldId="2147483648"/>
              <pc:sldLayoutMk cId="2494199019" sldId="2147483661"/>
              <ac:spMk id="3" creationId="{9995E09F-828B-4426-B099-49B8878CB682}"/>
            </ac:spMkLst>
          </pc:spChg>
          <pc:spChg chg="mod">
            <ac:chgData name="Damien Lerminiaux" userId="a10d2050-0289-4479-9d22-2a133b933788" providerId="ADAL" clId="{7DD1B77A-B727-4ADD-877F-B75C63A2CDEA}" dt="2021-06-14T09:43:04.449" v="16" actId="208"/>
            <ac:spMkLst>
              <pc:docMk/>
              <pc:sldMasterMk cId="972177225" sldId="2147483648"/>
              <pc:sldLayoutMk cId="2494199019" sldId="2147483661"/>
              <ac:spMk id="8" creationId="{7952A0E7-52B2-4BBA-A45A-1CC0036E8128}"/>
            </ac:spMkLst>
          </pc:spChg>
        </pc:sldLayoutChg>
        <pc:sldLayoutChg chg="modSp mod">
          <pc:chgData name="Damien Lerminiaux" userId="a10d2050-0289-4479-9d22-2a133b933788" providerId="ADAL" clId="{7DD1B77A-B727-4ADD-877F-B75C63A2CDEA}" dt="2021-06-14T09:42:59.339" v="14" actId="207"/>
          <pc:sldLayoutMkLst>
            <pc:docMk/>
            <pc:sldMasterMk cId="972177225" sldId="2147483648"/>
            <pc:sldLayoutMk cId="784436136" sldId="2147483662"/>
          </pc:sldLayoutMkLst>
          <pc:spChg chg="mod">
            <ac:chgData name="Damien Lerminiaux" userId="a10d2050-0289-4479-9d22-2a133b933788" providerId="ADAL" clId="{7DD1B77A-B727-4ADD-877F-B75C63A2CDEA}" dt="2021-06-14T09:42:59.339" v="14" actId="207"/>
            <ac:spMkLst>
              <pc:docMk/>
              <pc:sldMasterMk cId="972177225" sldId="2147483648"/>
              <pc:sldLayoutMk cId="784436136" sldId="2147483662"/>
              <ac:spMk id="2" creationId="{4CA6D36D-8DA4-473C-B35F-0CD7DFEFC279}"/>
            </ac:spMkLst>
          </pc:spChg>
          <pc:spChg chg="mod">
            <ac:chgData name="Damien Lerminiaux" userId="a10d2050-0289-4479-9d22-2a133b933788" providerId="ADAL" clId="{7DD1B77A-B727-4ADD-877F-B75C63A2CDEA}" dt="2021-06-14T09:42:59.339" v="14" actId="207"/>
            <ac:spMkLst>
              <pc:docMk/>
              <pc:sldMasterMk cId="972177225" sldId="2147483648"/>
              <pc:sldLayoutMk cId="784436136" sldId="2147483662"/>
              <ac:spMk id="3" creationId="{9995E09F-828B-4426-B099-49B8878CB682}"/>
            </ac:spMkLst>
          </pc:spChg>
          <pc:spChg chg="mod">
            <ac:chgData name="Damien Lerminiaux" userId="a10d2050-0289-4479-9d22-2a133b933788" providerId="ADAL" clId="{7DD1B77A-B727-4ADD-877F-B75C63A2CDEA}" dt="2021-06-14T09:42:56.857" v="13" actId="208"/>
            <ac:spMkLst>
              <pc:docMk/>
              <pc:sldMasterMk cId="972177225" sldId="2147483648"/>
              <pc:sldLayoutMk cId="784436136" sldId="2147483662"/>
              <ac:spMk id="8" creationId="{B534A270-D4A5-4B8A-9CB5-4C74007CFF09}"/>
            </ac:spMkLst>
          </pc:spChg>
        </pc:sldLayoutChg>
        <pc:sldLayoutChg chg="delSp modSp mod">
          <pc:chgData name="Damien Lerminiaux" userId="a10d2050-0289-4479-9d22-2a133b933788" providerId="ADAL" clId="{7DD1B77A-B727-4ADD-877F-B75C63A2CDEA}" dt="2021-06-15T16:41:08.311" v="50" actId="1035"/>
          <pc:sldLayoutMkLst>
            <pc:docMk/>
            <pc:sldMasterMk cId="972177225" sldId="2147483648"/>
            <pc:sldLayoutMk cId="515996336" sldId="2147483664"/>
          </pc:sldLayoutMkLst>
          <pc:spChg chg="mod">
            <ac:chgData name="Damien Lerminiaux" userId="a10d2050-0289-4479-9d22-2a133b933788" providerId="ADAL" clId="{7DD1B77A-B727-4ADD-877F-B75C63A2CDEA}" dt="2021-06-15T16:41:00.600" v="47" actId="27803"/>
            <ac:spMkLst>
              <pc:docMk/>
              <pc:sldMasterMk cId="972177225" sldId="2147483648"/>
              <pc:sldLayoutMk cId="515996336" sldId="2147483664"/>
              <ac:spMk id="5" creationId="{8C7168BE-AA6E-4BE1-A101-E5EC9ECB6E6F}"/>
            </ac:spMkLst>
          </pc:spChg>
          <pc:spChg chg="mod">
            <ac:chgData name="Damien Lerminiaux" userId="a10d2050-0289-4479-9d22-2a133b933788" providerId="ADAL" clId="{7DD1B77A-B727-4ADD-877F-B75C63A2CDEA}" dt="2021-06-15T16:41:00.600" v="47" actId="27803"/>
            <ac:spMkLst>
              <pc:docMk/>
              <pc:sldMasterMk cId="972177225" sldId="2147483648"/>
              <pc:sldLayoutMk cId="515996336" sldId="2147483664"/>
              <ac:spMk id="6" creationId="{E28CAD3B-9303-445D-99ED-1E62BAA3AFEC}"/>
            </ac:spMkLst>
          </pc:spChg>
          <pc:spChg chg="mod">
            <ac:chgData name="Damien Lerminiaux" userId="a10d2050-0289-4479-9d22-2a133b933788" providerId="ADAL" clId="{7DD1B77A-B727-4ADD-877F-B75C63A2CDEA}" dt="2021-06-15T16:41:00.600" v="47" actId="27803"/>
            <ac:spMkLst>
              <pc:docMk/>
              <pc:sldMasterMk cId="972177225" sldId="2147483648"/>
              <pc:sldLayoutMk cId="515996336" sldId="2147483664"/>
              <ac:spMk id="7" creationId="{88AC4C35-D9C6-4C4C-8382-0C31B311A48F}"/>
            </ac:spMkLst>
          </pc:spChg>
          <pc:grpChg chg="mod">
            <ac:chgData name="Damien Lerminiaux" userId="a10d2050-0289-4479-9d22-2a133b933788" providerId="ADAL" clId="{7DD1B77A-B727-4ADD-877F-B75C63A2CDEA}" dt="2021-06-15T16:41:08.311" v="50" actId="1035"/>
            <ac:grpSpMkLst>
              <pc:docMk/>
              <pc:sldMasterMk cId="972177225" sldId="2147483648"/>
              <pc:sldLayoutMk cId="515996336" sldId="2147483664"/>
              <ac:grpSpMk id="2" creationId="{A29DAB98-E9B1-4CC0-8E92-716E8012C969}"/>
            </ac:grpSpMkLst>
          </pc:grpChg>
          <pc:grpChg chg="mod">
            <ac:chgData name="Damien Lerminiaux" userId="a10d2050-0289-4479-9d22-2a133b933788" providerId="ADAL" clId="{7DD1B77A-B727-4ADD-877F-B75C63A2CDEA}" dt="2021-06-15T16:41:00.600" v="47" actId="27803"/>
            <ac:grpSpMkLst>
              <pc:docMk/>
              <pc:sldMasterMk cId="972177225" sldId="2147483648"/>
              <pc:sldLayoutMk cId="515996336" sldId="2147483664"/>
              <ac:grpSpMk id="4" creationId="{D2892150-E47D-496C-A6A0-23EC9ADE3B2F}"/>
            </ac:grpSpMkLst>
          </pc:grpChg>
          <pc:picChg chg="del">
            <ac:chgData name="Damien Lerminiaux" userId="a10d2050-0289-4479-9d22-2a133b933788" providerId="ADAL" clId="{7DD1B77A-B727-4ADD-877F-B75C63A2CDEA}" dt="2021-06-15T16:41:00.600" v="47" actId="27803"/>
            <ac:picMkLst>
              <pc:docMk/>
              <pc:sldMasterMk cId="972177225" sldId="2147483648"/>
              <pc:sldLayoutMk cId="515996336" sldId="2147483664"/>
              <ac:picMk id="13" creationId="{7000F6CF-559D-400F-ACED-95CCA01A9BA6}"/>
            </ac:picMkLst>
          </pc:picChg>
        </pc:sldLayoutChg>
        <pc:sldLayoutChg chg="delSp modSp">
          <pc:chgData name="Damien Lerminiaux" userId="a10d2050-0289-4479-9d22-2a133b933788" providerId="ADAL" clId="{7DD1B77A-B727-4ADD-877F-B75C63A2CDEA}" dt="2021-06-15T16:43:35.190" v="109" actId="27803"/>
          <pc:sldLayoutMkLst>
            <pc:docMk/>
            <pc:sldMasterMk cId="972177225" sldId="2147483648"/>
            <pc:sldLayoutMk cId="3025678521" sldId="2147483667"/>
          </pc:sldLayoutMkLst>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6" creationId="{64BF8CF6-E2FB-4F4C-ABE1-27E998F1F9B2}"/>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7" creationId="{49FDA387-AE3D-4179-A336-FC8E363E6E7B}"/>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8" creationId="{E01AA9DA-C708-4724-A2A2-77500A24BD16}"/>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14" creationId="{6D16D104-B8CF-46D4-8D47-A4293C093160}"/>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15" creationId="{D00E1711-0B4A-4CE7-8ECF-F7635B9833A7}"/>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17" creationId="{665AB3E5-3EB6-4CE6-A9DA-9171426E3216}"/>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19" creationId="{E01704D3-F244-4ED0-9380-DEF8CD2AC25D}"/>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20" creationId="{BD1F9BE8-0C46-41E7-A26F-9718CE72BFE2}"/>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21" creationId="{C35E94BF-575E-47EC-AFF9-EBD5A9952D04}"/>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22" creationId="{8E64EF64-CFD4-4D80-9E3F-A14124061B85}"/>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23" creationId="{70AA7CA5-A41B-4E36-923A-D6F383B3DB31}"/>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24" creationId="{F0F60261-713B-410F-8DCE-AA54A02D75EC}"/>
            </ac:spMkLst>
          </pc:spChg>
          <pc:grpChg chg="mod">
            <ac:chgData name="Damien Lerminiaux" userId="a10d2050-0289-4479-9d22-2a133b933788" providerId="ADAL" clId="{7DD1B77A-B727-4ADD-877F-B75C63A2CDEA}" dt="2021-06-15T16:43:35.190" v="109" actId="27803"/>
            <ac:grpSpMkLst>
              <pc:docMk/>
              <pc:sldMasterMk cId="972177225" sldId="2147483648"/>
              <pc:sldLayoutMk cId="3025678521" sldId="2147483667"/>
              <ac:grpSpMk id="5" creationId="{9417E38F-95AB-4358-A35B-110A79E540CC}"/>
            </ac:grpSpMkLst>
          </pc:grpChg>
          <pc:grpChg chg="mod">
            <ac:chgData name="Damien Lerminiaux" userId="a10d2050-0289-4479-9d22-2a133b933788" providerId="ADAL" clId="{7DD1B77A-B727-4ADD-877F-B75C63A2CDEA}" dt="2021-06-15T16:43:35.190" v="109" actId="27803"/>
            <ac:grpSpMkLst>
              <pc:docMk/>
              <pc:sldMasterMk cId="972177225" sldId="2147483648"/>
              <pc:sldLayoutMk cId="3025678521" sldId="2147483667"/>
              <ac:grpSpMk id="18" creationId="{76B66540-26BC-48D3-812F-858C75B61DCA}"/>
            </ac:grpSpMkLst>
          </pc:grpChg>
          <pc:picChg chg="del">
            <ac:chgData name="Damien Lerminiaux" userId="a10d2050-0289-4479-9d22-2a133b933788" providerId="ADAL" clId="{7DD1B77A-B727-4ADD-877F-B75C63A2CDEA}" dt="2021-06-15T16:43:35.190" v="109" actId="27803"/>
            <ac:picMkLst>
              <pc:docMk/>
              <pc:sldMasterMk cId="972177225" sldId="2147483648"/>
              <pc:sldLayoutMk cId="3025678521" sldId="2147483667"/>
              <ac:picMk id="16" creationId="{AFA3F107-EF7B-4A85-958C-783AEB328A35}"/>
            </ac:picMkLst>
          </pc:picChg>
        </pc:sldLayoutChg>
        <pc:sldLayoutChg chg="delSp modSp">
          <pc:chgData name="Damien Lerminiaux" userId="a10d2050-0289-4479-9d22-2a133b933788" providerId="ADAL" clId="{7DD1B77A-B727-4ADD-877F-B75C63A2CDEA}" dt="2021-06-15T16:41:21.751" v="52" actId="27803"/>
          <pc:sldLayoutMkLst>
            <pc:docMk/>
            <pc:sldMasterMk cId="972177225" sldId="2147483648"/>
            <pc:sldLayoutMk cId="3353422992" sldId="2147483668"/>
          </pc:sldLayoutMkLst>
          <pc:spChg chg="mod">
            <ac:chgData name="Damien Lerminiaux" userId="a10d2050-0289-4479-9d22-2a133b933788" providerId="ADAL" clId="{7DD1B77A-B727-4ADD-877F-B75C63A2CDEA}" dt="2021-06-15T16:41:21.751" v="52" actId="27803"/>
            <ac:spMkLst>
              <pc:docMk/>
              <pc:sldMasterMk cId="972177225" sldId="2147483648"/>
              <pc:sldLayoutMk cId="3353422992" sldId="2147483668"/>
              <ac:spMk id="5" creationId="{EFAA627B-18A8-4BA0-B0F0-2F3ED9EB994D}"/>
            </ac:spMkLst>
          </pc:spChg>
          <pc:spChg chg="mod">
            <ac:chgData name="Damien Lerminiaux" userId="a10d2050-0289-4479-9d22-2a133b933788" providerId="ADAL" clId="{7DD1B77A-B727-4ADD-877F-B75C63A2CDEA}" dt="2021-06-15T16:41:21.751" v="52" actId="27803"/>
            <ac:spMkLst>
              <pc:docMk/>
              <pc:sldMasterMk cId="972177225" sldId="2147483648"/>
              <pc:sldLayoutMk cId="3353422992" sldId="2147483668"/>
              <ac:spMk id="7" creationId="{0252C947-90C0-421B-8085-AC600DBC4F42}"/>
            </ac:spMkLst>
          </pc:spChg>
          <pc:spChg chg="mod">
            <ac:chgData name="Damien Lerminiaux" userId="a10d2050-0289-4479-9d22-2a133b933788" providerId="ADAL" clId="{7DD1B77A-B727-4ADD-877F-B75C63A2CDEA}" dt="2021-06-15T16:41:21.751" v="52" actId="27803"/>
            <ac:spMkLst>
              <pc:docMk/>
              <pc:sldMasterMk cId="972177225" sldId="2147483648"/>
              <pc:sldLayoutMk cId="3353422992" sldId="2147483668"/>
              <ac:spMk id="8" creationId="{5D496B15-768F-4F6A-B9C8-188CD5CB53F1}"/>
            </ac:spMkLst>
          </pc:spChg>
          <pc:grpChg chg="mod">
            <ac:chgData name="Damien Lerminiaux" userId="a10d2050-0289-4479-9d22-2a133b933788" providerId="ADAL" clId="{7DD1B77A-B727-4ADD-877F-B75C63A2CDEA}" dt="2021-06-15T16:41:21.751" v="52" actId="27803"/>
            <ac:grpSpMkLst>
              <pc:docMk/>
              <pc:sldMasterMk cId="972177225" sldId="2147483648"/>
              <pc:sldLayoutMk cId="3353422992" sldId="2147483668"/>
              <ac:grpSpMk id="2" creationId="{BF10B52D-8286-421F-8E61-62DF6E6F47E2}"/>
            </ac:grpSpMkLst>
          </pc:grpChg>
          <pc:grpChg chg="mod">
            <ac:chgData name="Damien Lerminiaux" userId="a10d2050-0289-4479-9d22-2a133b933788" providerId="ADAL" clId="{7DD1B77A-B727-4ADD-877F-B75C63A2CDEA}" dt="2021-06-15T16:41:21.751" v="52" actId="27803"/>
            <ac:grpSpMkLst>
              <pc:docMk/>
              <pc:sldMasterMk cId="972177225" sldId="2147483648"/>
              <pc:sldLayoutMk cId="3353422992" sldId="2147483668"/>
              <ac:grpSpMk id="4" creationId="{FF46D1C7-8692-4173-A78A-71A131BEB8E7}"/>
            </ac:grpSpMkLst>
          </pc:grpChg>
          <pc:picChg chg="del">
            <ac:chgData name="Damien Lerminiaux" userId="a10d2050-0289-4479-9d22-2a133b933788" providerId="ADAL" clId="{7DD1B77A-B727-4ADD-877F-B75C63A2CDEA}" dt="2021-06-15T16:41:21.751" v="52" actId="27803"/>
            <ac:picMkLst>
              <pc:docMk/>
              <pc:sldMasterMk cId="972177225" sldId="2147483648"/>
              <pc:sldLayoutMk cId="3353422992" sldId="2147483668"/>
              <ac:picMk id="9" creationId="{D0498362-B065-45B1-A6A5-E6AC90B7DDBA}"/>
            </ac:picMkLst>
          </pc:picChg>
        </pc:sldLayoutChg>
        <pc:sldLayoutChg chg="delSp modSp">
          <pc:chgData name="Damien Lerminiaux" userId="a10d2050-0289-4479-9d22-2a133b933788" providerId="ADAL" clId="{7DD1B77A-B727-4ADD-877F-B75C63A2CDEA}" dt="2021-06-15T16:43:40.080" v="111" actId="27803"/>
          <pc:sldLayoutMkLst>
            <pc:docMk/>
            <pc:sldMasterMk cId="972177225" sldId="2147483648"/>
            <pc:sldLayoutMk cId="2932338081" sldId="2147483669"/>
          </pc:sldLayoutMkLst>
          <pc:spChg chg="mod">
            <ac:chgData name="Damien Lerminiaux" userId="a10d2050-0289-4479-9d22-2a133b933788" providerId="ADAL" clId="{7DD1B77A-B727-4ADD-877F-B75C63A2CDEA}" dt="2021-06-15T16:43:40.080" v="111" actId="27803"/>
            <ac:spMkLst>
              <pc:docMk/>
              <pc:sldMasterMk cId="972177225" sldId="2147483648"/>
              <pc:sldLayoutMk cId="2932338081" sldId="2147483669"/>
              <ac:spMk id="5" creationId="{AE6ADE41-6E0D-458C-B04B-C31D233767E2}"/>
            </ac:spMkLst>
          </pc:spChg>
          <pc:spChg chg="mod">
            <ac:chgData name="Damien Lerminiaux" userId="a10d2050-0289-4479-9d22-2a133b933788" providerId="ADAL" clId="{7DD1B77A-B727-4ADD-877F-B75C63A2CDEA}" dt="2021-06-15T16:43:40.080" v="111" actId="27803"/>
            <ac:spMkLst>
              <pc:docMk/>
              <pc:sldMasterMk cId="972177225" sldId="2147483648"/>
              <pc:sldLayoutMk cId="2932338081" sldId="2147483669"/>
              <ac:spMk id="6" creationId="{61926845-BB38-4D6A-8258-927692AA06B6}"/>
            </ac:spMkLst>
          </pc:spChg>
          <pc:spChg chg="mod">
            <ac:chgData name="Damien Lerminiaux" userId="a10d2050-0289-4479-9d22-2a133b933788" providerId="ADAL" clId="{7DD1B77A-B727-4ADD-877F-B75C63A2CDEA}" dt="2021-06-15T16:43:40.080" v="111" actId="27803"/>
            <ac:spMkLst>
              <pc:docMk/>
              <pc:sldMasterMk cId="972177225" sldId="2147483648"/>
              <pc:sldLayoutMk cId="2932338081" sldId="2147483669"/>
              <ac:spMk id="7" creationId="{A9F67DB6-04B1-48F0-B7F9-5B6835B5FF4A}"/>
            </ac:spMkLst>
          </pc:spChg>
          <pc:spChg chg="mod">
            <ac:chgData name="Damien Lerminiaux" userId="a10d2050-0289-4479-9d22-2a133b933788" providerId="ADAL" clId="{7DD1B77A-B727-4ADD-877F-B75C63A2CDEA}" dt="2021-06-15T16:43:40.080" v="111" actId="27803"/>
            <ac:spMkLst>
              <pc:docMk/>
              <pc:sldMasterMk cId="972177225" sldId="2147483648"/>
              <pc:sldLayoutMk cId="2932338081" sldId="2147483669"/>
              <ac:spMk id="8" creationId="{6CFF3A6A-FDEB-450C-A3A4-5A3A6E60E6F2}"/>
            </ac:spMkLst>
          </pc:spChg>
          <pc:spChg chg="mod">
            <ac:chgData name="Damien Lerminiaux" userId="a10d2050-0289-4479-9d22-2a133b933788" providerId="ADAL" clId="{7DD1B77A-B727-4ADD-877F-B75C63A2CDEA}" dt="2021-06-15T16:43:40.080" v="111" actId="27803"/>
            <ac:spMkLst>
              <pc:docMk/>
              <pc:sldMasterMk cId="972177225" sldId="2147483648"/>
              <pc:sldLayoutMk cId="2932338081" sldId="2147483669"/>
              <ac:spMk id="14" creationId="{8B895381-248F-4DB3-8B40-31062E1D91E7}"/>
            </ac:spMkLst>
          </pc:spChg>
          <pc:grpChg chg="mod">
            <ac:chgData name="Damien Lerminiaux" userId="a10d2050-0289-4479-9d22-2a133b933788" providerId="ADAL" clId="{7DD1B77A-B727-4ADD-877F-B75C63A2CDEA}" dt="2021-06-15T16:43:40.080" v="111" actId="27803"/>
            <ac:grpSpMkLst>
              <pc:docMk/>
              <pc:sldMasterMk cId="972177225" sldId="2147483648"/>
              <pc:sldLayoutMk cId="2932338081" sldId="2147483669"/>
              <ac:grpSpMk id="4" creationId="{032CE50C-45A2-41D3-A6C0-336B15EAA5F2}"/>
            </ac:grpSpMkLst>
          </pc:grpChg>
          <pc:picChg chg="del">
            <ac:chgData name="Damien Lerminiaux" userId="a10d2050-0289-4479-9d22-2a133b933788" providerId="ADAL" clId="{7DD1B77A-B727-4ADD-877F-B75C63A2CDEA}" dt="2021-06-15T16:43:40.080" v="111" actId="27803"/>
            <ac:picMkLst>
              <pc:docMk/>
              <pc:sldMasterMk cId="972177225" sldId="2147483648"/>
              <pc:sldLayoutMk cId="2932338081" sldId="2147483669"/>
              <ac:picMk id="16" creationId="{0E94ACCC-EE72-40D3-B03D-DFCE2427E865}"/>
            </ac:picMkLst>
          </pc:picChg>
        </pc:sldLayoutChg>
        <pc:sldLayoutChg chg="delSp modSp">
          <pc:chgData name="Damien Lerminiaux" userId="a10d2050-0289-4479-9d22-2a133b933788" providerId="ADAL" clId="{7DD1B77A-B727-4ADD-877F-B75C63A2CDEA}" dt="2021-06-15T16:43:44.783" v="113" actId="27803"/>
          <pc:sldLayoutMkLst>
            <pc:docMk/>
            <pc:sldMasterMk cId="972177225" sldId="2147483648"/>
            <pc:sldLayoutMk cId="1416960782" sldId="2147483670"/>
          </pc:sldLayoutMkLst>
          <pc:spChg chg="mod">
            <ac:chgData name="Damien Lerminiaux" userId="a10d2050-0289-4479-9d22-2a133b933788" providerId="ADAL" clId="{7DD1B77A-B727-4ADD-877F-B75C63A2CDEA}" dt="2021-06-15T16:43:44.783" v="113" actId="27803"/>
            <ac:spMkLst>
              <pc:docMk/>
              <pc:sldMasterMk cId="972177225" sldId="2147483648"/>
              <pc:sldLayoutMk cId="1416960782" sldId="2147483670"/>
              <ac:spMk id="5" creationId="{78B563DC-E4EF-4A56-9E08-6CA1A4B3920F}"/>
            </ac:spMkLst>
          </pc:spChg>
          <pc:spChg chg="mod">
            <ac:chgData name="Damien Lerminiaux" userId="a10d2050-0289-4479-9d22-2a133b933788" providerId="ADAL" clId="{7DD1B77A-B727-4ADD-877F-B75C63A2CDEA}" dt="2021-06-15T16:43:44.783" v="113" actId="27803"/>
            <ac:spMkLst>
              <pc:docMk/>
              <pc:sldMasterMk cId="972177225" sldId="2147483648"/>
              <pc:sldLayoutMk cId="1416960782" sldId="2147483670"/>
              <ac:spMk id="6" creationId="{9422A74E-62EF-44BD-B54A-4083EB83B278}"/>
            </ac:spMkLst>
          </pc:spChg>
          <pc:grpChg chg="mod">
            <ac:chgData name="Damien Lerminiaux" userId="a10d2050-0289-4479-9d22-2a133b933788" providerId="ADAL" clId="{7DD1B77A-B727-4ADD-877F-B75C63A2CDEA}" dt="2021-06-15T16:43:44.783" v="113" actId="27803"/>
            <ac:grpSpMkLst>
              <pc:docMk/>
              <pc:sldMasterMk cId="972177225" sldId="2147483648"/>
              <pc:sldLayoutMk cId="1416960782" sldId="2147483670"/>
              <ac:grpSpMk id="4" creationId="{A2DF6CE1-BA3C-49A3-83EF-12EF5CD4C75C}"/>
            </ac:grpSpMkLst>
          </pc:grpChg>
          <pc:picChg chg="del">
            <ac:chgData name="Damien Lerminiaux" userId="a10d2050-0289-4479-9d22-2a133b933788" providerId="ADAL" clId="{7DD1B77A-B727-4ADD-877F-B75C63A2CDEA}" dt="2021-06-15T16:43:44.783" v="113" actId="27803"/>
            <ac:picMkLst>
              <pc:docMk/>
              <pc:sldMasterMk cId="972177225" sldId="2147483648"/>
              <pc:sldLayoutMk cId="1416960782" sldId="2147483670"/>
              <ac:picMk id="30" creationId="{51AA9958-FAE1-491A-97B3-926807B5792F}"/>
            </ac:picMkLst>
          </pc:picChg>
        </pc:sldLayoutChg>
        <pc:sldLayoutChg chg="delSp modSp mod">
          <pc:chgData name="Damien Lerminiaux" userId="a10d2050-0289-4479-9d22-2a133b933788" providerId="ADAL" clId="{7DD1B77A-B727-4ADD-877F-B75C63A2CDEA}" dt="2021-06-15T16:43:42.297" v="112" actId="27803"/>
          <pc:sldLayoutMkLst>
            <pc:docMk/>
            <pc:sldMasterMk cId="972177225" sldId="2147483648"/>
            <pc:sldLayoutMk cId="3008715213" sldId="2147483671"/>
          </pc:sldLayoutMkLst>
          <pc:spChg chg="mod">
            <ac:chgData name="Damien Lerminiaux" userId="a10d2050-0289-4479-9d22-2a133b933788" providerId="ADAL" clId="{7DD1B77A-B727-4ADD-877F-B75C63A2CDEA}" dt="2021-06-15T16:43:42.297" v="112" actId="27803"/>
            <ac:spMkLst>
              <pc:docMk/>
              <pc:sldMasterMk cId="972177225" sldId="2147483648"/>
              <pc:sldLayoutMk cId="3008715213" sldId="2147483671"/>
              <ac:spMk id="3" creationId="{50058EF1-1EF9-4DB7-913A-49ECDDE04835}"/>
            </ac:spMkLst>
          </pc:spChg>
          <pc:spChg chg="mod">
            <ac:chgData name="Damien Lerminiaux" userId="a10d2050-0289-4479-9d22-2a133b933788" providerId="ADAL" clId="{7DD1B77A-B727-4ADD-877F-B75C63A2CDEA}" dt="2021-06-15T16:43:42.297" v="112" actId="27803"/>
            <ac:spMkLst>
              <pc:docMk/>
              <pc:sldMasterMk cId="972177225" sldId="2147483648"/>
              <pc:sldLayoutMk cId="3008715213" sldId="2147483671"/>
              <ac:spMk id="4" creationId="{DFB4D8FF-AD9C-4B51-BC69-A361B8E3FC70}"/>
            </ac:spMkLst>
          </pc:spChg>
          <pc:spChg chg="mod">
            <ac:chgData name="Damien Lerminiaux" userId="a10d2050-0289-4479-9d22-2a133b933788" providerId="ADAL" clId="{7DD1B77A-B727-4ADD-877F-B75C63A2CDEA}" dt="2021-06-14T09:45:01.004" v="45" actId="207"/>
            <ac:spMkLst>
              <pc:docMk/>
              <pc:sldMasterMk cId="972177225" sldId="2147483648"/>
              <pc:sldLayoutMk cId="3008715213" sldId="2147483671"/>
              <ac:spMk id="10" creationId="{664BA4A2-797A-4B1A-8BAE-521C8D4B797A}"/>
            </ac:spMkLst>
          </pc:spChg>
          <pc:spChg chg="mod">
            <ac:chgData name="Damien Lerminiaux" userId="a10d2050-0289-4479-9d22-2a133b933788" providerId="ADAL" clId="{7DD1B77A-B727-4ADD-877F-B75C63A2CDEA}" dt="2021-06-14T09:43:50.993" v="30" actId="108"/>
            <ac:spMkLst>
              <pc:docMk/>
              <pc:sldMasterMk cId="972177225" sldId="2147483648"/>
              <pc:sldLayoutMk cId="3008715213" sldId="2147483671"/>
              <ac:spMk id="11" creationId="{37962298-8F56-4321-9E8B-FE0C2DDD6DE8}"/>
            </ac:spMkLst>
          </pc:spChg>
          <pc:spChg chg="mod">
            <ac:chgData name="Damien Lerminiaux" userId="a10d2050-0289-4479-9d22-2a133b933788" providerId="ADAL" clId="{7DD1B77A-B727-4ADD-877F-B75C63A2CDEA}" dt="2021-06-14T09:45:01.004" v="45" actId="207"/>
            <ac:spMkLst>
              <pc:docMk/>
              <pc:sldMasterMk cId="972177225" sldId="2147483648"/>
              <pc:sldLayoutMk cId="3008715213" sldId="2147483671"/>
              <ac:spMk id="15" creationId="{74859319-E7A8-4834-9638-67EF89BD84DF}"/>
            </ac:spMkLst>
          </pc:spChg>
          <pc:grpChg chg="mod">
            <ac:chgData name="Damien Lerminiaux" userId="a10d2050-0289-4479-9d22-2a133b933788" providerId="ADAL" clId="{7DD1B77A-B727-4ADD-877F-B75C63A2CDEA}" dt="2021-06-15T16:43:42.297" v="112" actId="27803"/>
            <ac:grpSpMkLst>
              <pc:docMk/>
              <pc:sldMasterMk cId="972177225" sldId="2147483648"/>
              <pc:sldLayoutMk cId="3008715213" sldId="2147483671"/>
              <ac:grpSpMk id="2" creationId="{0651BA93-A91D-4F8A-AC11-CB3857914A32}"/>
            </ac:grpSpMkLst>
          </pc:grpChg>
          <pc:picChg chg="del">
            <ac:chgData name="Damien Lerminiaux" userId="a10d2050-0289-4479-9d22-2a133b933788" providerId="ADAL" clId="{7DD1B77A-B727-4ADD-877F-B75C63A2CDEA}" dt="2021-06-15T16:43:42.297" v="112" actId="27803"/>
            <ac:picMkLst>
              <pc:docMk/>
              <pc:sldMasterMk cId="972177225" sldId="2147483648"/>
              <pc:sldLayoutMk cId="3008715213" sldId="2147483671"/>
              <ac:picMk id="16" creationId="{A1D19376-CBB4-48A5-9D19-077965C53661}"/>
            </ac:picMkLst>
          </pc:picChg>
        </pc:sldLayoutChg>
        <pc:sldLayoutChg chg="delSp modSp">
          <pc:chgData name="Damien Lerminiaux" userId="a10d2050-0289-4479-9d22-2a133b933788" providerId="ADAL" clId="{7DD1B77A-B727-4ADD-877F-B75C63A2CDEA}" dt="2021-06-15T16:43:46.874" v="114" actId="27803"/>
          <pc:sldLayoutMkLst>
            <pc:docMk/>
            <pc:sldMasterMk cId="972177225" sldId="2147483648"/>
            <pc:sldLayoutMk cId="3437553963" sldId="2147483672"/>
          </pc:sldLayoutMkLst>
          <pc:spChg chg="mod">
            <ac:chgData name="Damien Lerminiaux" userId="a10d2050-0289-4479-9d22-2a133b933788" providerId="ADAL" clId="{7DD1B77A-B727-4ADD-877F-B75C63A2CDEA}" dt="2021-06-15T16:43:46.874" v="114" actId="27803"/>
            <ac:spMkLst>
              <pc:docMk/>
              <pc:sldMasterMk cId="972177225" sldId="2147483648"/>
              <pc:sldLayoutMk cId="3437553963" sldId="2147483672"/>
              <ac:spMk id="4" creationId="{57177281-1BBE-4E36-8904-A83CA4750D3C}"/>
            </ac:spMkLst>
          </pc:spChg>
          <pc:spChg chg="mod">
            <ac:chgData name="Damien Lerminiaux" userId="a10d2050-0289-4479-9d22-2a133b933788" providerId="ADAL" clId="{7DD1B77A-B727-4ADD-877F-B75C63A2CDEA}" dt="2021-06-15T16:43:46.874" v="114" actId="27803"/>
            <ac:spMkLst>
              <pc:docMk/>
              <pc:sldMasterMk cId="972177225" sldId="2147483648"/>
              <pc:sldLayoutMk cId="3437553963" sldId="2147483672"/>
              <ac:spMk id="5" creationId="{F58F2D17-ADCF-45A8-9B53-15596EE3067C}"/>
            </ac:spMkLst>
          </pc:spChg>
          <pc:grpChg chg="mod">
            <ac:chgData name="Damien Lerminiaux" userId="a10d2050-0289-4479-9d22-2a133b933788" providerId="ADAL" clId="{7DD1B77A-B727-4ADD-877F-B75C63A2CDEA}" dt="2021-06-15T16:43:46.874" v="114" actId="27803"/>
            <ac:grpSpMkLst>
              <pc:docMk/>
              <pc:sldMasterMk cId="972177225" sldId="2147483648"/>
              <pc:sldLayoutMk cId="3437553963" sldId="2147483672"/>
              <ac:grpSpMk id="3" creationId="{5F580384-A85A-47DA-8EEF-1327CB7BFF59}"/>
            </ac:grpSpMkLst>
          </pc:grpChg>
          <pc:picChg chg="del">
            <ac:chgData name="Damien Lerminiaux" userId="a10d2050-0289-4479-9d22-2a133b933788" providerId="ADAL" clId="{7DD1B77A-B727-4ADD-877F-B75C63A2CDEA}" dt="2021-06-15T16:43:46.874" v="114" actId="27803"/>
            <ac:picMkLst>
              <pc:docMk/>
              <pc:sldMasterMk cId="972177225" sldId="2147483648"/>
              <pc:sldLayoutMk cId="3437553963" sldId="2147483672"/>
              <ac:picMk id="34" creationId="{E4BEB899-6501-48EE-B1AC-CC8A83CB5204}"/>
            </ac:picMkLst>
          </pc:picChg>
        </pc:sldLayoutChg>
        <pc:sldLayoutChg chg="delSp modSp">
          <pc:chgData name="Damien Lerminiaux" userId="a10d2050-0289-4479-9d22-2a133b933788" providerId="ADAL" clId="{7DD1B77A-B727-4ADD-877F-B75C63A2CDEA}" dt="2021-06-15T16:43:48.835" v="115" actId="27803"/>
          <pc:sldLayoutMkLst>
            <pc:docMk/>
            <pc:sldMasterMk cId="972177225" sldId="2147483648"/>
            <pc:sldLayoutMk cId="1207019333" sldId="2147483673"/>
          </pc:sldLayoutMkLst>
          <pc:spChg chg="mod">
            <ac:chgData name="Damien Lerminiaux" userId="a10d2050-0289-4479-9d22-2a133b933788" providerId="ADAL" clId="{7DD1B77A-B727-4ADD-877F-B75C63A2CDEA}" dt="2021-06-15T16:43:48.835" v="115" actId="27803"/>
            <ac:spMkLst>
              <pc:docMk/>
              <pc:sldMasterMk cId="972177225" sldId="2147483648"/>
              <pc:sldLayoutMk cId="1207019333" sldId="2147483673"/>
              <ac:spMk id="4" creationId="{FBFA8862-F740-4E41-9CA0-AD8AF5D5DBF3}"/>
            </ac:spMkLst>
          </pc:spChg>
          <pc:spChg chg="mod">
            <ac:chgData name="Damien Lerminiaux" userId="a10d2050-0289-4479-9d22-2a133b933788" providerId="ADAL" clId="{7DD1B77A-B727-4ADD-877F-B75C63A2CDEA}" dt="2021-06-15T16:43:48.835" v="115" actId="27803"/>
            <ac:spMkLst>
              <pc:docMk/>
              <pc:sldMasterMk cId="972177225" sldId="2147483648"/>
              <pc:sldLayoutMk cId="1207019333" sldId="2147483673"/>
              <ac:spMk id="5" creationId="{E3C89DBB-F624-4D00-B165-556DD029A911}"/>
            </ac:spMkLst>
          </pc:spChg>
          <pc:grpChg chg="mod">
            <ac:chgData name="Damien Lerminiaux" userId="a10d2050-0289-4479-9d22-2a133b933788" providerId="ADAL" clId="{7DD1B77A-B727-4ADD-877F-B75C63A2CDEA}" dt="2021-06-15T16:43:48.835" v="115" actId="27803"/>
            <ac:grpSpMkLst>
              <pc:docMk/>
              <pc:sldMasterMk cId="972177225" sldId="2147483648"/>
              <pc:sldLayoutMk cId="1207019333" sldId="2147483673"/>
              <ac:grpSpMk id="2" creationId="{F5B57083-60FF-4051-85C5-DB84EC607464}"/>
            </ac:grpSpMkLst>
          </pc:grpChg>
          <pc:picChg chg="del">
            <ac:chgData name="Damien Lerminiaux" userId="a10d2050-0289-4479-9d22-2a133b933788" providerId="ADAL" clId="{7DD1B77A-B727-4ADD-877F-B75C63A2CDEA}" dt="2021-06-15T16:43:48.835" v="115" actId="27803"/>
            <ac:picMkLst>
              <pc:docMk/>
              <pc:sldMasterMk cId="972177225" sldId="2147483648"/>
              <pc:sldLayoutMk cId="1207019333" sldId="2147483673"/>
              <ac:picMk id="32" creationId="{131446DA-1CD8-4A13-97FD-775CEDE28947}"/>
            </ac:picMkLst>
          </pc:picChg>
        </pc:sldLayoutChg>
        <pc:sldLayoutChg chg="delSp modSp">
          <pc:chgData name="Damien Lerminiaux" userId="a10d2050-0289-4479-9d22-2a133b933788" providerId="ADAL" clId="{7DD1B77A-B727-4ADD-877F-B75C63A2CDEA}" dt="2021-06-15T16:43:50.669" v="116" actId="27803"/>
          <pc:sldLayoutMkLst>
            <pc:docMk/>
            <pc:sldMasterMk cId="972177225" sldId="2147483648"/>
            <pc:sldLayoutMk cId="1875500261" sldId="2147483674"/>
          </pc:sldLayoutMkLst>
          <pc:spChg chg="mod">
            <ac:chgData name="Damien Lerminiaux" userId="a10d2050-0289-4479-9d22-2a133b933788" providerId="ADAL" clId="{7DD1B77A-B727-4ADD-877F-B75C63A2CDEA}" dt="2021-06-15T16:43:50.669" v="116" actId="27803"/>
            <ac:spMkLst>
              <pc:docMk/>
              <pc:sldMasterMk cId="972177225" sldId="2147483648"/>
              <pc:sldLayoutMk cId="1875500261" sldId="2147483674"/>
              <ac:spMk id="4" creationId="{80AA853C-F167-4987-9125-87FB47FB2915}"/>
            </ac:spMkLst>
          </pc:spChg>
          <pc:spChg chg="mod">
            <ac:chgData name="Damien Lerminiaux" userId="a10d2050-0289-4479-9d22-2a133b933788" providerId="ADAL" clId="{7DD1B77A-B727-4ADD-877F-B75C63A2CDEA}" dt="2021-06-15T16:43:50.669" v="116" actId="27803"/>
            <ac:spMkLst>
              <pc:docMk/>
              <pc:sldMasterMk cId="972177225" sldId="2147483648"/>
              <pc:sldLayoutMk cId="1875500261" sldId="2147483674"/>
              <ac:spMk id="5" creationId="{24FB6A71-A214-4770-9731-0BD54CF8C20A}"/>
            </ac:spMkLst>
          </pc:spChg>
          <pc:grpChg chg="mod">
            <ac:chgData name="Damien Lerminiaux" userId="a10d2050-0289-4479-9d22-2a133b933788" providerId="ADAL" clId="{7DD1B77A-B727-4ADD-877F-B75C63A2CDEA}" dt="2021-06-15T16:43:50.669" v="116" actId="27803"/>
            <ac:grpSpMkLst>
              <pc:docMk/>
              <pc:sldMasterMk cId="972177225" sldId="2147483648"/>
              <pc:sldLayoutMk cId="1875500261" sldId="2147483674"/>
              <ac:grpSpMk id="2" creationId="{58A612FE-B996-4F20-A070-03312B8A5FCF}"/>
            </ac:grpSpMkLst>
          </pc:grpChg>
          <pc:picChg chg="del">
            <ac:chgData name="Damien Lerminiaux" userId="a10d2050-0289-4479-9d22-2a133b933788" providerId="ADAL" clId="{7DD1B77A-B727-4ADD-877F-B75C63A2CDEA}" dt="2021-06-15T16:43:50.669" v="116" actId="27803"/>
            <ac:picMkLst>
              <pc:docMk/>
              <pc:sldMasterMk cId="972177225" sldId="2147483648"/>
              <pc:sldLayoutMk cId="1875500261" sldId="2147483674"/>
              <ac:picMk id="34" creationId="{9B62C6CE-F241-4532-929F-22CB491AF96D}"/>
            </ac:picMkLst>
          </pc:picChg>
        </pc:sldLayoutChg>
        <pc:sldLayoutChg chg="delSp modSp">
          <pc:chgData name="Damien Lerminiaux" userId="a10d2050-0289-4479-9d22-2a133b933788" providerId="ADAL" clId="{7DD1B77A-B727-4ADD-877F-B75C63A2CDEA}" dt="2021-06-15T16:43:52.723" v="117" actId="27803"/>
          <pc:sldLayoutMkLst>
            <pc:docMk/>
            <pc:sldMasterMk cId="972177225" sldId="2147483648"/>
            <pc:sldLayoutMk cId="1189611839" sldId="2147483675"/>
          </pc:sldLayoutMkLst>
          <pc:spChg chg="mod">
            <ac:chgData name="Damien Lerminiaux" userId="a10d2050-0289-4479-9d22-2a133b933788" providerId="ADAL" clId="{7DD1B77A-B727-4ADD-877F-B75C63A2CDEA}" dt="2021-06-15T16:43:52.723" v="117" actId="27803"/>
            <ac:spMkLst>
              <pc:docMk/>
              <pc:sldMasterMk cId="972177225" sldId="2147483648"/>
              <pc:sldLayoutMk cId="1189611839" sldId="2147483675"/>
              <ac:spMk id="5" creationId="{CE5A3086-58D0-4E05-8A49-52B1DC8D679A}"/>
            </ac:spMkLst>
          </pc:spChg>
          <pc:spChg chg="mod">
            <ac:chgData name="Damien Lerminiaux" userId="a10d2050-0289-4479-9d22-2a133b933788" providerId="ADAL" clId="{7DD1B77A-B727-4ADD-877F-B75C63A2CDEA}" dt="2021-06-15T16:43:52.723" v="117" actId="27803"/>
            <ac:spMkLst>
              <pc:docMk/>
              <pc:sldMasterMk cId="972177225" sldId="2147483648"/>
              <pc:sldLayoutMk cId="1189611839" sldId="2147483675"/>
              <ac:spMk id="6" creationId="{051EA8C9-8949-4B41-BE10-5F56D88FF67E}"/>
            </ac:spMkLst>
          </pc:spChg>
          <pc:grpChg chg="mod">
            <ac:chgData name="Damien Lerminiaux" userId="a10d2050-0289-4479-9d22-2a133b933788" providerId="ADAL" clId="{7DD1B77A-B727-4ADD-877F-B75C63A2CDEA}" dt="2021-06-15T16:43:52.723" v="117" actId="27803"/>
            <ac:grpSpMkLst>
              <pc:docMk/>
              <pc:sldMasterMk cId="972177225" sldId="2147483648"/>
              <pc:sldLayoutMk cId="1189611839" sldId="2147483675"/>
              <ac:grpSpMk id="4" creationId="{0B223A0E-3E37-41DA-B763-96AF3FFC2067}"/>
            </ac:grpSpMkLst>
          </pc:grpChg>
          <pc:picChg chg="del">
            <ac:chgData name="Damien Lerminiaux" userId="a10d2050-0289-4479-9d22-2a133b933788" providerId="ADAL" clId="{7DD1B77A-B727-4ADD-877F-B75C63A2CDEA}" dt="2021-06-15T16:43:52.723" v="117" actId="27803"/>
            <ac:picMkLst>
              <pc:docMk/>
              <pc:sldMasterMk cId="972177225" sldId="2147483648"/>
              <pc:sldLayoutMk cId="1189611839" sldId="2147483675"/>
              <ac:picMk id="27" creationId="{EF5F4B9C-2A1C-4780-B7D1-ECFCF3DF93D7}"/>
            </ac:picMkLst>
          </pc:picChg>
        </pc:sldLayoutChg>
        <pc:sldLayoutChg chg="delSp modSp">
          <pc:chgData name="Damien Lerminiaux" userId="a10d2050-0289-4479-9d22-2a133b933788" providerId="ADAL" clId="{7DD1B77A-B727-4ADD-877F-B75C63A2CDEA}" dt="2021-06-15T16:41:56.419" v="59" actId="27803"/>
          <pc:sldLayoutMkLst>
            <pc:docMk/>
            <pc:sldMasterMk cId="972177225" sldId="2147483648"/>
            <pc:sldLayoutMk cId="4279947339" sldId="2147483676"/>
          </pc:sldLayoutMkLst>
          <pc:spChg chg="mod">
            <ac:chgData name="Damien Lerminiaux" userId="a10d2050-0289-4479-9d22-2a133b933788" providerId="ADAL" clId="{7DD1B77A-B727-4ADD-877F-B75C63A2CDEA}" dt="2021-06-15T16:41:56.419" v="59" actId="27803"/>
            <ac:spMkLst>
              <pc:docMk/>
              <pc:sldMasterMk cId="972177225" sldId="2147483648"/>
              <pc:sldLayoutMk cId="4279947339" sldId="2147483676"/>
              <ac:spMk id="5" creationId="{FCFB69AD-C938-4968-ABF9-FFA712F6D832}"/>
            </ac:spMkLst>
          </pc:spChg>
          <pc:spChg chg="mod">
            <ac:chgData name="Damien Lerminiaux" userId="a10d2050-0289-4479-9d22-2a133b933788" providerId="ADAL" clId="{7DD1B77A-B727-4ADD-877F-B75C63A2CDEA}" dt="2021-06-15T16:41:56.419" v="59" actId="27803"/>
            <ac:spMkLst>
              <pc:docMk/>
              <pc:sldMasterMk cId="972177225" sldId="2147483648"/>
              <pc:sldLayoutMk cId="4279947339" sldId="2147483676"/>
              <ac:spMk id="6" creationId="{ED502D25-A889-4E3B-B797-8F80B9A20CD5}"/>
            </ac:spMkLst>
          </pc:spChg>
          <pc:spChg chg="mod">
            <ac:chgData name="Damien Lerminiaux" userId="a10d2050-0289-4479-9d22-2a133b933788" providerId="ADAL" clId="{7DD1B77A-B727-4ADD-877F-B75C63A2CDEA}" dt="2021-06-15T16:41:56.419" v="59" actId="27803"/>
            <ac:spMkLst>
              <pc:docMk/>
              <pc:sldMasterMk cId="972177225" sldId="2147483648"/>
              <pc:sldLayoutMk cId="4279947339" sldId="2147483676"/>
              <ac:spMk id="7" creationId="{ADD161C4-F458-4655-A4C5-28A51B496B54}"/>
            </ac:spMkLst>
          </pc:spChg>
          <pc:spChg chg="mod">
            <ac:chgData name="Damien Lerminiaux" userId="a10d2050-0289-4479-9d22-2a133b933788" providerId="ADAL" clId="{7DD1B77A-B727-4ADD-877F-B75C63A2CDEA}" dt="2021-06-15T16:41:56.419" v="59" actId="27803"/>
            <ac:spMkLst>
              <pc:docMk/>
              <pc:sldMasterMk cId="972177225" sldId="2147483648"/>
              <pc:sldLayoutMk cId="4279947339" sldId="2147483676"/>
              <ac:spMk id="8" creationId="{6CBAEF1D-99BD-48DB-B062-7630040B4814}"/>
            </ac:spMkLst>
          </pc:spChg>
          <pc:spChg chg="mod">
            <ac:chgData name="Damien Lerminiaux" userId="a10d2050-0289-4479-9d22-2a133b933788" providerId="ADAL" clId="{7DD1B77A-B727-4ADD-877F-B75C63A2CDEA}" dt="2021-06-15T16:41:56.419" v="59" actId="27803"/>
            <ac:spMkLst>
              <pc:docMk/>
              <pc:sldMasterMk cId="972177225" sldId="2147483648"/>
              <pc:sldLayoutMk cId="4279947339" sldId="2147483676"/>
              <ac:spMk id="14" creationId="{3C6ABD30-879D-4EE4-99CD-EAF908325876}"/>
            </ac:spMkLst>
          </pc:spChg>
          <pc:spChg chg="mod">
            <ac:chgData name="Damien Lerminiaux" userId="a10d2050-0289-4479-9d22-2a133b933788" providerId="ADAL" clId="{7DD1B77A-B727-4ADD-877F-B75C63A2CDEA}" dt="2021-06-15T16:41:56.419" v="59" actId="27803"/>
            <ac:spMkLst>
              <pc:docMk/>
              <pc:sldMasterMk cId="972177225" sldId="2147483648"/>
              <pc:sldLayoutMk cId="4279947339" sldId="2147483676"/>
              <ac:spMk id="17" creationId="{7E54B3C6-8668-41D2-84A1-8CE1549F5C6A}"/>
            </ac:spMkLst>
          </pc:spChg>
          <pc:spChg chg="mod">
            <ac:chgData name="Damien Lerminiaux" userId="a10d2050-0289-4479-9d22-2a133b933788" providerId="ADAL" clId="{7DD1B77A-B727-4ADD-877F-B75C63A2CDEA}" dt="2021-06-15T16:41:56.419" v="59" actId="27803"/>
            <ac:spMkLst>
              <pc:docMk/>
              <pc:sldMasterMk cId="972177225" sldId="2147483648"/>
              <pc:sldLayoutMk cId="4279947339" sldId="2147483676"/>
              <ac:spMk id="18" creationId="{D7FF99F8-70A0-466B-B4B5-3C4232993FC2}"/>
            </ac:spMkLst>
          </pc:spChg>
          <pc:grpChg chg="mod">
            <ac:chgData name="Damien Lerminiaux" userId="a10d2050-0289-4479-9d22-2a133b933788" providerId="ADAL" clId="{7DD1B77A-B727-4ADD-877F-B75C63A2CDEA}" dt="2021-06-15T16:41:56.419" v="59" actId="27803"/>
            <ac:grpSpMkLst>
              <pc:docMk/>
              <pc:sldMasterMk cId="972177225" sldId="2147483648"/>
              <pc:sldLayoutMk cId="4279947339" sldId="2147483676"/>
              <ac:grpSpMk id="4" creationId="{1D17E266-57FB-4D98-84F1-9502A31B8042}"/>
            </ac:grpSpMkLst>
          </pc:grpChg>
          <pc:grpChg chg="mod">
            <ac:chgData name="Damien Lerminiaux" userId="a10d2050-0289-4479-9d22-2a133b933788" providerId="ADAL" clId="{7DD1B77A-B727-4ADD-877F-B75C63A2CDEA}" dt="2021-06-15T16:41:56.419" v="59" actId="27803"/>
            <ac:grpSpMkLst>
              <pc:docMk/>
              <pc:sldMasterMk cId="972177225" sldId="2147483648"/>
              <pc:sldLayoutMk cId="4279947339" sldId="2147483676"/>
              <ac:grpSpMk id="15" creationId="{3F80C7B3-0023-4D37-B4A7-898967F4F4EE}"/>
            </ac:grpSpMkLst>
          </pc:grpChg>
          <pc:picChg chg="del">
            <ac:chgData name="Damien Lerminiaux" userId="a10d2050-0289-4479-9d22-2a133b933788" providerId="ADAL" clId="{7DD1B77A-B727-4ADD-877F-B75C63A2CDEA}" dt="2021-06-15T16:41:56.419" v="59" actId="27803"/>
            <ac:picMkLst>
              <pc:docMk/>
              <pc:sldMasterMk cId="972177225" sldId="2147483648"/>
              <pc:sldLayoutMk cId="4279947339" sldId="2147483676"/>
              <ac:picMk id="16" creationId="{65FF79A2-9983-4DEB-B958-B41DE71878D1}"/>
            </ac:picMkLst>
          </pc:picChg>
        </pc:sldLayoutChg>
        <pc:sldLayoutChg chg="addSp delSp modSp mod">
          <pc:chgData name="Damien Lerminiaux" userId="a10d2050-0289-4479-9d22-2a133b933788" providerId="ADAL" clId="{7DD1B77A-B727-4ADD-877F-B75C63A2CDEA}" dt="2021-06-15T16:43:26.032" v="107" actId="1076"/>
          <pc:sldLayoutMkLst>
            <pc:docMk/>
            <pc:sldMasterMk cId="972177225" sldId="2147483648"/>
            <pc:sldLayoutMk cId="2134609134" sldId="2147483677"/>
          </pc:sldLayoutMkLst>
          <pc:picChg chg="del">
            <ac:chgData name="Damien Lerminiaux" userId="a10d2050-0289-4479-9d22-2a133b933788" providerId="ADAL" clId="{7DD1B77A-B727-4ADD-877F-B75C63A2CDEA}" dt="2021-06-15T16:43:22.818" v="105" actId="478"/>
            <ac:picMkLst>
              <pc:docMk/>
              <pc:sldMasterMk cId="972177225" sldId="2147483648"/>
              <pc:sldLayoutMk cId="2134609134" sldId="2147483677"/>
              <ac:picMk id="4" creationId="{21D13A57-613C-4819-9ADF-A1BE1208538F}"/>
            </ac:picMkLst>
          </pc:picChg>
          <pc:picChg chg="add mod">
            <ac:chgData name="Damien Lerminiaux" userId="a10d2050-0289-4479-9d22-2a133b933788" providerId="ADAL" clId="{7DD1B77A-B727-4ADD-877F-B75C63A2CDEA}" dt="2021-06-15T16:43:26.032" v="107" actId="1076"/>
            <ac:picMkLst>
              <pc:docMk/>
              <pc:sldMasterMk cId="972177225" sldId="2147483648"/>
              <pc:sldLayoutMk cId="2134609134" sldId="2147483677"/>
              <ac:picMk id="14" creationId="{0C5B27D5-0CF5-4CE4-8BFA-2F3C3F4A0EDE}"/>
            </ac:picMkLst>
          </pc:picChg>
        </pc:sldLayoutChg>
        <pc:sldLayoutChg chg="addSp delSp modSp mod">
          <pc:chgData name="Damien Lerminiaux" userId="a10d2050-0289-4479-9d22-2a133b933788" providerId="ADAL" clId="{7DD1B77A-B727-4ADD-877F-B75C63A2CDEA}" dt="2021-06-15T16:43:19.162" v="104" actId="1036"/>
          <pc:sldLayoutMkLst>
            <pc:docMk/>
            <pc:sldMasterMk cId="972177225" sldId="2147483648"/>
            <pc:sldLayoutMk cId="1775193022" sldId="2147483678"/>
          </pc:sldLayoutMkLst>
          <pc:spChg chg="add del">
            <ac:chgData name="Damien Lerminiaux" userId="a10d2050-0289-4479-9d22-2a133b933788" providerId="ADAL" clId="{7DD1B77A-B727-4ADD-877F-B75C63A2CDEA}" dt="2021-06-15T16:43:17.223" v="102" actId="478"/>
            <ac:spMkLst>
              <pc:docMk/>
              <pc:sldMasterMk cId="972177225" sldId="2147483648"/>
              <pc:sldLayoutMk cId="1775193022" sldId="2147483678"/>
              <ac:spMk id="19" creationId="{C0364E6E-431B-4DDF-A4EB-45C868304083}"/>
            </ac:spMkLst>
          </pc:spChg>
          <pc:grpChg chg="del">
            <ac:chgData name="Damien Lerminiaux" userId="a10d2050-0289-4479-9d22-2a133b933788" providerId="ADAL" clId="{7DD1B77A-B727-4ADD-877F-B75C63A2CDEA}" dt="2021-06-15T16:42:48.016" v="78" actId="478"/>
            <ac:grpSpMkLst>
              <pc:docMk/>
              <pc:sldMasterMk cId="972177225" sldId="2147483648"/>
              <pc:sldLayoutMk cId="1775193022" sldId="2147483678"/>
              <ac:grpSpMk id="20" creationId="{47873FE7-8B00-49FD-A784-59F016AD9E34}"/>
            </ac:grpSpMkLst>
          </pc:grpChg>
          <pc:picChg chg="add del mod">
            <ac:chgData name="Damien Lerminiaux" userId="a10d2050-0289-4479-9d22-2a133b933788" providerId="ADAL" clId="{7DD1B77A-B727-4ADD-877F-B75C63A2CDEA}" dt="2021-06-15T16:43:13.373" v="101" actId="21"/>
            <ac:picMkLst>
              <pc:docMk/>
              <pc:sldMasterMk cId="972177225" sldId="2147483648"/>
              <pc:sldLayoutMk cId="1775193022" sldId="2147483678"/>
              <ac:picMk id="4" creationId="{4180059E-0F03-48C9-B60B-D0130EEE2A14}"/>
            </ac:picMkLst>
          </pc:picChg>
          <pc:picChg chg="add mod">
            <ac:chgData name="Damien Lerminiaux" userId="a10d2050-0289-4479-9d22-2a133b933788" providerId="ADAL" clId="{7DD1B77A-B727-4ADD-877F-B75C63A2CDEA}" dt="2021-06-15T16:43:19.162" v="104" actId="1036"/>
            <ac:picMkLst>
              <pc:docMk/>
              <pc:sldMasterMk cId="972177225" sldId="2147483648"/>
              <pc:sldLayoutMk cId="1775193022" sldId="2147483678"/>
              <ac:picMk id="15" creationId="{754F763D-43B8-4C96-A267-51446DF1D417}"/>
            </ac:picMkLst>
          </pc:picChg>
        </pc:sldLayoutChg>
        <pc:sldLayoutChg chg="delSp modSp">
          <pc:chgData name="Damien Lerminiaux" userId="a10d2050-0289-4479-9d22-2a133b933788" providerId="ADAL" clId="{7DD1B77A-B727-4ADD-877F-B75C63A2CDEA}" dt="2021-06-15T16:42:02.750" v="61" actId="27803"/>
          <pc:sldLayoutMkLst>
            <pc:docMk/>
            <pc:sldMasterMk cId="972177225" sldId="2147483648"/>
            <pc:sldLayoutMk cId="2851982258" sldId="2147483680"/>
          </pc:sldLayoutMkLst>
          <pc:spChg chg="mod">
            <ac:chgData name="Damien Lerminiaux" userId="a10d2050-0289-4479-9d22-2a133b933788" providerId="ADAL" clId="{7DD1B77A-B727-4ADD-877F-B75C63A2CDEA}" dt="2021-06-15T16:42:02.750" v="61" actId="27803"/>
            <ac:spMkLst>
              <pc:docMk/>
              <pc:sldMasterMk cId="972177225" sldId="2147483648"/>
              <pc:sldLayoutMk cId="2851982258" sldId="2147483680"/>
              <ac:spMk id="5" creationId="{0F3319A9-B0A7-42AC-9625-89F08CA6C590}"/>
            </ac:spMkLst>
          </pc:spChg>
          <pc:spChg chg="mod">
            <ac:chgData name="Damien Lerminiaux" userId="a10d2050-0289-4479-9d22-2a133b933788" providerId="ADAL" clId="{7DD1B77A-B727-4ADD-877F-B75C63A2CDEA}" dt="2021-06-15T16:42:02.750" v="61" actId="27803"/>
            <ac:spMkLst>
              <pc:docMk/>
              <pc:sldMasterMk cId="972177225" sldId="2147483648"/>
              <pc:sldLayoutMk cId="2851982258" sldId="2147483680"/>
              <ac:spMk id="6" creationId="{66053345-A510-4A28-84BE-033817BFA12C}"/>
            </ac:spMkLst>
          </pc:spChg>
          <pc:spChg chg="mod">
            <ac:chgData name="Damien Lerminiaux" userId="a10d2050-0289-4479-9d22-2a133b933788" providerId="ADAL" clId="{7DD1B77A-B727-4ADD-877F-B75C63A2CDEA}" dt="2021-06-15T16:42:02.750" v="61" actId="27803"/>
            <ac:spMkLst>
              <pc:docMk/>
              <pc:sldMasterMk cId="972177225" sldId="2147483648"/>
              <pc:sldLayoutMk cId="2851982258" sldId="2147483680"/>
              <ac:spMk id="8" creationId="{F9B09DC2-290A-492C-B203-5C27CAE4D15B}"/>
            </ac:spMkLst>
          </pc:spChg>
          <pc:grpChg chg="mod">
            <ac:chgData name="Damien Lerminiaux" userId="a10d2050-0289-4479-9d22-2a133b933788" providerId="ADAL" clId="{7DD1B77A-B727-4ADD-877F-B75C63A2CDEA}" dt="2021-06-15T16:42:02.750" v="61" actId="27803"/>
            <ac:grpSpMkLst>
              <pc:docMk/>
              <pc:sldMasterMk cId="972177225" sldId="2147483648"/>
              <pc:sldLayoutMk cId="2851982258" sldId="2147483680"/>
              <ac:grpSpMk id="4" creationId="{D51FB077-BAEF-458D-B530-174D0ED333BC}"/>
            </ac:grpSpMkLst>
          </pc:grpChg>
          <pc:picChg chg="del">
            <ac:chgData name="Damien Lerminiaux" userId="a10d2050-0289-4479-9d22-2a133b933788" providerId="ADAL" clId="{7DD1B77A-B727-4ADD-877F-B75C63A2CDEA}" dt="2021-06-15T16:42:02.750" v="61" actId="27803"/>
            <ac:picMkLst>
              <pc:docMk/>
              <pc:sldMasterMk cId="972177225" sldId="2147483648"/>
              <pc:sldLayoutMk cId="2851982258" sldId="2147483680"/>
              <ac:picMk id="23" creationId="{25C27427-BDC5-4844-BCBF-AAEF9C0E3F92}"/>
            </ac:picMkLst>
          </pc:picChg>
        </pc:sldLayoutChg>
        <pc:sldLayoutChg chg="delSp modSp mod">
          <pc:chgData name="Damien Lerminiaux" userId="a10d2050-0289-4479-9d22-2a133b933788" providerId="ADAL" clId="{7DD1B77A-B727-4ADD-877F-B75C63A2CDEA}" dt="2021-06-15T16:42:00.145" v="60" actId="27803"/>
          <pc:sldLayoutMkLst>
            <pc:docMk/>
            <pc:sldMasterMk cId="972177225" sldId="2147483648"/>
            <pc:sldLayoutMk cId="1704479019" sldId="2147483682"/>
          </pc:sldLayoutMkLst>
          <pc:spChg chg="mod">
            <ac:chgData name="Damien Lerminiaux" userId="a10d2050-0289-4479-9d22-2a133b933788" providerId="ADAL" clId="{7DD1B77A-B727-4ADD-877F-B75C63A2CDEA}" dt="2021-06-15T16:42:00.145" v="60" actId="27803"/>
            <ac:spMkLst>
              <pc:docMk/>
              <pc:sldMasterMk cId="972177225" sldId="2147483648"/>
              <pc:sldLayoutMk cId="1704479019" sldId="2147483682"/>
              <ac:spMk id="3" creationId="{7B07AE22-6F30-4AA3-942F-DFEE05C23232}"/>
            </ac:spMkLst>
          </pc:spChg>
          <pc:spChg chg="mod">
            <ac:chgData name="Damien Lerminiaux" userId="a10d2050-0289-4479-9d22-2a133b933788" providerId="ADAL" clId="{7DD1B77A-B727-4ADD-877F-B75C63A2CDEA}" dt="2021-06-15T16:42:00.145" v="60" actId="27803"/>
            <ac:spMkLst>
              <pc:docMk/>
              <pc:sldMasterMk cId="972177225" sldId="2147483648"/>
              <pc:sldLayoutMk cId="1704479019" sldId="2147483682"/>
              <ac:spMk id="4" creationId="{AD726547-DB70-40A1-8898-91D6DB5B64F9}"/>
            </ac:spMkLst>
          </pc:spChg>
          <pc:spChg chg="mod">
            <ac:chgData name="Damien Lerminiaux" userId="a10d2050-0289-4479-9d22-2a133b933788" providerId="ADAL" clId="{7DD1B77A-B727-4ADD-877F-B75C63A2CDEA}" dt="2021-06-15T16:42:00.145" v="60" actId="27803"/>
            <ac:spMkLst>
              <pc:docMk/>
              <pc:sldMasterMk cId="972177225" sldId="2147483648"/>
              <pc:sldLayoutMk cId="1704479019" sldId="2147483682"/>
              <ac:spMk id="5" creationId="{4547C02F-A1F3-489E-80C8-90C4433252F6}"/>
            </ac:spMkLst>
          </pc:spChg>
          <pc:spChg chg="mod">
            <ac:chgData name="Damien Lerminiaux" userId="a10d2050-0289-4479-9d22-2a133b933788" providerId="ADAL" clId="{7DD1B77A-B727-4ADD-877F-B75C63A2CDEA}" dt="2021-06-14T09:44:31.658" v="37" actId="207"/>
            <ac:spMkLst>
              <pc:docMk/>
              <pc:sldMasterMk cId="972177225" sldId="2147483648"/>
              <pc:sldLayoutMk cId="1704479019" sldId="2147483682"/>
              <ac:spMk id="7" creationId="{CC962946-7C0F-46B2-98E3-6DCF09CC7569}"/>
            </ac:spMkLst>
          </pc:spChg>
          <pc:spChg chg="mod">
            <ac:chgData name="Damien Lerminiaux" userId="a10d2050-0289-4479-9d22-2a133b933788" providerId="ADAL" clId="{7DD1B77A-B727-4ADD-877F-B75C63A2CDEA}" dt="2021-06-14T09:44:31.658" v="37" actId="207"/>
            <ac:spMkLst>
              <pc:docMk/>
              <pc:sldMasterMk cId="972177225" sldId="2147483648"/>
              <pc:sldLayoutMk cId="1704479019" sldId="2147483682"/>
              <ac:spMk id="8" creationId="{16D3C47D-13CB-4414-9FFF-F9943A954576}"/>
            </ac:spMkLst>
          </pc:spChg>
          <pc:spChg chg="mod">
            <ac:chgData name="Damien Lerminiaux" userId="a10d2050-0289-4479-9d22-2a133b933788" providerId="ADAL" clId="{7DD1B77A-B727-4ADD-877F-B75C63A2CDEA}" dt="2021-06-14T09:43:27.495" v="22" actId="108"/>
            <ac:spMkLst>
              <pc:docMk/>
              <pc:sldMasterMk cId="972177225" sldId="2147483648"/>
              <pc:sldLayoutMk cId="1704479019" sldId="2147483682"/>
              <ac:spMk id="12" creationId="{E6567556-5494-47FE-9580-B877982C80EF}"/>
            </ac:spMkLst>
          </pc:spChg>
          <pc:grpChg chg="mod">
            <ac:chgData name="Damien Lerminiaux" userId="a10d2050-0289-4479-9d22-2a133b933788" providerId="ADAL" clId="{7DD1B77A-B727-4ADD-877F-B75C63A2CDEA}" dt="2021-06-15T16:42:00.145" v="60" actId="27803"/>
            <ac:grpSpMkLst>
              <pc:docMk/>
              <pc:sldMasterMk cId="972177225" sldId="2147483648"/>
              <pc:sldLayoutMk cId="1704479019" sldId="2147483682"/>
              <ac:grpSpMk id="2" creationId="{E228F770-F778-4E67-AE9B-1F1904B31035}"/>
            </ac:grpSpMkLst>
          </pc:grpChg>
          <pc:picChg chg="del">
            <ac:chgData name="Damien Lerminiaux" userId="a10d2050-0289-4479-9d22-2a133b933788" providerId="ADAL" clId="{7DD1B77A-B727-4ADD-877F-B75C63A2CDEA}" dt="2021-06-15T16:42:00.145" v="60" actId="27803"/>
            <ac:picMkLst>
              <pc:docMk/>
              <pc:sldMasterMk cId="972177225" sldId="2147483648"/>
              <pc:sldLayoutMk cId="1704479019" sldId="2147483682"/>
              <ac:picMk id="11" creationId="{50973103-0D01-413E-80AC-3EECB041F07A}"/>
            </ac:picMkLst>
          </pc:picChg>
        </pc:sldLayoutChg>
        <pc:sldLayoutChg chg="addSp delSp modSp mod">
          <pc:chgData name="Damien Lerminiaux" userId="a10d2050-0289-4479-9d22-2a133b933788" providerId="ADAL" clId="{7DD1B77A-B727-4ADD-877F-B75C63A2CDEA}" dt="2021-06-15T16:42:44.260" v="77"/>
          <pc:sldLayoutMkLst>
            <pc:docMk/>
            <pc:sldMasterMk cId="972177225" sldId="2147483648"/>
            <pc:sldLayoutMk cId="1321741509" sldId="2147483683"/>
          </pc:sldLayoutMkLst>
          <pc:spChg chg="mod">
            <ac:chgData name="Damien Lerminiaux" userId="a10d2050-0289-4479-9d22-2a133b933788" providerId="ADAL" clId="{7DD1B77A-B727-4ADD-877F-B75C63A2CDEA}" dt="2021-06-14T09:43:39.981" v="26" actId="108"/>
            <ac:spMkLst>
              <pc:docMk/>
              <pc:sldMasterMk cId="972177225" sldId="2147483648"/>
              <pc:sldLayoutMk cId="1321741509" sldId="2147483683"/>
              <ac:spMk id="8" creationId="{CCA2D6AF-E031-4BA8-95BF-D2C6CAC0F927}"/>
            </ac:spMkLst>
          </pc:spChg>
          <pc:spChg chg="mod">
            <ac:chgData name="Damien Lerminiaux" userId="a10d2050-0289-4479-9d22-2a133b933788" providerId="ADAL" clId="{7DD1B77A-B727-4ADD-877F-B75C63A2CDEA}" dt="2021-06-14T09:44:47.654" v="41" actId="207"/>
            <ac:spMkLst>
              <pc:docMk/>
              <pc:sldMasterMk cId="972177225" sldId="2147483648"/>
              <pc:sldLayoutMk cId="1321741509" sldId="2147483683"/>
              <ac:spMk id="10" creationId="{2BF568D1-E5D5-4AF2-8255-9D88E60DD43A}"/>
            </ac:spMkLst>
          </pc:spChg>
          <pc:spChg chg="mod">
            <ac:chgData name="Damien Lerminiaux" userId="a10d2050-0289-4479-9d22-2a133b933788" providerId="ADAL" clId="{7DD1B77A-B727-4ADD-877F-B75C63A2CDEA}" dt="2021-06-14T09:44:47.654" v="41" actId="207"/>
            <ac:spMkLst>
              <pc:docMk/>
              <pc:sldMasterMk cId="972177225" sldId="2147483648"/>
              <pc:sldLayoutMk cId="1321741509" sldId="2147483683"/>
              <ac:spMk id="11" creationId="{7BAD2398-E2DD-4171-98E6-1318112DF1D1}"/>
            </ac:spMkLst>
          </pc:spChg>
          <pc:spChg chg="del">
            <ac:chgData name="Damien Lerminiaux" userId="a10d2050-0289-4479-9d22-2a133b933788" providerId="ADAL" clId="{7DD1B77A-B727-4ADD-877F-B75C63A2CDEA}" dt="2021-06-15T16:42:43.351" v="76" actId="478"/>
            <ac:spMkLst>
              <pc:docMk/>
              <pc:sldMasterMk cId="972177225" sldId="2147483648"/>
              <pc:sldLayoutMk cId="1321741509" sldId="2147483683"/>
              <ac:spMk id="21" creationId="{8CF7DA58-6CFD-4E93-80FA-280D06DB87DB}"/>
            </ac:spMkLst>
          </pc:spChg>
          <pc:grpChg chg="del">
            <ac:chgData name="Damien Lerminiaux" userId="a10d2050-0289-4479-9d22-2a133b933788" providerId="ADAL" clId="{7DD1B77A-B727-4ADD-877F-B75C63A2CDEA}" dt="2021-06-15T16:42:41.460" v="75" actId="478"/>
            <ac:grpSpMkLst>
              <pc:docMk/>
              <pc:sldMasterMk cId="972177225" sldId="2147483648"/>
              <pc:sldLayoutMk cId="1321741509" sldId="2147483683"/>
              <ac:grpSpMk id="18" creationId="{F94A9755-6272-4882-8611-5547F064E7C0}"/>
            </ac:grpSpMkLst>
          </pc:grpChg>
          <pc:picChg chg="add del mod">
            <ac:chgData name="Damien Lerminiaux" userId="a10d2050-0289-4479-9d22-2a133b933788" providerId="ADAL" clId="{7DD1B77A-B727-4ADD-877F-B75C63A2CDEA}" dt="2021-06-15T16:42:39.263" v="74" actId="21"/>
            <ac:picMkLst>
              <pc:docMk/>
              <pc:sldMasterMk cId="972177225" sldId="2147483648"/>
              <pc:sldLayoutMk cId="1321741509" sldId="2147483683"/>
              <ac:picMk id="3" creationId="{6D78D123-7DCA-43B0-AB1B-73F8FEDBFEFB}"/>
            </ac:picMkLst>
          </pc:picChg>
          <pc:picChg chg="add mod">
            <ac:chgData name="Damien Lerminiaux" userId="a10d2050-0289-4479-9d22-2a133b933788" providerId="ADAL" clId="{7DD1B77A-B727-4ADD-877F-B75C63A2CDEA}" dt="2021-06-15T16:42:44.260" v="77"/>
            <ac:picMkLst>
              <pc:docMk/>
              <pc:sldMasterMk cId="972177225" sldId="2147483648"/>
              <pc:sldLayoutMk cId="1321741509" sldId="2147483683"/>
              <ac:picMk id="12" creationId="{C5367457-128A-4260-B0C5-BC0E7B023C60}"/>
            </ac:picMkLst>
          </pc:picChg>
        </pc:sldLayoutChg>
        <pc:sldLayoutChg chg="delSp modSp mod">
          <pc:chgData name="Damien Lerminiaux" userId="a10d2050-0289-4479-9d22-2a133b933788" providerId="ADAL" clId="{7DD1B77A-B727-4ADD-877F-B75C63A2CDEA}" dt="2021-06-15T16:42:06.350" v="62" actId="27803"/>
          <pc:sldLayoutMkLst>
            <pc:docMk/>
            <pc:sldMasterMk cId="972177225" sldId="2147483648"/>
            <pc:sldLayoutMk cId="1364163676" sldId="2147483684"/>
          </pc:sldLayoutMkLst>
          <pc:spChg chg="mod">
            <ac:chgData name="Damien Lerminiaux" userId="a10d2050-0289-4479-9d22-2a133b933788" providerId="ADAL" clId="{7DD1B77A-B727-4ADD-877F-B75C63A2CDEA}" dt="2021-06-15T16:42:06.350" v="62" actId="27803"/>
            <ac:spMkLst>
              <pc:docMk/>
              <pc:sldMasterMk cId="972177225" sldId="2147483648"/>
              <pc:sldLayoutMk cId="1364163676" sldId="2147483684"/>
              <ac:spMk id="3" creationId="{94B575B2-A504-40D2-987E-F779781C0C55}"/>
            </ac:spMkLst>
          </pc:spChg>
          <pc:spChg chg="mod">
            <ac:chgData name="Damien Lerminiaux" userId="a10d2050-0289-4479-9d22-2a133b933788" providerId="ADAL" clId="{7DD1B77A-B727-4ADD-877F-B75C63A2CDEA}" dt="2021-06-15T16:42:06.350" v="62" actId="27803"/>
            <ac:spMkLst>
              <pc:docMk/>
              <pc:sldMasterMk cId="972177225" sldId="2147483648"/>
              <pc:sldLayoutMk cId="1364163676" sldId="2147483684"/>
              <ac:spMk id="4" creationId="{6F53BAF4-1BD0-4C99-A7DC-4F707DF141B7}"/>
            </ac:spMkLst>
          </pc:spChg>
          <pc:spChg chg="mod">
            <ac:chgData name="Damien Lerminiaux" userId="a10d2050-0289-4479-9d22-2a133b933788" providerId="ADAL" clId="{7DD1B77A-B727-4ADD-877F-B75C63A2CDEA}" dt="2021-06-15T16:42:06.350" v="62" actId="27803"/>
            <ac:spMkLst>
              <pc:docMk/>
              <pc:sldMasterMk cId="972177225" sldId="2147483648"/>
              <pc:sldLayoutMk cId="1364163676" sldId="2147483684"/>
              <ac:spMk id="5" creationId="{20802686-8499-4B4C-A3E5-FBDC92600F27}"/>
            </ac:spMkLst>
          </pc:spChg>
          <pc:spChg chg="mod">
            <ac:chgData name="Damien Lerminiaux" userId="a10d2050-0289-4479-9d22-2a133b933788" providerId="ADAL" clId="{7DD1B77A-B727-4ADD-877F-B75C63A2CDEA}" dt="2021-06-14T09:44:36.366" v="38" actId="207"/>
            <ac:spMkLst>
              <pc:docMk/>
              <pc:sldMasterMk cId="972177225" sldId="2147483648"/>
              <pc:sldLayoutMk cId="1364163676" sldId="2147483684"/>
              <ac:spMk id="7" creationId="{E5E09CF4-7B05-41EB-816C-E39C46B63530}"/>
            </ac:spMkLst>
          </pc:spChg>
          <pc:spChg chg="mod">
            <ac:chgData name="Damien Lerminiaux" userId="a10d2050-0289-4479-9d22-2a133b933788" providerId="ADAL" clId="{7DD1B77A-B727-4ADD-877F-B75C63A2CDEA}" dt="2021-06-14T09:44:36.366" v="38" actId="207"/>
            <ac:spMkLst>
              <pc:docMk/>
              <pc:sldMasterMk cId="972177225" sldId="2147483648"/>
              <pc:sldLayoutMk cId="1364163676" sldId="2147483684"/>
              <ac:spMk id="8" creationId="{B5CABA59-B36A-4933-8F0A-2781277EA4D2}"/>
            </ac:spMkLst>
          </pc:spChg>
          <pc:spChg chg="mod">
            <ac:chgData name="Damien Lerminiaux" userId="a10d2050-0289-4479-9d22-2a133b933788" providerId="ADAL" clId="{7DD1B77A-B727-4ADD-877F-B75C63A2CDEA}" dt="2021-06-15T16:42:06.350" v="62" actId="27803"/>
            <ac:spMkLst>
              <pc:docMk/>
              <pc:sldMasterMk cId="972177225" sldId="2147483648"/>
              <pc:sldLayoutMk cId="1364163676" sldId="2147483684"/>
              <ac:spMk id="9" creationId="{460B8C7F-EC9E-4771-B59D-B84DFC0EEA0F}"/>
            </ac:spMkLst>
          </pc:spChg>
          <pc:spChg chg="mod">
            <ac:chgData name="Damien Lerminiaux" userId="a10d2050-0289-4479-9d22-2a133b933788" providerId="ADAL" clId="{7DD1B77A-B727-4ADD-877F-B75C63A2CDEA}" dt="2021-06-14T09:43:31.565" v="23" actId="108"/>
            <ac:spMkLst>
              <pc:docMk/>
              <pc:sldMasterMk cId="972177225" sldId="2147483648"/>
              <pc:sldLayoutMk cId="1364163676" sldId="2147483684"/>
              <ac:spMk id="11" creationId="{377C85A1-B112-46E1-9416-B19944EF38C9}"/>
            </ac:spMkLst>
          </pc:spChg>
          <pc:grpChg chg="mod">
            <ac:chgData name="Damien Lerminiaux" userId="a10d2050-0289-4479-9d22-2a133b933788" providerId="ADAL" clId="{7DD1B77A-B727-4ADD-877F-B75C63A2CDEA}" dt="2021-06-15T16:42:06.350" v="62" actId="27803"/>
            <ac:grpSpMkLst>
              <pc:docMk/>
              <pc:sldMasterMk cId="972177225" sldId="2147483648"/>
              <pc:sldLayoutMk cId="1364163676" sldId="2147483684"/>
              <ac:grpSpMk id="2" creationId="{66D55817-541D-4EE7-A84C-C7F755F4CC3D}"/>
            </ac:grpSpMkLst>
          </pc:grpChg>
          <pc:picChg chg="del">
            <ac:chgData name="Damien Lerminiaux" userId="a10d2050-0289-4479-9d22-2a133b933788" providerId="ADAL" clId="{7DD1B77A-B727-4ADD-877F-B75C63A2CDEA}" dt="2021-06-15T16:42:06.350" v="62" actId="27803"/>
            <ac:picMkLst>
              <pc:docMk/>
              <pc:sldMasterMk cId="972177225" sldId="2147483648"/>
              <pc:sldLayoutMk cId="1364163676" sldId="2147483684"/>
              <ac:picMk id="10" creationId="{40FA7751-A8F5-48BA-9ECC-6D4A2934565A}"/>
            </ac:picMkLst>
          </pc:picChg>
        </pc:sldLayoutChg>
        <pc:sldLayoutChg chg="delSp modSp">
          <pc:chgData name="Damien Lerminiaux" userId="a10d2050-0289-4479-9d22-2a133b933788" providerId="ADAL" clId="{7DD1B77A-B727-4ADD-877F-B75C63A2CDEA}" dt="2021-06-15T16:42:09.134" v="63" actId="27803"/>
          <pc:sldLayoutMkLst>
            <pc:docMk/>
            <pc:sldMasterMk cId="972177225" sldId="2147483648"/>
            <pc:sldLayoutMk cId="3244194634" sldId="2147483685"/>
          </pc:sldLayoutMkLst>
          <pc:spChg chg="mod">
            <ac:chgData name="Damien Lerminiaux" userId="a10d2050-0289-4479-9d22-2a133b933788" providerId="ADAL" clId="{7DD1B77A-B727-4ADD-877F-B75C63A2CDEA}" dt="2021-06-15T16:42:09.134" v="63" actId="27803"/>
            <ac:spMkLst>
              <pc:docMk/>
              <pc:sldMasterMk cId="972177225" sldId="2147483648"/>
              <pc:sldLayoutMk cId="3244194634" sldId="2147483685"/>
              <ac:spMk id="4" creationId="{1379A0CF-716E-4BF4-8AAA-C14A3D190C04}"/>
            </ac:spMkLst>
          </pc:spChg>
          <pc:spChg chg="mod">
            <ac:chgData name="Damien Lerminiaux" userId="a10d2050-0289-4479-9d22-2a133b933788" providerId="ADAL" clId="{7DD1B77A-B727-4ADD-877F-B75C63A2CDEA}" dt="2021-06-15T16:42:09.134" v="63" actId="27803"/>
            <ac:spMkLst>
              <pc:docMk/>
              <pc:sldMasterMk cId="972177225" sldId="2147483648"/>
              <pc:sldLayoutMk cId="3244194634" sldId="2147483685"/>
              <ac:spMk id="5" creationId="{35010C81-3458-4DC4-B01B-22C1CA2018DE}"/>
            </ac:spMkLst>
          </pc:spChg>
          <pc:spChg chg="mod">
            <ac:chgData name="Damien Lerminiaux" userId="a10d2050-0289-4479-9d22-2a133b933788" providerId="ADAL" clId="{7DD1B77A-B727-4ADD-877F-B75C63A2CDEA}" dt="2021-06-15T16:42:09.134" v="63" actId="27803"/>
            <ac:spMkLst>
              <pc:docMk/>
              <pc:sldMasterMk cId="972177225" sldId="2147483648"/>
              <pc:sldLayoutMk cId="3244194634" sldId="2147483685"/>
              <ac:spMk id="6" creationId="{D45D7A51-108B-4EA1-8393-838AA7C59CC1}"/>
            </ac:spMkLst>
          </pc:spChg>
          <pc:spChg chg="mod">
            <ac:chgData name="Damien Lerminiaux" userId="a10d2050-0289-4479-9d22-2a133b933788" providerId="ADAL" clId="{7DD1B77A-B727-4ADD-877F-B75C63A2CDEA}" dt="2021-06-15T16:42:09.134" v="63" actId="27803"/>
            <ac:spMkLst>
              <pc:docMk/>
              <pc:sldMasterMk cId="972177225" sldId="2147483648"/>
              <pc:sldLayoutMk cId="3244194634" sldId="2147483685"/>
              <ac:spMk id="7" creationId="{4AC30A86-3205-4101-9B19-8848DAE799D2}"/>
            </ac:spMkLst>
          </pc:spChg>
          <pc:grpChg chg="mod">
            <ac:chgData name="Damien Lerminiaux" userId="a10d2050-0289-4479-9d22-2a133b933788" providerId="ADAL" clId="{7DD1B77A-B727-4ADD-877F-B75C63A2CDEA}" dt="2021-06-15T16:42:09.134" v="63" actId="27803"/>
            <ac:grpSpMkLst>
              <pc:docMk/>
              <pc:sldMasterMk cId="972177225" sldId="2147483648"/>
              <pc:sldLayoutMk cId="3244194634" sldId="2147483685"/>
              <ac:grpSpMk id="2" creationId="{75B18428-1F4B-4908-BF73-C6F865FC8B65}"/>
            </ac:grpSpMkLst>
          </pc:grpChg>
          <pc:picChg chg="del">
            <ac:chgData name="Damien Lerminiaux" userId="a10d2050-0289-4479-9d22-2a133b933788" providerId="ADAL" clId="{7DD1B77A-B727-4ADD-877F-B75C63A2CDEA}" dt="2021-06-15T16:42:09.134" v="63" actId="27803"/>
            <ac:picMkLst>
              <pc:docMk/>
              <pc:sldMasterMk cId="972177225" sldId="2147483648"/>
              <pc:sldLayoutMk cId="3244194634" sldId="2147483685"/>
              <ac:picMk id="17" creationId="{80011895-4500-42FF-A187-E5912D3F3B5C}"/>
            </ac:picMkLst>
          </pc:picChg>
        </pc:sldLayoutChg>
        <pc:sldLayoutChg chg="delSp modSp mod">
          <pc:chgData name="Damien Lerminiaux" userId="a10d2050-0289-4479-9d22-2a133b933788" providerId="ADAL" clId="{7DD1B77A-B727-4ADD-877F-B75C63A2CDEA}" dt="2021-06-15T16:42:11.978" v="64" actId="27803"/>
          <pc:sldLayoutMkLst>
            <pc:docMk/>
            <pc:sldMasterMk cId="972177225" sldId="2147483648"/>
            <pc:sldLayoutMk cId="3539531991" sldId="2147483686"/>
          </pc:sldLayoutMkLst>
          <pc:spChg chg="mod">
            <ac:chgData name="Damien Lerminiaux" userId="a10d2050-0289-4479-9d22-2a133b933788" providerId="ADAL" clId="{7DD1B77A-B727-4ADD-877F-B75C63A2CDEA}" dt="2021-06-15T16:42:11.978" v="64" actId="27803"/>
            <ac:spMkLst>
              <pc:docMk/>
              <pc:sldMasterMk cId="972177225" sldId="2147483648"/>
              <pc:sldLayoutMk cId="3539531991" sldId="2147483686"/>
              <ac:spMk id="3" creationId="{780E8AA3-2BA0-47E9-BCB8-FF2E61880AB7}"/>
            </ac:spMkLst>
          </pc:spChg>
          <pc:spChg chg="mod">
            <ac:chgData name="Damien Lerminiaux" userId="a10d2050-0289-4479-9d22-2a133b933788" providerId="ADAL" clId="{7DD1B77A-B727-4ADD-877F-B75C63A2CDEA}" dt="2021-06-15T16:42:11.978" v="64" actId="27803"/>
            <ac:spMkLst>
              <pc:docMk/>
              <pc:sldMasterMk cId="972177225" sldId="2147483648"/>
              <pc:sldLayoutMk cId="3539531991" sldId="2147483686"/>
              <ac:spMk id="4" creationId="{72396691-BB70-4E49-9144-330C299070E7}"/>
            </ac:spMkLst>
          </pc:spChg>
          <pc:spChg chg="mod">
            <ac:chgData name="Damien Lerminiaux" userId="a10d2050-0289-4479-9d22-2a133b933788" providerId="ADAL" clId="{7DD1B77A-B727-4ADD-877F-B75C63A2CDEA}" dt="2021-06-14T09:44:41.135" v="39" actId="207"/>
            <ac:spMkLst>
              <pc:docMk/>
              <pc:sldMasterMk cId="972177225" sldId="2147483648"/>
              <pc:sldLayoutMk cId="3539531991" sldId="2147483686"/>
              <ac:spMk id="7" creationId="{112F1262-2810-4B36-A56E-B7C3AB91CA8D}"/>
            </ac:spMkLst>
          </pc:spChg>
          <pc:spChg chg="mod">
            <ac:chgData name="Damien Lerminiaux" userId="a10d2050-0289-4479-9d22-2a133b933788" providerId="ADAL" clId="{7DD1B77A-B727-4ADD-877F-B75C63A2CDEA}" dt="2021-06-14T09:44:41.135" v="39" actId="207"/>
            <ac:spMkLst>
              <pc:docMk/>
              <pc:sldMasterMk cId="972177225" sldId="2147483648"/>
              <pc:sldLayoutMk cId="3539531991" sldId="2147483686"/>
              <ac:spMk id="8" creationId="{62B7F225-2FB2-408F-ADE2-FC55A0B1A917}"/>
            </ac:spMkLst>
          </pc:spChg>
          <pc:spChg chg="mod">
            <ac:chgData name="Damien Lerminiaux" userId="a10d2050-0289-4479-9d22-2a133b933788" providerId="ADAL" clId="{7DD1B77A-B727-4ADD-877F-B75C63A2CDEA}" dt="2021-06-14T09:43:33.775" v="24" actId="108"/>
            <ac:spMkLst>
              <pc:docMk/>
              <pc:sldMasterMk cId="972177225" sldId="2147483648"/>
              <pc:sldLayoutMk cId="3539531991" sldId="2147483686"/>
              <ac:spMk id="11" creationId="{C312EEFF-A31C-444C-BDF8-A25CAF4543EA}"/>
            </ac:spMkLst>
          </pc:spChg>
          <pc:grpChg chg="mod">
            <ac:chgData name="Damien Lerminiaux" userId="a10d2050-0289-4479-9d22-2a133b933788" providerId="ADAL" clId="{7DD1B77A-B727-4ADD-877F-B75C63A2CDEA}" dt="2021-06-15T16:42:11.978" v="64" actId="27803"/>
            <ac:grpSpMkLst>
              <pc:docMk/>
              <pc:sldMasterMk cId="972177225" sldId="2147483648"/>
              <pc:sldLayoutMk cId="3539531991" sldId="2147483686"/>
              <ac:grpSpMk id="2" creationId="{1BC93C2A-EB3E-4CF3-B764-23193B165B58}"/>
            </ac:grpSpMkLst>
          </pc:grpChg>
          <pc:picChg chg="del">
            <ac:chgData name="Damien Lerminiaux" userId="a10d2050-0289-4479-9d22-2a133b933788" providerId="ADAL" clId="{7DD1B77A-B727-4ADD-877F-B75C63A2CDEA}" dt="2021-06-15T16:42:11.978" v="64" actId="27803"/>
            <ac:picMkLst>
              <pc:docMk/>
              <pc:sldMasterMk cId="972177225" sldId="2147483648"/>
              <pc:sldLayoutMk cId="3539531991" sldId="2147483686"/>
              <ac:picMk id="10" creationId="{F0787030-BF44-4F7F-A414-6533B28C42CF}"/>
            </ac:picMkLst>
          </pc:picChg>
        </pc:sldLayoutChg>
        <pc:sldLayoutChg chg="delSp modSp">
          <pc:chgData name="Damien Lerminiaux" userId="a10d2050-0289-4479-9d22-2a133b933788" providerId="ADAL" clId="{7DD1B77A-B727-4ADD-877F-B75C63A2CDEA}" dt="2021-06-15T16:42:14.350" v="65" actId="27803"/>
          <pc:sldLayoutMkLst>
            <pc:docMk/>
            <pc:sldMasterMk cId="972177225" sldId="2147483648"/>
            <pc:sldLayoutMk cId="1980965539" sldId="2147483687"/>
          </pc:sldLayoutMkLst>
          <pc:spChg chg="mod">
            <ac:chgData name="Damien Lerminiaux" userId="a10d2050-0289-4479-9d22-2a133b933788" providerId="ADAL" clId="{7DD1B77A-B727-4ADD-877F-B75C63A2CDEA}" dt="2021-06-15T16:42:14.350" v="65" actId="27803"/>
            <ac:spMkLst>
              <pc:docMk/>
              <pc:sldMasterMk cId="972177225" sldId="2147483648"/>
              <pc:sldLayoutMk cId="1980965539" sldId="2147483687"/>
              <ac:spMk id="4" creationId="{402C67F8-8D99-4933-81DD-8B08A600F8E4}"/>
            </ac:spMkLst>
          </pc:spChg>
          <pc:spChg chg="mod">
            <ac:chgData name="Damien Lerminiaux" userId="a10d2050-0289-4479-9d22-2a133b933788" providerId="ADAL" clId="{7DD1B77A-B727-4ADD-877F-B75C63A2CDEA}" dt="2021-06-15T16:42:14.350" v="65" actId="27803"/>
            <ac:spMkLst>
              <pc:docMk/>
              <pc:sldMasterMk cId="972177225" sldId="2147483648"/>
              <pc:sldLayoutMk cId="1980965539" sldId="2147483687"/>
              <ac:spMk id="5" creationId="{E2D97B62-2F82-4988-AB79-A61CA68AEFFD}"/>
            </ac:spMkLst>
          </pc:spChg>
          <pc:grpChg chg="mod">
            <ac:chgData name="Damien Lerminiaux" userId="a10d2050-0289-4479-9d22-2a133b933788" providerId="ADAL" clId="{7DD1B77A-B727-4ADD-877F-B75C63A2CDEA}" dt="2021-06-15T16:42:14.350" v="65" actId="27803"/>
            <ac:grpSpMkLst>
              <pc:docMk/>
              <pc:sldMasterMk cId="972177225" sldId="2147483648"/>
              <pc:sldLayoutMk cId="1980965539" sldId="2147483687"/>
              <ac:grpSpMk id="2" creationId="{523CCBBE-FD58-4ADD-B511-E5613B9E1169}"/>
            </ac:grpSpMkLst>
          </pc:grpChg>
          <pc:picChg chg="del">
            <ac:chgData name="Damien Lerminiaux" userId="a10d2050-0289-4479-9d22-2a133b933788" providerId="ADAL" clId="{7DD1B77A-B727-4ADD-877F-B75C63A2CDEA}" dt="2021-06-15T16:42:14.350" v="65" actId="27803"/>
            <ac:picMkLst>
              <pc:docMk/>
              <pc:sldMasterMk cId="972177225" sldId="2147483648"/>
              <pc:sldLayoutMk cId="1980965539" sldId="2147483687"/>
              <ac:picMk id="17" creationId="{5F53D169-B119-4E69-8533-3F1808F50FD2}"/>
            </ac:picMkLst>
          </pc:picChg>
        </pc:sldLayoutChg>
        <pc:sldLayoutChg chg="delSp modSp mod">
          <pc:chgData name="Damien Lerminiaux" userId="a10d2050-0289-4479-9d22-2a133b933788" providerId="ADAL" clId="{7DD1B77A-B727-4ADD-877F-B75C63A2CDEA}" dt="2021-06-15T16:42:16.529" v="66" actId="27803"/>
          <pc:sldLayoutMkLst>
            <pc:docMk/>
            <pc:sldMasterMk cId="972177225" sldId="2147483648"/>
            <pc:sldLayoutMk cId="1408864539" sldId="2147483688"/>
          </pc:sldLayoutMkLst>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3" creationId="{782A36B6-9137-4611-9F89-093CDFBEE408}"/>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5" creationId="{5F245952-7E3C-460B-9B4E-788235180F71}"/>
            </ac:spMkLst>
          </pc:spChg>
          <pc:spChg chg="mod">
            <ac:chgData name="Damien Lerminiaux" userId="a10d2050-0289-4479-9d22-2a133b933788" providerId="ADAL" clId="{7DD1B77A-B727-4ADD-877F-B75C63A2CDEA}" dt="2021-06-14T09:44:44.174" v="40" actId="207"/>
            <ac:spMkLst>
              <pc:docMk/>
              <pc:sldMasterMk cId="972177225" sldId="2147483648"/>
              <pc:sldLayoutMk cId="1408864539" sldId="2147483688"/>
              <ac:spMk id="7" creationId="{AF5E3984-BFD2-477A-B09D-5E49EC4BE51F}"/>
            </ac:spMkLst>
          </pc:spChg>
          <pc:spChg chg="mod">
            <ac:chgData name="Damien Lerminiaux" userId="a10d2050-0289-4479-9d22-2a133b933788" providerId="ADAL" clId="{7DD1B77A-B727-4ADD-877F-B75C63A2CDEA}" dt="2021-06-14T09:44:44.174" v="40" actId="207"/>
            <ac:spMkLst>
              <pc:docMk/>
              <pc:sldMasterMk cId="972177225" sldId="2147483648"/>
              <pc:sldLayoutMk cId="1408864539" sldId="2147483688"/>
              <ac:spMk id="8" creationId="{A3A06289-A93D-4FCF-B42D-BB1513C615A4}"/>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9" creationId="{2857E4ED-430F-454B-9482-434A02662F75}"/>
            </ac:spMkLst>
          </pc:spChg>
          <pc:spChg chg="mod">
            <ac:chgData name="Damien Lerminiaux" userId="a10d2050-0289-4479-9d22-2a133b933788" providerId="ADAL" clId="{7DD1B77A-B727-4ADD-877F-B75C63A2CDEA}" dt="2021-06-14T09:43:38.037" v="25" actId="108"/>
            <ac:spMkLst>
              <pc:docMk/>
              <pc:sldMasterMk cId="972177225" sldId="2147483648"/>
              <pc:sldLayoutMk cId="1408864539" sldId="2147483688"/>
              <ac:spMk id="12" creationId="{075BFBA0-0F90-461E-A6AA-16951105E9A4}"/>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13" creationId="{64296513-CDDB-4544-9A97-1A60A9C7F5E2}"/>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14" creationId="{493108A0-4B6F-42BB-A88D-1391CA56AD98}"/>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15" creationId="{D9E2D913-7B00-43BA-9D9B-AA1FAEAD000B}"/>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16" creationId="{149695B2-CFAF-40C5-9841-16305C88BBFF}"/>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17" creationId="{C8712189-1427-44B7-86FA-CE3BE1DF9341}"/>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18" creationId="{72419133-1668-49ED-9DE5-A335FE1DD8FF}"/>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19" creationId="{0825A4DE-C788-4EC9-AA12-6CF945294CD6}"/>
            </ac:spMkLst>
          </pc:spChg>
          <pc:grpChg chg="mod">
            <ac:chgData name="Damien Lerminiaux" userId="a10d2050-0289-4479-9d22-2a133b933788" providerId="ADAL" clId="{7DD1B77A-B727-4ADD-877F-B75C63A2CDEA}" dt="2021-06-15T16:42:16.529" v="66" actId="27803"/>
            <ac:grpSpMkLst>
              <pc:docMk/>
              <pc:sldMasterMk cId="972177225" sldId="2147483648"/>
              <pc:sldLayoutMk cId="1408864539" sldId="2147483688"/>
              <ac:grpSpMk id="2" creationId="{E229B4DB-9BCB-4DBF-BD6C-2502784A4C1B}"/>
            </ac:grpSpMkLst>
          </pc:grpChg>
          <pc:grpChg chg="mod">
            <ac:chgData name="Damien Lerminiaux" userId="a10d2050-0289-4479-9d22-2a133b933788" providerId="ADAL" clId="{7DD1B77A-B727-4ADD-877F-B75C63A2CDEA}" dt="2021-06-15T16:42:16.529" v="66" actId="27803"/>
            <ac:grpSpMkLst>
              <pc:docMk/>
              <pc:sldMasterMk cId="972177225" sldId="2147483648"/>
              <pc:sldLayoutMk cId="1408864539" sldId="2147483688"/>
              <ac:grpSpMk id="4" creationId="{9048D83C-743B-4A99-9241-6C95ABB25A36}"/>
            </ac:grpSpMkLst>
          </pc:grpChg>
          <pc:grpChg chg="mod">
            <ac:chgData name="Damien Lerminiaux" userId="a10d2050-0289-4479-9d22-2a133b933788" providerId="ADAL" clId="{7DD1B77A-B727-4ADD-877F-B75C63A2CDEA}" dt="2021-06-15T16:42:16.529" v="66" actId="27803"/>
            <ac:grpSpMkLst>
              <pc:docMk/>
              <pc:sldMasterMk cId="972177225" sldId="2147483648"/>
              <pc:sldLayoutMk cId="1408864539" sldId="2147483688"/>
              <ac:grpSpMk id="11" creationId="{0E8A32E0-7F15-489A-87A9-16888C39CFA7}"/>
            </ac:grpSpMkLst>
          </pc:grpChg>
          <pc:picChg chg="del">
            <ac:chgData name="Damien Lerminiaux" userId="a10d2050-0289-4479-9d22-2a133b933788" providerId="ADAL" clId="{7DD1B77A-B727-4ADD-877F-B75C63A2CDEA}" dt="2021-06-15T16:42:16.529" v="66" actId="27803"/>
            <ac:picMkLst>
              <pc:docMk/>
              <pc:sldMasterMk cId="972177225" sldId="2147483648"/>
              <pc:sldLayoutMk cId="1408864539" sldId="2147483688"/>
              <ac:picMk id="10" creationId="{0CCA6C41-14FF-4451-A172-863C0A29D43E}"/>
            </ac:picMkLst>
          </pc:picChg>
        </pc:sldLayoutChg>
        <pc:sldLayoutChg chg="delSp modSp">
          <pc:chgData name="Damien Lerminiaux" userId="a10d2050-0289-4479-9d22-2a133b933788" providerId="ADAL" clId="{7DD1B77A-B727-4ADD-877F-B75C63A2CDEA}" dt="2021-06-15T16:42:18.945" v="67" actId="27803"/>
          <pc:sldLayoutMkLst>
            <pc:docMk/>
            <pc:sldMasterMk cId="972177225" sldId="2147483648"/>
            <pc:sldLayoutMk cId="1794711690" sldId="2147483689"/>
          </pc:sldLayoutMkLst>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4" creationId="{CFD64BE9-A868-45F4-A2E4-D0970B456450}"/>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6" creationId="{CD6B384C-E68E-45E7-991D-CCA8D678C06A}"/>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7" creationId="{5FE51B75-B2F6-4A0D-BD11-E18CCC75E5B2}"/>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15" creationId="{B9156A2D-744D-4F35-A49C-A29DC0CD1596}"/>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16" creationId="{8F78A41E-2DA1-4819-98B9-676E00714D61}"/>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18" creationId="{E585669A-CA1C-4998-B73F-6CEE03DB0CDE}"/>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19" creationId="{5A7B0BBF-6952-41D3-87A9-FC230EA52365}"/>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20" creationId="{53BCCBCF-13DE-41A4-B8B1-EF894AAE84BE}"/>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21" creationId="{CBFF77A5-D6CE-4D27-914B-BB73479A43ED}"/>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22" creationId="{F3E0C202-C456-4A83-B383-83F8D585A0C2}"/>
            </ac:spMkLst>
          </pc:spChg>
          <pc:grpChg chg="mod">
            <ac:chgData name="Damien Lerminiaux" userId="a10d2050-0289-4479-9d22-2a133b933788" providerId="ADAL" clId="{7DD1B77A-B727-4ADD-877F-B75C63A2CDEA}" dt="2021-06-15T16:42:18.945" v="67" actId="27803"/>
            <ac:grpSpMkLst>
              <pc:docMk/>
              <pc:sldMasterMk cId="972177225" sldId="2147483648"/>
              <pc:sldLayoutMk cId="1794711690" sldId="2147483689"/>
              <ac:grpSpMk id="2" creationId="{6FDA5330-DE72-4918-9B6F-85904E0D4D43}"/>
            </ac:grpSpMkLst>
          </pc:grpChg>
          <pc:grpChg chg="mod">
            <ac:chgData name="Damien Lerminiaux" userId="a10d2050-0289-4479-9d22-2a133b933788" providerId="ADAL" clId="{7DD1B77A-B727-4ADD-877F-B75C63A2CDEA}" dt="2021-06-15T16:42:18.945" v="67" actId="27803"/>
            <ac:grpSpMkLst>
              <pc:docMk/>
              <pc:sldMasterMk cId="972177225" sldId="2147483648"/>
              <pc:sldLayoutMk cId="1794711690" sldId="2147483689"/>
              <ac:grpSpMk id="5" creationId="{264E13D7-C8BA-4280-A29E-E089DD81753F}"/>
            </ac:grpSpMkLst>
          </pc:grpChg>
          <pc:grpChg chg="mod">
            <ac:chgData name="Damien Lerminiaux" userId="a10d2050-0289-4479-9d22-2a133b933788" providerId="ADAL" clId="{7DD1B77A-B727-4ADD-877F-B75C63A2CDEA}" dt="2021-06-15T16:42:18.945" v="67" actId="27803"/>
            <ac:grpSpMkLst>
              <pc:docMk/>
              <pc:sldMasterMk cId="972177225" sldId="2147483648"/>
              <pc:sldLayoutMk cId="1794711690" sldId="2147483689"/>
              <ac:grpSpMk id="8" creationId="{C8876005-2203-445D-978A-8D9C51198EF9}"/>
            </ac:grpSpMkLst>
          </pc:grpChg>
          <pc:picChg chg="del">
            <ac:chgData name="Damien Lerminiaux" userId="a10d2050-0289-4479-9d22-2a133b933788" providerId="ADAL" clId="{7DD1B77A-B727-4ADD-877F-B75C63A2CDEA}" dt="2021-06-15T16:42:18.945" v="67" actId="27803"/>
            <ac:picMkLst>
              <pc:docMk/>
              <pc:sldMasterMk cId="972177225" sldId="2147483648"/>
              <pc:sldLayoutMk cId="1794711690" sldId="2147483689"/>
              <ac:picMk id="17" creationId="{FDE4667C-092C-473E-98DC-E8A653ED2815}"/>
            </ac:picMkLst>
          </pc:picChg>
        </pc:sldLayoutChg>
        <pc:sldLayoutChg chg="delSp modSp mod">
          <pc:chgData name="Damien Lerminiaux" userId="a10d2050-0289-4479-9d22-2a133b933788" providerId="ADAL" clId="{7DD1B77A-B727-4ADD-877F-B75C63A2CDEA}" dt="2021-06-15T16:41:40.002" v="57" actId="27803"/>
          <pc:sldLayoutMkLst>
            <pc:docMk/>
            <pc:sldMasterMk cId="972177225" sldId="2147483648"/>
            <pc:sldLayoutMk cId="159667404" sldId="2147483702"/>
          </pc:sldLayoutMkLst>
          <pc:spChg chg="mod">
            <ac:chgData name="Damien Lerminiaux" userId="a10d2050-0289-4479-9d22-2a133b933788" providerId="ADAL" clId="{7DD1B77A-B727-4ADD-877F-B75C63A2CDEA}" dt="2021-06-15T16:41:40.002" v="57" actId="27803"/>
            <ac:spMkLst>
              <pc:docMk/>
              <pc:sldMasterMk cId="972177225" sldId="2147483648"/>
              <pc:sldLayoutMk cId="159667404" sldId="2147483702"/>
              <ac:spMk id="3" creationId="{134ECD5C-1F55-45BB-B9FE-7DF711ABB833}"/>
            </ac:spMkLst>
          </pc:spChg>
          <pc:spChg chg="mod">
            <ac:chgData name="Damien Lerminiaux" userId="a10d2050-0289-4479-9d22-2a133b933788" providerId="ADAL" clId="{7DD1B77A-B727-4ADD-877F-B75C63A2CDEA}" dt="2021-06-15T16:41:40.002" v="57" actId="27803"/>
            <ac:spMkLst>
              <pc:docMk/>
              <pc:sldMasterMk cId="972177225" sldId="2147483648"/>
              <pc:sldLayoutMk cId="159667404" sldId="2147483702"/>
              <ac:spMk id="4" creationId="{B698B8AE-FFDE-43CE-A0C3-9D7C1D02B791}"/>
            </ac:spMkLst>
          </pc:spChg>
          <pc:spChg chg="mod">
            <ac:chgData name="Damien Lerminiaux" userId="a10d2050-0289-4479-9d22-2a133b933788" providerId="ADAL" clId="{7DD1B77A-B727-4ADD-877F-B75C63A2CDEA}" dt="2021-06-15T16:41:40.002" v="57" actId="27803"/>
            <ac:spMkLst>
              <pc:docMk/>
              <pc:sldMasterMk cId="972177225" sldId="2147483648"/>
              <pc:sldLayoutMk cId="159667404" sldId="2147483702"/>
              <ac:spMk id="5" creationId="{BF9906C9-1339-4F4F-8CF3-279AA352F8A8}"/>
            </ac:spMkLst>
          </pc:spChg>
          <pc:spChg chg="mod">
            <ac:chgData name="Damien Lerminiaux" userId="a10d2050-0289-4479-9d22-2a133b933788" providerId="ADAL" clId="{7DD1B77A-B727-4ADD-877F-B75C63A2CDEA}" dt="2021-06-14T09:43:22.798" v="20" actId="108"/>
            <ac:spMkLst>
              <pc:docMk/>
              <pc:sldMasterMk cId="972177225" sldId="2147483648"/>
              <pc:sldLayoutMk cId="159667404" sldId="2147483702"/>
              <ac:spMk id="8" creationId="{AB67F279-41C2-4092-8FFE-89580ADC90F6}"/>
            </ac:spMkLst>
          </pc:spChg>
          <pc:spChg chg="mod">
            <ac:chgData name="Damien Lerminiaux" userId="a10d2050-0289-4479-9d22-2a133b933788" providerId="ADAL" clId="{7DD1B77A-B727-4ADD-877F-B75C63A2CDEA}" dt="2021-06-14T09:44:24.374" v="35" actId="207"/>
            <ac:spMkLst>
              <pc:docMk/>
              <pc:sldMasterMk cId="972177225" sldId="2147483648"/>
              <pc:sldLayoutMk cId="159667404" sldId="2147483702"/>
              <ac:spMk id="10" creationId="{0F9198CE-3EF5-4F4D-BD62-91720F4BB62D}"/>
            </ac:spMkLst>
          </pc:spChg>
          <pc:spChg chg="mod">
            <ac:chgData name="Damien Lerminiaux" userId="a10d2050-0289-4479-9d22-2a133b933788" providerId="ADAL" clId="{7DD1B77A-B727-4ADD-877F-B75C63A2CDEA}" dt="2021-06-14T09:44:24.374" v="35" actId="207"/>
            <ac:spMkLst>
              <pc:docMk/>
              <pc:sldMasterMk cId="972177225" sldId="2147483648"/>
              <pc:sldLayoutMk cId="159667404" sldId="2147483702"/>
              <ac:spMk id="11" creationId="{48972CC1-FAF6-43F8-83B2-C891D1F63E88}"/>
            </ac:spMkLst>
          </pc:spChg>
          <pc:grpChg chg="mod">
            <ac:chgData name="Damien Lerminiaux" userId="a10d2050-0289-4479-9d22-2a133b933788" providerId="ADAL" clId="{7DD1B77A-B727-4ADD-877F-B75C63A2CDEA}" dt="2021-06-15T16:41:40.002" v="57" actId="27803"/>
            <ac:grpSpMkLst>
              <pc:docMk/>
              <pc:sldMasterMk cId="972177225" sldId="2147483648"/>
              <pc:sldLayoutMk cId="159667404" sldId="2147483702"/>
              <ac:grpSpMk id="2" creationId="{2D651B26-B9DE-41E0-A1FF-39ADE5604FD0}"/>
            </ac:grpSpMkLst>
          </pc:grpChg>
          <pc:picChg chg="del">
            <ac:chgData name="Damien Lerminiaux" userId="a10d2050-0289-4479-9d22-2a133b933788" providerId="ADAL" clId="{7DD1B77A-B727-4ADD-877F-B75C63A2CDEA}" dt="2021-06-15T16:41:40.002" v="57" actId="27803"/>
            <ac:picMkLst>
              <pc:docMk/>
              <pc:sldMasterMk cId="972177225" sldId="2147483648"/>
              <pc:sldLayoutMk cId="159667404" sldId="2147483702"/>
              <ac:picMk id="14" creationId="{CE955BF5-1E2C-4D04-8BD4-B32C2EDE62ED}"/>
            </ac:picMkLst>
          </pc:picChg>
        </pc:sldLayoutChg>
        <pc:sldLayoutChg chg="delSp modSp mod">
          <pc:chgData name="Damien Lerminiaux" userId="a10d2050-0289-4479-9d22-2a133b933788" providerId="ADAL" clId="{7DD1B77A-B727-4ADD-877F-B75C63A2CDEA}" dt="2021-06-15T16:41:52.128" v="58" actId="27803"/>
          <pc:sldLayoutMkLst>
            <pc:docMk/>
            <pc:sldMasterMk cId="972177225" sldId="2147483648"/>
            <pc:sldLayoutMk cId="4112367533" sldId="2147483703"/>
          </pc:sldLayoutMkLst>
          <pc:spChg chg="mod">
            <ac:chgData name="Damien Lerminiaux" userId="a10d2050-0289-4479-9d22-2a133b933788" providerId="ADAL" clId="{7DD1B77A-B727-4ADD-877F-B75C63A2CDEA}" dt="2021-06-15T16:41:52.128" v="58" actId="27803"/>
            <ac:spMkLst>
              <pc:docMk/>
              <pc:sldMasterMk cId="972177225" sldId="2147483648"/>
              <pc:sldLayoutMk cId="4112367533" sldId="2147483703"/>
              <ac:spMk id="3" creationId="{ECB4AEDB-9DF6-4A79-9A43-C0A130815D55}"/>
            </ac:spMkLst>
          </pc:spChg>
          <pc:spChg chg="mod">
            <ac:chgData name="Damien Lerminiaux" userId="a10d2050-0289-4479-9d22-2a133b933788" providerId="ADAL" clId="{7DD1B77A-B727-4ADD-877F-B75C63A2CDEA}" dt="2021-06-15T16:41:52.128" v="58" actId="27803"/>
            <ac:spMkLst>
              <pc:docMk/>
              <pc:sldMasterMk cId="972177225" sldId="2147483648"/>
              <pc:sldLayoutMk cId="4112367533" sldId="2147483703"/>
              <ac:spMk id="4" creationId="{242702DB-0F5C-4226-A47B-232BEDE84B29}"/>
            </ac:spMkLst>
          </pc:spChg>
          <pc:spChg chg="mod">
            <ac:chgData name="Damien Lerminiaux" userId="a10d2050-0289-4479-9d22-2a133b933788" providerId="ADAL" clId="{7DD1B77A-B727-4ADD-877F-B75C63A2CDEA}" dt="2021-06-15T16:41:52.128" v="58" actId="27803"/>
            <ac:spMkLst>
              <pc:docMk/>
              <pc:sldMasterMk cId="972177225" sldId="2147483648"/>
              <pc:sldLayoutMk cId="4112367533" sldId="2147483703"/>
              <ac:spMk id="5" creationId="{159F1C07-641B-46BE-B897-CF993A3A4277}"/>
            </ac:spMkLst>
          </pc:spChg>
          <pc:spChg chg="mod">
            <ac:chgData name="Damien Lerminiaux" userId="a10d2050-0289-4479-9d22-2a133b933788" providerId="ADAL" clId="{7DD1B77A-B727-4ADD-877F-B75C63A2CDEA}" dt="2021-06-14T09:44:28.673" v="36" actId="207"/>
            <ac:spMkLst>
              <pc:docMk/>
              <pc:sldMasterMk cId="972177225" sldId="2147483648"/>
              <pc:sldLayoutMk cId="4112367533" sldId="2147483703"/>
              <ac:spMk id="7" creationId="{45C573FC-C5C0-4809-8275-B2A8A945B172}"/>
            </ac:spMkLst>
          </pc:spChg>
          <pc:spChg chg="mod">
            <ac:chgData name="Damien Lerminiaux" userId="a10d2050-0289-4479-9d22-2a133b933788" providerId="ADAL" clId="{7DD1B77A-B727-4ADD-877F-B75C63A2CDEA}" dt="2021-06-14T09:44:28.673" v="36" actId="207"/>
            <ac:spMkLst>
              <pc:docMk/>
              <pc:sldMasterMk cId="972177225" sldId="2147483648"/>
              <pc:sldLayoutMk cId="4112367533" sldId="2147483703"/>
              <ac:spMk id="9" creationId="{9D321A50-EC3D-4633-AF24-991BC44E49E0}"/>
            </ac:spMkLst>
          </pc:spChg>
          <pc:spChg chg="mod">
            <ac:chgData name="Damien Lerminiaux" userId="a10d2050-0289-4479-9d22-2a133b933788" providerId="ADAL" clId="{7DD1B77A-B727-4ADD-877F-B75C63A2CDEA}" dt="2021-06-14T09:43:24.914" v="21" actId="108"/>
            <ac:spMkLst>
              <pc:docMk/>
              <pc:sldMasterMk cId="972177225" sldId="2147483648"/>
              <pc:sldLayoutMk cId="4112367533" sldId="2147483703"/>
              <ac:spMk id="10" creationId="{9AB6D63E-DF92-4EFB-9D16-FC97CB45E20F}"/>
            </ac:spMkLst>
          </pc:spChg>
          <pc:spChg chg="mod">
            <ac:chgData name="Damien Lerminiaux" userId="a10d2050-0289-4479-9d22-2a133b933788" providerId="ADAL" clId="{7DD1B77A-B727-4ADD-877F-B75C63A2CDEA}" dt="2021-06-15T16:41:52.128" v="58" actId="27803"/>
            <ac:spMkLst>
              <pc:docMk/>
              <pc:sldMasterMk cId="972177225" sldId="2147483648"/>
              <pc:sldLayoutMk cId="4112367533" sldId="2147483703"/>
              <ac:spMk id="11" creationId="{201A4D7B-46F4-4BB7-984C-F12695024A9E}"/>
            </ac:spMkLst>
          </pc:spChg>
          <pc:spChg chg="mod">
            <ac:chgData name="Damien Lerminiaux" userId="a10d2050-0289-4479-9d22-2a133b933788" providerId="ADAL" clId="{7DD1B77A-B727-4ADD-877F-B75C63A2CDEA}" dt="2021-06-15T16:41:52.128" v="58" actId="27803"/>
            <ac:spMkLst>
              <pc:docMk/>
              <pc:sldMasterMk cId="972177225" sldId="2147483648"/>
              <pc:sldLayoutMk cId="4112367533" sldId="2147483703"/>
              <ac:spMk id="12" creationId="{1207AFB4-CA58-4029-9E9D-4233CC1F20D5}"/>
            </ac:spMkLst>
          </pc:spChg>
          <pc:spChg chg="mod">
            <ac:chgData name="Damien Lerminiaux" userId="a10d2050-0289-4479-9d22-2a133b933788" providerId="ADAL" clId="{7DD1B77A-B727-4ADD-877F-B75C63A2CDEA}" dt="2021-06-15T16:41:52.128" v="58" actId="27803"/>
            <ac:spMkLst>
              <pc:docMk/>
              <pc:sldMasterMk cId="972177225" sldId="2147483648"/>
              <pc:sldLayoutMk cId="4112367533" sldId="2147483703"/>
              <ac:spMk id="14" creationId="{258EBDFD-1B22-4F74-9475-7E5FAC82AEDD}"/>
            </ac:spMkLst>
          </pc:spChg>
          <pc:spChg chg="mod">
            <ac:chgData name="Damien Lerminiaux" userId="a10d2050-0289-4479-9d22-2a133b933788" providerId="ADAL" clId="{7DD1B77A-B727-4ADD-877F-B75C63A2CDEA}" dt="2021-06-15T16:41:52.128" v="58" actId="27803"/>
            <ac:spMkLst>
              <pc:docMk/>
              <pc:sldMasterMk cId="972177225" sldId="2147483648"/>
              <pc:sldLayoutMk cId="4112367533" sldId="2147483703"/>
              <ac:spMk id="15" creationId="{8564BF2B-6299-41B7-84F7-BE7C8743FB97}"/>
            </ac:spMkLst>
          </pc:spChg>
          <pc:grpChg chg="mod">
            <ac:chgData name="Damien Lerminiaux" userId="a10d2050-0289-4479-9d22-2a133b933788" providerId="ADAL" clId="{7DD1B77A-B727-4ADD-877F-B75C63A2CDEA}" dt="2021-06-15T16:41:52.128" v="58" actId="27803"/>
            <ac:grpSpMkLst>
              <pc:docMk/>
              <pc:sldMasterMk cId="972177225" sldId="2147483648"/>
              <pc:sldLayoutMk cId="4112367533" sldId="2147483703"/>
              <ac:grpSpMk id="2" creationId="{A8B8CFF8-D881-4DFC-AA33-700D31C9BD14}"/>
            </ac:grpSpMkLst>
          </pc:grpChg>
          <pc:grpChg chg="mod">
            <ac:chgData name="Damien Lerminiaux" userId="a10d2050-0289-4479-9d22-2a133b933788" providerId="ADAL" clId="{7DD1B77A-B727-4ADD-877F-B75C63A2CDEA}" dt="2021-06-15T16:41:52.128" v="58" actId="27803"/>
            <ac:grpSpMkLst>
              <pc:docMk/>
              <pc:sldMasterMk cId="972177225" sldId="2147483648"/>
              <pc:sldLayoutMk cId="4112367533" sldId="2147483703"/>
              <ac:grpSpMk id="13" creationId="{2FA1BC0D-6E60-479B-A464-D9EB411BF5B1}"/>
            </ac:grpSpMkLst>
          </pc:grpChg>
          <pc:picChg chg="del">
            <ac:chgData name="Damien Lerminiaux" userId="a10d2050-0289-4479-9d22-2a133b933788" providerId="ADAL" clId="{7DD1B77A-B727-4ADD-877F-B75C63A2CDEA}" dt="2021-06-15T16:41:52.128" v="58" actId="27803"/>
            <ac:picMkLst>
              <pc:docMk/>
              <pc:sldMasterMk cId="972177225" sldId="2147483648"/>
              <pc:sldLayoutMk cId="4112367533" sldId="2147483703"/>
              <ac:picMk id="8" creationId="{A348743D-9298-466A-854A-B0ED5DCD6EC4}"/>
            </ac:picMkLst>
          </pc:picChg>
        </pc:sldLayoutChg>
        <pc:sldLayoutChg chg="modSp mod">
          <pc:chgData name="Damien Lerminiaux" userId="a10d2050-0289-4479-9d22-2a133b933788" providerId="ADAL" clId="{7DD1B77A-B727-4ADD-877F-B75C63A2CDEA}" dt="2021-06-14T09:44:51.104" v="42" actId="207"/>
          <pc:sldLayoutMkLst>
            <pc:docMk/>
            <pc:sldMasterMk cId="972177225" sldId="2147483648"/>
            <pc:sldLayoutMk cId="4235859348" sldId="2147483704"/>
          </pc:sldLayoutMkLst>
          <pc:spChg chg="mod">
            <ac:chgData name="Damien Lerminiaux" userId="a10d2050-0289-4479-9d22-2a133b933788" providerId="ADAL" clId="{7DD1B77A-B727-4ADD-877F-B75C63A2CDEA}" dt="2021-06-14T09:44:51.104" v="42" actId="207"/>
            <ac:spMkLst>
              <pc:docMk/>
              <pc:sldMasterMk cId="972177225" sldId="2147483648"/>
              <pc:sldLayoutMk cId="4235859348" sldId="2147483704"/>
              <ac:spMk id="7" creationId="{BC5D7602-B6A3-476F-91C7-D9058ACAAD01}"/>
            </ac:spMkLst>
          </pc:spChg>
          <pc:spChg chg="mod">
            <ac:chgData name="Damien Lerminiaux" userId="a10d2050-0289-4479-9d22-2a133b933788" providerId="ADAL" clId="{7DD1B77A-B727-4ADD-877F-B75C63A2CDEA}" dt="2021-06-14T09:43:43.038" v="27" actId="108"/>
            <ac:spMkLst>
              <pc:docMk/>
              <pc:sldMasterMk cId="972177225" sldId="2147483648"/>
              <pc:sldLayoutMk cId="4235859348" sldId="2147483704"/>
              <ac:spMk id="8" creationId="{1E7003B7-E870-4E21-B089-07C68F382CC7}"/>
            </ac:spMkLst>
          </pc:spChg>
          <pc:spChg chg="mod">
            <ac:chgData name="Damien Lerminiaux" userId="a10d2050-0289-4479-9d22-2a133b933788" providerId="ADAL" clId="{7DD1B77A-B727-4ADD-877F-B75C63A2CDEA}" dt="2021-06-14T09:44:51.104" v="42" actId="207"/>
            <ac:spMkLst>
              <pc:docMk/>
              <pc:sldMasterMk cId="972177225" sldId="2147483648"/>
              <pc:sldLayoutMk cId="4235859348" sldId="2147483704"/>
              <ac:spMk id="9" creationId="{285A5466-D7A9-470A-A39A-2F276E0A3856}"/>
            </ac:spMkLst>
          </pc:spChg>
        </pc:sldLayoutChg>
        <pc:sldLayoutChg chg="delSp modSp mod">
          <pc:chgData name="Damien Lerminiaux" userId="a10d2050-0289-4479-9d22-2a133b933788" providerId="ADAL" clId="{7DD1B77A-B727-4ADD-877F-B75C63A2CDEA}" dt="2021-06-15T16:43:31.953" v="108" actId="27803"/>
          <pc:sldLayoutMkLst>
            <pc:docMk/>
            <pc:sldMasterMk cId="972177225" sldId="2147483648"/>
            <pc:sldLayoutMk cId="3298458765" sldId="2147483705"/>
          </pc:sldLayoutMkLst>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3" creationId="{919E2C37-5D96-49A0-BEA3-188E9B6F0145}"/>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4" creationId="{C0EEB4E8-0D5A-436E-9B5F-811CF3F95BFD}"/>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5" creationId="{1BDB33BC-D4B0-491A-90A8-1D6996FBA7A6}"/>
            </ac:spMkLst>
          </pc:spChg>
          <pc:spChg chg="mod">
            <ac:chgData name="Damien Lerminiaux" userId="a10d2050-0289-4479-9d22-2a133b933788" providerId="ADAL" clId="{7DD1B77A-B727-4ADD-877F-B75C63A2CDEA}" dt="2021-06-14T09:44:54.975" v="43" actId="207"/>
            <ac:spMkLst>
              <pc:docMk/>
              <pc:sldMasterMk cId="972177225" sldId="2147483648"/>
              <pc:sldLayoutMk cId="3298458765" sldId="2147483705"/>
              <ac:spMk id="7" creationId="{436085DC-DAA8-40E4-BB1A-00E43C19BDF9}"/>
            </ac:spMkLst>
          </pc:spChg>
          <pc:spChg chg="mod">
            <ac:chgData name="Damien Lerminiaux" userId="a10d2050-0289-4479-9d22-2a133b933788" providerId="ADAL" clId="{7DD1B77A-B727-4ADD-877F-B75C63A2CDEA}" dt="2021-06-14T09:43:45.130" v="28" actId="108"/>
            <ac:spMkLst>
              <pc:docMk/>
              <pc:sldMasterMk cId="972177225" sldId="2147483648"/>
              <pc:sldLayoutMk cId="3298458765" sldId="2147483705"/>
              <ac:spMk id="8" creationId="{700AF3D9-2E18-4807-B0D6-40442AF46ED3}"/>
            </ac:spMkLst>
          </pc:spChg>
          <pc:spChg chg="mod">
            <ac:chgData name="Damien Lerminiaux" userId="a10d2050-0289-4479-9d22-2a133b933788" providerId="ADAL" clId="{7DD1B77A-B727-4ADD-877F-B75C63A2CDEA}" dt="2021-06-14T09:44:54.975" v="43" actId="207"/>
            <ac:spMkLst>
              <pc:docMk/>
              <pc:sldMasterMk cId="972177225" sldId="2147483648"/>
              <pc:sldLayoutMk cId="3298458765" sldId="2147483705"/>
              <ac:spMk id="9" creationId="{7F7B5585-81A3-4A66-B84D-4E101218F1F2}"/>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10" creationId="{BAD843BB-89B3-4F0E-8778-2C30360D9BC8}"/>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12" creationId="{0A5F67AB-35FC-4F41-BF53-D63366477D34}"/>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13" creationId="{87CDEFD1-22E5-4194-9D69-D7C7728758D7}"/>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15" creationId="{BC83B67A-7438-4826-96D9-14611E76678F}"/>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16" creationId="{25BC45B2-7890-441B-B10C-1A2F36DF1728}"/>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17" creationId="{B60CD7F2-BD14-4F79-AA4B-2E0042C11EB3}"/>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18" creationId="{637252F8-97F2-4C10-AF04-B030BCB803E6}"/>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19" creationId="{D49286A6-40F2-4BBC-9E0A-252186122953}"/>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20" creationId="{485AE38A-5538-43FC-97F3-92DDC1EAE9A4}"/>
            </ac:spMkLst>
          </pc:spChg>
          <pc:grpChg chg="mod">
            <ac:chgData name="Damien Lerminiaux" userId="a10d2050-0289-4479-9d22-2a133b933788" providerId="ADAL" clId="{7DD1B77A-B727-4ADD-877F-B75C63A2CDEA}" dt="2021-06-15T16:43:31.953" v="108" actId="27803"/>
            <ac:grpSpMkLst>
              <pc:docMk/>
              <pc:sldMasterMk cId="972177225" sldId="2147483648"/>
              <pc:sldLayoutMk cId="3298458765" sldId="2147483705"/>
              <ac:grpSpMk id="2" creationId="{BF66D9A6-28E9-4C31-88CB-C272B109A398}"/>
            </ac:grpSpMkLst>
          </pc:grpChg>
          <pc:grpChg chg="mod">
            <ac:chgData name="Damien Lerminiaux" userId="a10d2050-0289-4479-9d22-2a133b933788" providerId="ADAL" clId="{7DD1B77A-B727-4ADD-877F-B75C63A2CDEA}" dt="2021-06-15T16:43:31.953" v="108" actId="27803"/>
            <ac:grpSpMkLst>
              <pc:docMk/>
              <pc:sldMasterMk cId="972177225" sldId="2147483648"/>
              <pc:sldLayoutMk cId="3298458765" sldId="2147483705"/>
              <ac:grpSpMk id="14" creationId="{8E024FFD-14AC-497D-8CBC-ACC82871143B}"/>
            </ac:grpSpMkLst>
          </pc:grpChg>
          <pc:picChg chg="del">
            <ac:chgData name="Damien Lerminiaux" userId="a10d2050-0289-4479-9d22-2a133b933788" providerId="ADAL" clId="{7DD1B77A-B727-4ADD-877F-B75C63A2CDEA}" dt="2021-06-15T16:43:31.953" v="108" actId="27803"/>
            <ac:picMkLst>
              <pc:docMk/>
              <pc:sldMasterMk cId="972177225" sldId="2147483648"/>
              <pc:sldLayoutMk cId="3298458765" sldId="2147483705"/>
              <ac:picMk id="11" creationId="{D7D21BF4-7E2C-4983-B3C1-8F6E190FBFB2}"/>
            </ac:picMkLst>
          </pc:picChg>
        </pc:sldLayoutChg>
        <pc:sldLayoutChg chg="delSp modSp mod">
          <pc:chgData name="Damien Lerminiaux" userId="a10d2050-0289-4479-9d22-2a133b933788" providerId="ADAL" clId="{7DD1B77A-B727-4ADD-877F-B75C63A2CDEA}" dt="2021-06-15T16:43:37.891" v="110" actId="27803"/>
          <pc:sldLayoutMkLst>
            <pc:docMk/>
            <pc:sldMasterMk cId="972177225" sldId="2147483648"/>
            <pc:sldLayoutMk cId="4067465841" sldId="2147483706"/>
          </pc:sldLayoutMkLst>
          <pc:spChg chg="mod">
            <ac:chgData name="Damien Lerminiaux" userId="a10d2050-0289-4479-9d22-2a133b933788" providerId="ADAL" clId="{7DD1B77A-B727-4ADD-877F-B75C63A2CDEA}" dt="2021-06-15T16:43:37.891" v="110" actId="27803"/>
            <ac:spMkLst>
              <pc:docMk/>
              <pc:sldMasterMk cId="972177225" sldId="2147483648"/>
              <pc:sldLayoutMk cId="4067465841" sldId="2147483706"/>
              <ac:spMk id="3" creationId="{3ED738FC-DA3D-4758-A8C4-ABAFA43ACA9E}"/>
            </ac:spMkLst>
          </pc:spChg>
          <pc:spChg chg="mod">
            <ac:chgData name="Damien Lerminiaux" userId="a10d2050-0289-4479-9d22-2a133b933788" providerId="ADAL" clId="{7DD1B77A-B727-4ADD-877F-B75C63A2CDEA}" dt="2021-06-15T16:43:37.891" v="110" actId="27803"/>
            <ac:spMkLst>
              <pc:docMk/>
              <pc:sldMasterMk cId="972177225" sldId="2147483648"/>
              <pc:sldLayoutMk cId="4067465841" sldId="2147483706"/>
              <ac:spMk id="4" creationId="{BFA4E4CD-7ED6-452C-BCCB-1C04B0AADCBC}"/>
            </ac:spMkLst>
          </pc:spChg>
          <pc:spChg chg="mod">
            <ac:chgData name="Damien Lerminiaux" userId="a10d2050-0289-4479-9d22-2a133b933788" providerId="ADAL" clId="{7DD1B77A-B727-4ADD-877F-B75C63A2CDEA}" dt="2021-06-15T16:43:37.891" v="110" actId="27803"/>
            <ac:spMkLst>
              <pc:docMk/>
              <pc:sldMasterMk cId="972177225" sldId="2147483648"/>
              <pc:sldLayoutMk cId="4067465841" sldId="2147483706"/>
              <ac:spMk id="5" creationId="{6D9C28B8-2664-4B60-888C-0FC7E922EDBA}"/>
            </ac:spMkLst>
          </pc:spChg>
          <pc:spChg chg="mod">
            <ac:chgData name="Damien Lerminiaux" userId="a10d2050-0289-4479-9d22-2a133b933788" providerId="ADAL" clId="{7DD1B77A-B727-4ADD-877F-B75C63A2CDEA}" dt="2021-06-14T09:44:58.110" v="44" actId="207"/>
            <ac:spMkLst>
              <pc:docMk/>
              <pc:sldMasterMk cId="972177225" sldId="2147483648"/>
              <pc:sldLayoutMk cId="4067465841" sldId="2147483706"/>
              <ac:spMk id="7" creationId="{63C6060E-B01B-4E8E-96D7-38C301A12005}"/>
            </ac:spMkLst>
          </pc:spChg>
          <pc:spChg chg="mod">
            <ac:chgData name="Damien Lerminiaux" userId="a10d2050-0289-4479-9d22-2a133b933788" providerId="ADAL" clId="{7DD1B77A-B727-4ADD-877F-B75C63A2CDEA}" dt="2021-06-14T09:43:49.050" v="29" actId="108"/>
            <ac:spMkLst>
              <pc:docMk/>
              <pc:sldMasterMk cId="972177225" sldId="2147483648"/>
              <pc:sldLayoutMk cId="4067465841" sldId="2147483706"/>
              <ac:spMk id="8" creationId="{BFA76FC5-DA1C-46AE-A540-74D9F740F17F}"/>
            </ac:spMkLst>
          </pc:spChg>
          <pc:spChg chg="mod">
            <ac:chgData name="Damien Lerminiaux" userId="a10d2050-0289-4479-9d22-2a133b933788" providerId="ADAL" clId="{7DD1B77A-B727-4ADD-877F-B75C63A2CDEA}" dt="2021-06-14T09:44:58.110" v="44" actId="207"/>
            <ac:spMkLst>
              <pc:docMk/>
              <pc:sldMasterMk cId="972177225" sldId="2147483648"/>
              <pc:sldLayoutMk cId="4067465841" sldId="2147483706"/>
              <ac:spMk id="9" creationId="{3C5CDA38-AB03-4F18-A0D3-1EEC2BCCC3A5}"/>
            </ac:spMkLst>
          </pc:spChg>
          <pc:spChg chg="mod">
            <ac:chgData name="Damien Lerminiaux" userId="a10d2050-0289-4479-9d22-2a133b933788" providerId="ADAL" clId="{7DD1B77A-B727-4ADD-877F-B75C63A2CDEA}" dt="2021-06-15T16:43:37.891" v="110" actId="27803"/>
            <ac:spMkLst>
              <pc:docMk/>
              <pc:sldMasterMk cId="972177225" sldId="2147483648"/>
              <pc:sldLayoutMk cId="4067465841" sldId="2147483706"/>
              <ac:spMk id="10" creationId="{F235C40E-61FB-4242-848F-631886361C20}"/>
            </ac:spMkLst>
          </pc:spChg>
          <pc:spChg chg="mod">
            <ac:chgData name="Damien Lerminiaux" userId="a10d2050-0289-4479-9d22-2a133b933788" providerId="ADAL" clId="{7DD1B77A-B727-4ADD-877F-B75C63A2CDEA}" dt="2021-06-15T16:43:37.891" v="110" actId="27803"/>
            <ac:spMkLst>
              <pc:docMk/>
              <pc:sldMasterMk cId="972177225" sldId="2147483648"/>
              <pc:sldLayoutMk cId="4067465841" sldId="2147483706"/>
              <ac:spMk id="12" creationId="{705E19F6-6663-4703-9205-3EDE300D4421}"/>
            </ac:spMkLst>
          </pc:spChg>
          <pc:grpChg chg="mod">
            <ac:chgData name="Damien Lerminiaux" userId="a10d2050-0289-4479-9d22-2a133b933788" providerId="ADAL" clId="{7DD1B77A-B727-4ADD-877F-B75C63A2CDEA}" dt="2021-06-15T16:43:37.891" v="110" actId="27803"/>
            <ac:grpSpMkLst>
              <pc:docMk/>
              <pc:sldMasterMk cId="972177225" sldId="2147483648"/>
              <pc:sldLayoutMk cId="4067465841" sldId="2147483706"/>
              <ac:grpSpMk id="2" creationId="{6BFD1E6E-4C9B-481B-B8EC-DD3065139FEC}"/>
            </ac:grpSpMkLst>
          </pc:grpChg>
          <pc:picChg chg="del">
            <ac:chgData name="Damien Lerminiaux" userId="a10d2050-0289-4479-9d22-2a133b933788" providerId="ADAL" clId="{7DD1B77A-B727-4ADD-877F-B75C63A2CDEA}" dt="2021-06-15T16:43:37.891" v="110" actId="27803"/>
            <ac:picMkLst>
              <pc:docMk/>
              <pc:sldMasterMk cId="972177225" sldId="2147483648"/>
              <pc:sldLayoutMk cId="4067465841" sldId="2147483706"/>
              <ac:picMk id="11" creationId="{BAA88F29-3738-49A3-91A2-C5E9E115685D}"/>
            </ac:picMkLst>
          </pc:picChg>
        </pc:sldLayoutChg>
        <pc:sldLayoutChg chg="delSp modSp mod">
          <pc:chgData name="Damien Lerminiaux" userId="a10d2050-0289-4479-9d22-2a133b933788" providerId="ADAL" clId="{7DD1B77A-B727-4ADD-877F-B75C63A2CDEA}" dt="2021-06-15T16:41:32.517" v="55" actId="27803"/>
          <pc:sldLayoutMkLst>
            <pc:docMk/>
            <pc:sldMasterMk cId="972177225" sldId="2147483648"/>
            <pc:sldLayoutMk cId="986694261" sldId="2147483715"/>
          </pc:sldLayoutMkLst>
          <pc:spChg chg="mod">
            <ac:chgData name="Damien Lerminiaux" userId="a10d2050-0289-4479-9d22-2a133b933788" providerId="ADAL" clId="{7DD1B77A-B727-4ADD-877F-B75C63A2CDEA}" dt="2021-06-15T16:41:32.517" v="55" actId="27803"/>
            <ac:spMkLst>
              <pc:docMk/>
              <pc:sldMasterMk cId="972177225" sldId="2147483648"/>
              <pc:sldLayoutMk cId="986694261" sldId="2147483715"/>
              <ac:spMk id="3" creationId="{98CC4E24-130A-4485-B8FF-C827A68E75C1}"/>
            </ac:spMkLst>
          </pc:spChg>
          <pc:spChg chg="mod">
            <ac:chgData name="Damien Lerminiaux" userId="a10d2050-0289-4479-9d22-2a133b933788" providerId="ADAL" clId="{7DD1B77A-B727-4ADD-877F-B75C63A2CDEA}" dt="2021-06-15T16:41:32.517" v="55" actId="27803"/>
            <ac:spMkLst>
              <pc:docMk/>
              <pc:sldMasterMk cId="972177225" sldId="2147483648"/>
              <pc:sldLayoutMk cId="986694261" sldId="2147483715"/>
              <ac:spMk id="4" creationId="{BD4BEF82-0B12-42D4-AA39-4B4C47E91D6C}"/>
            </ac:spMkLst>
          </pc:spChg>
          <pc:spChg chg="mod">
            <ac:chgData name="Damien Lerminiaux" userId="a10d2050-0289-4479-9d22-2a133b933788" providerId="ADAL" clId="{7DD1B77A-B727-4ADD-877F-B75C63A2CDEA}" dt="2021-06-15T16:41:32.517" v="55" actId="27803"/>
            <ac:spMkLst>
              <pc:docMk/>
              <pc:sldMasterMk cId="972177225" sldId="2147483648"/>
              <pc:sldLayoutMk cId="986694261" sldId="2147483715"/>
              <ac:spMk id="5" creationId="{21B6757A-34AE-4021-AF94-924ABA226764}"/>
            </ac:spMkLst>
          </pc:spChg>
          <pc:spChg chg="mod">
            <ac:chgData name="Damien Lerminiaux" userId="a10d2050-0289-4479-9d22-2a133b933788" providerId="ADAL" clId="{7DD1B77A-B727-4ADD-877F-B75C63A2CDEA}" dt="2021-06-14T09:43:19.972" v="19" actId="108"/>
            <ac:spMkLst>
              <pc:docMk/>
              <pc:sldMasterMk cId="972177225" sldId="2147483648"/>
              <pc:sldLayoutMk cId="986694261" sldId="2147483715"/>
              <ac:spMk id="8" creationId="{A46F1FF4-D343-4EBF-A144-4271B72BCD41}"/>
            </ac:spMkLst>
          </pc:spChg>
          <pc:spChg chg="mod">
            <ac:chgData name="Damien Lerminiaux" userId="a10d2050-0289-4479-9d22-2a133b933788" providerId="ADAL" clId="{7DD1B77A-B727-4ADD-877F-B75C63A2CDEA}" dt="2021-06-14T09:44:20.633" v="34" actId="207"/>
            <ac:spMkLst>
              <pc:docMk/>
              <pc:sldMasterMk cId="972177225" sldId="2147483648"/>
              <pc:sldLayoutMk cId="986694261" sldId="2147483715"/>
              <ac:spMk id="13" creationId="{D92340BE-25AF-44E0-AAA5-693ECD648FBA}"/>
            </ac:spMkLst>
          </pc:spChg>
          <pc:spChg chg="mod">
            <ac:chgData name="Damien Lerminiaux" userId="a10d2050-0289-4479-9d22-2a133b933788" providerId="ADAL" clId="{7DD1B77A-B727-4ADD-877F-B75C63A2CDEA}" dt="2021-06-14T09:44:20.633" v="34" actId="207"/>
            <ac:spMkLst>
              <pc:docMk/>
              <pc:sldMasterMk cId="972177225" sldId="2147483648"/>
              <pc:sldLayoutMk cId="986694261" sldId="2147483715"/>
              <ac:spMk id="14" creationId="{7864D84F-E66A-4FCF-8611-258CBEEED2EC}"/>
            </ac:spMkLst>
          </pc:spChg>
          <pc:grpChg chg="mod">
            <ac:chgData name="Damien Lerminiaux" userId="a10d2050-0289-4479-9d22-2a133b933788" providerId="ADAL" clId="{7DD1B77A-B727-4ADD-877F-B75C63A2CDEA}" dt="2021-06-15T16:41:32.517" v="55" actId="27803"/>
            <ac:grpSpMkLst>
              <pc:docMk/>
              <pc:sldMasterMk cId="972177225" sldId="2147483648"/>
              <pc:sldLayoutMk cId="986694261" sldId="2147483715"/>
              <ac:grpSpMk id="2" creationId="{6B64078E-9BD5-48B5-A679-525348DDE602}"/>
            </ac:grpSpMkLst>
          </pc:grpChg>
          <pc:picChg chg="del">
            <ac:chgData name="Damien Lerminiaux" userId="a10d2050-0289-4479-9d22-2a133b933788" providerId="ADAL" clId="{7DD1B77A-B727-4ADD-877F-B75C63A2CDEA}" dt="2021-06-15T16:41:32.517" v="55" actId="27803"/>
            <ac:picMkLst>
              <pc:docMk/>
              <pc:sldMasterMk cId="972177225" sldId="2147483648"/>
              <pc:sldLayoutMk cId="986694261" sldId="2147483715"/>
              <ac:picMk id="12" creationId="{FD290E63-1C7D-42C2-B6BC-EFA386925616}"/>
            </ac:picMkLst>
          </pc:picChg>
        </pc:sldLayoutChg>
        <pc:sldLayoutChg chg="delSp modSp">
          <pc:chgData name="Damien Lerminiaux" userId="a10d2050-0289-4479-9d22-2a133b933788" providerId="ADAL" clId="{7DD1B77A-B727-4ADD-877F-B75C63A2CDEA}" dt="2021-06-15T16:41:36.465" v="56" actId="27803"/>
          <pc:sldLayoutMkLst>
            <pc:docMk/>
            <pc:sldMasterMk cId="972177225" sldId="2147483648"/>
            <pc:sldLayoutMk cId="1428964573" sldId="2147483716"/>
          </pc:sldLayoutMkLst>
          <pc:spChg chg="mod">
            <ac:chgData name="Damien Lerminiaux" userId="a10d2050-0289-4479-9d22-2a133b933788" providerId="ADAL" clId="{7DD1B77A-B727-4ADD-877F-B75C63A2CDEA}" dt="2021-06-15T16:41:36.465" v="56" actId="27803"/>
            <ac:spMkLst>
              <pc:docMk/>
              <pc:sldMasterMk cId="972177225" sldId="2147483648"/>
              <pc:sldLayoutMk cId="1428964573" sldId="2147483716"/>
              <ac:spMk id="5" creationId="{BED79329-695C-401B-AC35-1AB7E41F9FA0}"/>
            </ac:spMkLst>
          </pc:spChg>
          <pc:spChg chg="mod">
            <ac:chgData name="Damien Lerminiaux" userId="a10d2050-0289-4479-9d22-2a133b933788" providerId="ADAL" clId="{7DD1B77A-B727-4ADD-877F-B75C63A2CDEA}" dt="2021-06-15T16:41:36.465" v="56" actId="27803"/>
            <ac:spMkLst>
              <pc:docMk/>
              <pc:sldMasterMk cId="972177225" sldId="2147483648"/>
              <pc:sldLayoutMk cId="1428964573" sldId="2147483716"/>
              <ac:spMk id="6" creationId="{4DA2D423-D37C-4038-A32C-98B2FCBFCCB7}"/>
            </ac:spMkLst>
          </pc:spChg>
          <pc:spChg chg="mod">
            <ac:chgData name="Damien Lerminiaux" userId="a10d2050-0289-4479-9d22-2a133b933788" providerId="ADAL" clId="{7DD1B77A-B727-4ADD-877F-B75C63A2CDEA}" dt="2021-06-15T16:41:36.465" v="56" actId="27803"/>
            <ac:spMkLst>
              <pc:docMk/>
              <pc:sldMasterMk cId="972177225" sldId="2147483648"/>
              <pc:sldLayoutMk cId="1428964573" sldId="2147483716"/>
              <ac:spMk id="7" creationId="{BB92DEAA-2EA2-490E-B7FA-162F9C4460DD}"/>
            </ac:spMkLst>
          </pc:spChg>
          <pc:grpChg chg="mod">
            <ac:chgData name="Damien Lerminiaux" userId="a10d2050-0289-4479-9d22-2a133b933788" providerId="ADAL" clId="{7DD1B77A-B727-4ADD-877F-B75C63A2CDEA}" dt="2021-06-15T16:41:36.465" v="56" actId="27803"/>
            <ac:grpSpMkLst>
              <pc:docMk/>
              <pc:sldMasterMk cId="972177225" sldId="2147483648"/>
              <pc:sldLayoutMk cId="1428964573" sldId="2147483716"/>
              <ac:grpSpMk id="4" creationId="{CE748F2E-2330-43FD-B72A-52870F553619}"/>
            </ac:grpSpMkLst>
          </pc:grpChg>
          <pc:picChg chg="del">
            <ac:chgData name="Damien Lerminiaux" userId="a10d2050-0289-4479-9d22-2a133b933788" providerId="ADAL" clId="{7DD1B77A-B727-4ADD-877F-B75C63A2CDEA}" dt="2021-06-15T16:41:36.465" v="56" actId="27803"/>
            <ac:picMkLst>
              <pc:docMk/>
              <pc:sldMasterMk cId="972177225" sldId="2147483648"/>
              <pc:sldLayoutMk cId="1428964573" sldId="2147483716"/>
              <ac:picMk id="16" creationId="{21B2855D-6F71-4CFF-B5E5-DB09FA8D5904}"/>
            </ac:picMkLst>
          </pc:picChg>
        </pc:sldLayoutChg>
        <pc:sldLayoutChg chg="modSp mod">
          <pc:chgData name="Damien Lerminiaux" userId="a10d2050-0289-4479-9d22-2a133b933788" providerId="ADAL" clId="{7DD1B77A-B727-4ADD-877F-B75C63A2CDEA}" dt="2021-06-15T16:41:29.430" v="54" actId="1035"/>
          <pc:sldLayoutMkLst>
            <pc:docMk/>
            <pc:sldMasterMk cId="972177225" sldId="2147483648"/>
            <pc:sldLayoutMk cId="1803941129" sldId="2147483718"/>
          </pc:sldLayoutMkLst>
          <pc:spChg chg="mod">
            <ac:chgData name="Damien Lerminiaux" userId="a10d2050-0289-4479-9d22-2a133b933788" providerId="ADAL" clId="{7DD1B77A-B727-4ADD-877F-B75C63A2CDEA}" dt="2021-06-14T09:43:17.744" v="18" actId="108"/>
            <ac:spMkLst>
              <pc:docMk/>
              <pc:sldMasterMk cId="972177225" sldId="2147483648"/>
              <pc:sldLayoutMk cId="1803941129" sldId="2147483718"/>
              <ac:spMk id="9" creationId="{F4EAFA2E-DCBB-4761-8A0B-301D2DD0090B}"/>
            </ac:spMkLst>
          </pc:spChg>
          <pc:spChg chg="mod">
            <ac:chgData name="Damien Lerminiaux" userId="a10d2050-0289-4479-9d22-2a133b933788" providerId="ADAL" clId="{7DD1B77A-B727-4ADD-877F-B75C63A2CDEA}" dt="2021-06-14T09:44:17.691" v="33" actId="207"/>
            <ac:spMkLst>
              <pc:docMk/>
              <pc:sldMasterMk cId="972177225" sldId="2147483648"/>
              <pc:sldLayoutMk cId="1803941129" sldId="2147483718"/>
              <ac:spMk id="10" creationId="{6D049D2E-46B8-4FEA-B2BA-284FC629C47D}"/>
            </ac:spMkLst>
          </pc:spChg>
          <pc:spChg chg="mod">
            <ac:chgData name="Damien Lerminiaux" userId="a10d2050-0289-4479-9d22-2a133b933788" providerId="ADAL" clId="{7DD1B77A-B727-4ADD-877F-B75C63A2CDEA}" dt="2021-06-14T09:44:17.691" v="33" actId="207"/>
            <ac:spMkLst>
              <pc:docMk/>
              <pc:sldMasterMk cId="972177225" sldId="2147483648"/>
              <pc:sldLayoutMk cId="1803941129" sldId="2147483718"/>
              <ac:spMk id="11" creationId="{7A89F135-84C7-47BA-AC80-5E952F165F99}"/>
            </ac:spMkLst>
          </pc:spChg>
          <pc:picChg chg="mod">
            <ac:chgData name="Damien Lerminiaux" userId="a10d2050-0289-4479-9d22-2a133b933788" providerId="ADAL" clId="{7DD1B77A-B727-4ADD-877F-B75C63A2CDEA}" dt="2021-06-15T16:41:29.430" v="54" actId="1035"/>
            <ac:picMkLst>
              <pc:docMk/>
              <pc:sldMasterMk cId="972177225" sldId="2147483648"/>
              <pc:sldLayoutMk cId="1803941129" sldId="2147483718"/>
              <ac:picMk id="5" creationId="{3BC114E4-16F8-49A8-9D63-B85AFE495A25}"/>
            </ac:picMkLst>
          </pc:picChg>
        </pc:sldLayoutChg>
        <pc:sldLayoutChg chg="delSp modSp">
          <pc:chgData name="Damien Lerminiaux" userId="a10d2050-0289-4479-9d22-2a133b933788" providerId="ADAL" clId="{7DD1B77A-B727-4ADD-877F-B75C63A2CDEA}" dt="2021-06-15T16:41:17.430" v="51" actId="27803"/>
          <pc:sldLayoutMkLst>
            <pc:docMk/>
            <pc:sldMasterMk cId="972177225" sldId="2147483648"/>
            <pc:sldLayoutMk cId="1545758" sldId="2147483719"/>
          </pc:sldLayoutMkLst>
          <pc:spChg chg="mod">
            <ac:chgData name="Damien Lerminiaux" userId="a10d2050-0289-4479-9d22-2a133b933788" providerId="ADAL" clId="{7DD1B77A-B727-4ADD-877F-B75C63A2CDEA}" dt="2021-06-15T16:41:17.430" v="51" actId="27803"/>
            <ac:spMkLst>
              <pc:docMk/>
              <pc:sldMasterMk cId="972177225" sldId="2147483648"/>
              <pc:sldLayoutMk cId="1545758" sldId="2147483719"/>
              <ac:spMk id="5" creationId="{21F5A099-F505-432A-94D5-4ADAC166F14B}"/>
            </ac:spMkLst>
          </pc:spChg>
          <pc:spChg chg="mod">
            <ac:chgData name="Damien Lerminiaux" userId="a10d2050-0289-4479-9d22-2a133b933788" providerId="ADAL" clId="{7DD1B77A-B727-4ADD-877F-B75C63A2CDEA}" dt="2021-06-15T16:41:17.430" v="51" actId="27803"/>
            <ac:spMkLst>
              <pc:docMk/>
              <pc:sldMasterMk cId="972177225" sldId="2147483648"/>
              <pc:sldLayoutMk cId="1545758" sldId="2147483719"/>
              <ac:spMk id="7" creationId="{A8EC545A-5E2D-4471-B99B-EF30BD6F603D}"/>
            </ac:spMkLst>
          </pc:spChg>
          <pc:spChg chg="mod">
            <ac:chgData name="Damien Lerminiaux" userId="a10d2050-0289-4479-9d22-2a133b933788" providerId="ADAL" clId="{7DD1B77A-B727-4ADD-877F-B75C63A2CDEA}" dt="2021-06-15T16:41:17.430" v="51" actId="27803"/>
            <ac:spMkLst>
              <pc:docMk/>
              <pc:sldMasterMk cId="972177225" sldId="2147483648"/>
              <pc:sldLayoutMk cId="1545758" sldId="2147483719"/>
              <ac:spMk id="9" creationId="{8F1F11DD-7F74-4595-811A-45F1912C2F0F}"/>
            </ac:spMkLst>
          </pc:spChg>
          <pc:grpChg chg="mod">
            <ac:chgData name="Damien Lerminiaux" userId="a10d2050-0289-4479-9d22-2a133b933788" providerId="ADAL" clId="{7DD1B77A-B727-4ADD-877F-B75C63A2CDEA}" dt="2021-06-15T16:41:17.430" v="51" actId="27803"/>
            <ac:grpSpMkLst>
              <pc:docMk/>
              <pc:sldMasterMk cId="972177225" sldId="2147483648"/>
              <pc:sldLayoutMk cId="1545758" sldId="2147483719"/>
              <ac:grpSpMk id="2" creationId="{696BA8EA-78A8-4D64-BC79-0958CAE58712}"/>
            </ac:grpSpMkLst>
          </pc:grpChg>
          <pc:grpChg chg="mod">
            <ac:chgData name="Damien Lerminiaux" userId="a10d2050-0289-4479-9d22-2a133b933788" providerId="ADAL" clId="{7DD1B77A-B727-4ADD-877F-B75C63A2CDEA}" dt="2021-06-15T16:41:17.430" v="51" actId="27803"/>
            <ac:grpSpMkLst>
              <pc:docMk/>
              <pc:sldMasterMk cId="972177225" sldId="2147483648"/>
              <pc:sldLayoutMk cId="1545758" sldId="2147483719"/>
              <ac:grpSpMk id="4" creationId="{0D3267B6-A793-47B5-AEB9-1770A46372F9}"/>
            </ac:grpSpMkLst>
          </pc:grpChg>
          <pc:picChg chg="del">
            <ac:chgData name="Damien Lerminiaux" userId="a10d2050-0289-4479-9d22-2a133b933788" providerId="ADAL" clId="{7DD1B77A-B727-4ADD-877F-B75C63A2CDEA}" dt="2021-06-15T16:41:17.430" v="51" actId="27803"/>
            <ac:picMkLst>
              <pc:docMk/>
              <pc:sldMasterMk cId="972177225" sldId="2147483648"/>
              <pc:sldLayoutMk cId="1545758" sldId="2147483719"/>
              <ac:picMk id="8" creationId="{B76F2C33-D699-454D-BB1D-D8BCB1A85649}"/>
            </ac:picMkLst>
          </pc:picChg>
        </pc:sldLayoutChg>
        <pc:sldLayoutChg chg="delSp modSp">
          <pc:chgData name="Damien Lerminiaux" userId="a10d2050-0289-4479-9d22-2a133b933788" providerId="ADAL" clId="{7DD1B77A-B727-4ADD-877F-B75C63A2CDEA}" dt="2021-06-15T16:41:04.548" v="48" actId="27803"/>
          <pc:sldLayoutMkLst>
            <pc:docMk/>
            <pc:sldMasterMk cId="972177225" sldId="2147483648"/>
            <pc:sldLayoutMk cId="79390412" sldId="2147483720"/>
          </pc:sldLayoutMkLst>
          <pc:spChg chg="mod">
            <ac:chgData name="Damien Lerminiaux" userId="a10d2050-0289-4479-9d22-2a133b933788" providerId="ADAL" clId="{7DD1B77A-B727-4ADD-877F-B75C63A2CDEA}" dt="2021-06-15T16:41:04.548" v="48" actId="27803"/>
            <ac:spMkLst>
              <pc:docMk/>
              <pc:sldMasterMk cId="972177225" sldId="2147483648"/>
              <pc:sldLayoutMk cId="79390412" sldId="2147483720"/>
              <ac:spMk id="5" creationId="{F42559F8-CB7F-4740-B03C-43F0113CEB65}"/>
            </ac:spMkLst>
          </pc:spChg>
          <pc:spChg chg="mod">
            <ac:chgData name="Damien Lerminiaux" userId="a10d2050-0289-4479-9d22-2a133b933788" providerId="ADAL" clId="{7DD1B77A-B727-4ADD-877F-B75C63A2CDEA}" dt="2021-06-15T16:41:04.548" v="48" actId="27803"/>
            <ac:spMkLst>
              <pc:docMk/>
              <pc:sldMasterMk cId="972177225" sldId="2147483648"/>
              <pc:sldLayoutMk cId="79390412" sldId="2147483720"/>
              <ac:spMk id="7" creationId="{D34031E8-78E0-44DB-944F-486324E4D04A}"/>
            </ac:spMkLst>
          </pc:spChg>
          <pc:spChg chg="mod">
            <ac:chgData name="Damien Lerminiaux" userId="a10d2050-0289-4479-9d22-2a133b933788" providerId="ADAL" clId="{7DD1B77A-B727-4ADD-877F-B75C63A2CDEA}" dt="2021-06-15T16:41:04.548" v="48" actId="27803"/>
            <ac:spMkLst>
              <pc:docMk/>
              <pc:sldMasterMk cId="972177225" sldId="2147483648"/>
              <pc:sldLayoutMk cId="79390412" sldId="2147483720"/>
              <ac:spMk id="8" creationId="{92D47119-993C-43F9-B932-589CE1A88072}"/>
            </ac:spMkLst>
          </pc:spChg>
          <pc:grpChg chg="mod">
            <ac:chgData name="Damien Lerminiaux" userId="a10d2050-0289-4479-9d22-2a133b933788" providerId="ADAL" clId="{7DD1B77A-B727-4ADD-877F-B75C63A2CDEA}" dt="2021-06-15T16:41:04.548" v="48" actId="27803"/>
            <ac:grpSpMkLst>
              <pc:docMk/>
              <pc:sldMasterMk cId="972177225" sldId="2147483648"/>
              <pc:sldLayoutMk cId="79390412" sldId="2147483720"/>
              <ac:grpSpMk id="2" creationId="{6C360C68-ED1D-43E6-913B-988837FA10D9}"/>
            </ac:grpSpMkLst>
          </pc:grpChg>
          <pc:grpChg chg="mod">
            <ac:chgData name="Damien Lerminiaux" userId="a10d2050-0289-4479-9d22-2a133b933788" providerId="ADAL" clId="{7DD1B77A-B727-4ADD-877F-B75C63A2CDEA}" dt="2021-06-15T16:41:04.548" v="48" actId="27803"/>
            <ac:grpSpMkLst>
              <pc:docMk/>
              <pc:sldMasterMk cId="972177225" sldId="2147483648"/>
              <pc:sldLayoutMk cId="79390412" sldId="2147483720"/>
              <ac:grpSpMk id="4" creationId="{05FA1763-2086-4197-ADCF-810CD0CF45E6}"/>
            </ac:grpSpMkLst>
          </pc:grpChg>
          <pc:picChg chg="del">
            <ac:chgData name="Damien Lerminiaux" userId="a10d2050-0289-4479-9d22-2a133b933788" providerId="ADAL" clId="{7DD1B77A-B727-4ADD-877F-B75C63A2CDEA}" dt="2021-06-15T16:41:04.548" v="48" actId="27803"/>
            <ac:picMkLst>
              <pc:docMk/>
              <pc:sldMasterMk cId="972177225" sldId="2147483648"/>
              <pc:sldLayoutMk cId="79390412" sldId="2147483720"/>
              <ac:picMk id="9" creationId="{D290CC7E-921C-4F6A-826A-20DB4E96CFF1}"/>
            </ac:picMkLst>
          </pc:picChg>
        </pc:sldLayoutChg>
        <pc:sldLayoutChg chg="delSp modSp mod">
          <pc:chgData name="Damien Lerminiaux" userId="a10d2050-0289-4479-9d22-2a133b933788" providerId="ADAL" clId="{7DD1B77A-B727-4ADD-877F-B75C63A2CDEA}" dt="2021-06-15T16:40:55.982" v="46" actId="27803"/>
          <pc:sldLayoutMkLst>
            <pc:docMk/>
            <pc:sldMasterMk cId="972177225" sldId="2147483648"/>
            <pc:sldLayoutMk cId="3287771360" sldId="2147483721"/>
          </pc:sldLayoutMkLst>
          <pc:spChg chg="mod">
            <ac:chgData name="Damien Lerminiaux" userId="a10d2050-0289-4479-9d22-2a133b933788" providerId="ADAL" clId="{7DD1B77A-B727-4ADD-877F-B75C63A2CDEA}" dt="2021-06-15T16:40:55.982" v="46" actId="27803"/>
            <ac:spMkLst>
              <pc:docMk/>
              <pc:sldMasterMk cId="972177225" sldId="2147483648"/>
              <pc:sldLayoutMk cId="3287771360" sldId="2147483721"/>
              <ac:spMk id="4" creationId="{7F005F49-B516-40C9-A7CE-8409C8B694D3}"/>
            </ac:spMkLst>
          </pc:spChg>
          <pc:spChg chg="mod">
            <ac:chgData name="Damien Lerminiaux" userId="a10d2050-0289-4479-9d22-2a133b933788" providerId="ADAL" clId="{7DD1B77A-B727-4ADD-877F-B75C63A2CDEA}" dt="2021-06-15T16:40:55.982" v="46" actId="27803"/>
            <ac:spMkLst>
              <pc:docMk/>
              <pc:sldMasterMk cId="972177225" sldId="2147483648"/>
              <pc:sldLayoutMk cId="3287771360" sldId="2147483721"/>
              <ac:spMk id="5" creationId="{5C5CE450-073C-4E47-8260-B2CA9D1643D4}"/>
            </ac:spMkLst>
          </pc:spChg>
          <pc:spChg chg="mod">
            <ac:chgData name="Damien Lerminiaux" userId="a10d2050-0289-4479-9d22-2a133b933788" providerId="ADAL" clId="{7DD1B77A-B727-4ADD-877F-B75C63A2CDEA}" dt="2021-06-15T16:40:55.982" v="46" actId="27803"/>
            <ac:spMkLst>
              <pc:docMk/>
              <pc:sldMasterMk cId="972177225" sldId="2147483648"/>
              <pc:sldLayoutMk cId="3287771360" sldId="2147483721"/>
              <ac:spMk id="7" creationId="{BF706C62-E39C-4B50-AE2B-A0FB9FB11A30}"/>
            </ac:spMkLst>
          </pc:spChg>
          <pc:spChg chg="mod">
            <ac:chgData name="Damien Lerminiaux" userId="a10d2050-0289-4479-9d22-2a133b933788" providerId="ADAL" clId="{7DD1B77A-B727-4ADD-877F-B75C63A2CDEA}" dt="2021-06-14T09:44:12.779" v="32" actId="207"/>
            <ac:spMkLst>
              <pc:docMk/>
              <pc:sldMasterMk cId="972177225" sldId="2147483648"/>
              <pc:sldLayoutMk cId="3287771360" sldId="2147483721"/>
              <ac:spMk id="9" creationId="{7948B83B-DA52-45F4-B6EA-04D6ADAC8DEE}"/>
            </ac:spMkLst>
          </pc:spChg>
          <pc:spChg chg="mod">
            <ac:chgData name="Damien Lerminiaux" userId="a10d2050-0289-4479-9d22-2a133b933788" providerId="ADAL" clId="{7DD1B77A-B727-4ADD-877F-B75C63A2CDEA}" dt="2021-06-14T09:44:12.779" v="32" actId="207"/>
            <ac:spMkLst>
              <pc:docMk/>
              <pc:sldMasterMk cId="972177225" sldId="2147483648"/>
              <pc:sldLayoutMk cId="3287771360" sldId="2147483721"/>
              <ac:spMk id="10" creationId="{8CDA6E63-0C8C-4471-8EE6-2ED06653FBB1}"/>
            </ac:spMkLst>
          </pc:spChg>
          <pc:spChg chg="mod">
            <ac:chgData name="Damien Lerminiaux" userId="a10d2050-0289-4479-9d22-2a133b933788" providerId="ADAL" clId="{7DD1B77A-B727-4ADD-877F-B75C63A2CDEA}" dt="2021-06-14T09:43:07.368" v="17" actId="108"/>
            <ac:spMkLst>
              <pc:docMk/>
              <pc:sldMasterMk cId="972177225" sldId="2147483648"/>
              <pc:sldLayoutMk cId="3287771360" sldId="2147483721"/>
              <ac:spMk id="12" creationId="{39A017DF-464A-4A0C-AF60-B5903371EDAE}"/>
            </ac:spMkLst>
          </pc:spChg>
          <pc:grpChg chg="mod">
            <ac:chgData name="Damien Lerminiaux" userId="a10d2050-0289-4479-9d22-2a133b933788" providerId="ADAL" clId="{7DD1B77A-B727-4ADD-877F-B75C63A2CDEA}" dt="2021-06-15T16:40:55.982" v="46" actId="27803"/>
            <ac:grpSpMkLst>
              <pc:docMk/>
              <pc:sldMasterMk cId="972177225" sldId="2147483648"/>
              <pc:sldLayoutMk cId="3287771360" sldId="2147483721"/>
              <ac:grpSpMk id="2" creationId="{6099CA44-BE98-4717-90E1-BD9C7FA39C7F}"/>
            </ac:grpSpMkLst>
          </pc:grpChg>
          <pc:grpChg chg="mod">
            <ac:chgData name="Damien Lerminiaux" userId="a10d2050-0289-4479-9d22-2a133b933788" providerId="ADAL" clId="{7DD1B77A-B727-4ADD-877F-B75C63A2CDEA}" dt="2021-06-15T16:40:55.982" v="46" actId="27803"/>
            <ac:grpSpMkLst>
              <pc:docMk/>
              <pc:sldMasterMk cId="972177225" sldId="2147483648"/>
              <pc:sldLayoutMk cId="3287771360" sldId="2147483721"/>
              <ac:grpSpMk id="3" creationId="{364671F2-037C-4F64-99CB-C15A5D452986}"/>
            </ac:grpSpMkLst>
          </pc:grpChg>
          <pc:picChg chg="del">
            <ac:chgData name="Damien Lerminiaux" userId="a10d2050-0289-4479-9d22-2a133b933788" providerId="ADAL" clId="{7DD1B77A-B727-4ADD-877F-B75C63A2CDEA}" dt="2021-06-15T16:40:55.982" v="46" actId="27803"/>
            <ac:picMkLst>
              <pc:docMk/>
              <pc:sldMasterMk cId="972177225" sldId="2147483648"/>
              <pc:sldLayoutMk cId="3287771360" sldId="2147483721"/>
              <ac:picMk id="11" creationId="{7914C9E6-1F51-4F01-84A0-26876E2AFB52}"/>
            </ac:picMkLst>
          </pc:picChg>
        </pc:sldLayoutChg>
      </pc:sldMasterChg>
    </pc:docChg>
  </pc:docChgLst>
  <pc:docChgLst>
    <pc:chgData name="Damien Lerminiaux" userId="a10d2050-0289-4479-9d22-2a133b933788" providerId="ADAL" clId="{9BD54E2F-2EF9-4691-9C30-DA8A450C78DE}"/>
    <pc:docChg chg="undo custSel addSld modSld modMainMaster replTag delTag">
      <pc:chgData name="Damien Lerminiaux" userId="a10d2050-0289-4479-9d22-2a133b933788" providerId="ADAL" clId="{9BD54E2F-2EF9-4691-9C30-DA8A450C78DE}" dt="2021-08-24T12:59:17.896" v="581"/>
      <pc:docMkLst>
        <pc:docMk/>
      </pc:docMkLst>
      <pc:sldChg chg="addSp delSp modSp mod replTag delTag chgLayout">
        <pc:chgData name="Damien Lerminiaux" userId="a10d2050-0289-4479-9d22-2a133b933788" providerId="ADAL" clId="{9BD54E2F-2EF9-4691-9C30-DA8A450C78DE}" dt="2021-08-24T12:58:39.838" v="556"/>
        <pc:sldMkLst>
          <pc:docMk/>
          <pc:sldMk cId="1026851458" sldId="308"/>
        </pc:sldMkLst>
        <pc:spChg chg="mod ord">
          <ac:chgData name="Damien Lerminiaux" userId="a10d2050-0289-4479-9d22-2a133b933788" providerId="ADAL" clId="{9BD54E2F-2EF9-4691-9C30-DA8A450C78DE}" dt="2021-07-26T08:09:05.509" v="38" actId="6264"/>
          <ac:spMkLst>
            <pc:docMk/>
            <pc:sldMk cId="1026851458" sldId="308"/>
            <ac:spMk id="2" creationId="{2F1407AB-7463-4B4C-BF38-A171F88D1A7A}"/>
          </ac:spMkLst>
        </pc:spChg>
        <pc:spChg chg="mod ord">
          <ac:chgData name="Damien Lerminiaux" userId="a10d2050-0289-4479-9d22-2a133b933788" providerId="ADAL" clId="{9BD54E2F-2EF9-4691-9C30-DA8A450C78DE}" dt="2021-07-26T08:09:06.156" v="39" actId="27636"/>
          <ac:spMkLst>
            <pc:docMk/>
            <pc:sldMk cId="1026851458" sldId="308"/>
            <ac:spMk id="3" creationId="{A3435D7B-9E51-4E80-B30E-544D98A02702}"/>
          </ac:spMkLst>
        </pc:spChg>
        <pc:spChg chg="add del mod">
          <ac:chgData name="Damien Lerminiaux" userId="a10d2050-0289-4479-9d22-2a133b933788" providerId="ADAL" clId="{9BD54E2F-2EF9-4691-9C30-DA8A450C78DE}" dt="2021-07-26T08:09:05.509" v="38" actId="6264"/>
          <ac:spMkLst>
            <pc:docMk/>
            <pc:sldMk cId="1026851458" sldId="308"/>
            <ac:spMk id="4" creationId="{3F58B2AB-55DC-48D4-AE1D-62AD0B690461}"/>
          </ac:spMkLst>
        </pc:spChg>
        <pc:spChg chg="add del mod">
          <ac:chgData name="Damien Lerminiaux" userId="a10d2050-0289-4479-9d22-2a133b933788" providerId="ADAL" clId="{9BD54E2F-2EF9-4691-9C30-DA8A450C78DE}" dt="2021-07-26T08:09:05.509" v="38" actId="6264"/>
          <ac:spMkLst>
            <pc:docMk/>
            <pc:sldMk cId="1026851458" sldId="308"/>
            <ac:spMk id="7" creationId="{11A16873-9FA1-48D5-B58B-F758822E6F41}"/>
          </ac:spMkLst>
        </pc:spChg>
      </pc:sldChg>
      <pc:sldChg chg="addSp delSp modSp mod replTag delTag chgLayout">
        <pc:chgData name="Damien Lerminiaux" userId="a10d2050-0289-4479-9d22-2a133b933788" providerId="ADAL" clId="{9BD54E2F-2EF9-4691-9C30-DA8A450C78DE}" dt="2021-08-24T12:58:45.817" v="560"/>
        <pc:sldMkLst>
          <pc:docMk/>
          <pc:sldMk cId="615880998" sldId="309"/>
        </pc:sldMkLst>
        <pc:spChg chg="mod ord">
          <ac:chgData name="Damien Lerminiaux" userId="a10d2050-0289-4479-9d22-2a133b933788" providerId="ADAL" clId="{9BD54E2F-2EF9-4691-9C30-DA8A450C78DE}" dt="2021-07-26T08:09:05.509" v="38" actId="6264"/>
          <ac:spMkLst>
            <pc:docMk/>
            <pc:sldMk cId="615880998" sldId="309"/>
            <ac:spMk id="2" creationId="{2F1407AB-7463-4B4C-BF38-A171F88D1A7A}"/>
          </ac:spMkLst>
        </pc:spChg>
        <pc:spChg chg="mod ord">
          <ac:chgData name="Damien Lerminiaux" userId="a10d2050-0289-4479-9d22-2a133b933788" providerId="ADAL" clId="{9BD54E2F-2EF9-4691-9C30-DA8A450C78DE}" dt="2021-07-26T08:09:06.179" v="40" actId="27636"/>
          <ac:spMkLst>
            <pc:docMk/>
            <pc:sldMk cId="615880998" sldId="309"/>
            <ac:spMk id="3" creationId="{A3435D7B-9E51-4E80-B30E-544D98A02702}"/>
          </ac:spMkLst>
        </pc:spChg>
        <pc:spChg chg="add del mod">
          <ac:chgData name="Damien Lerminiaux" userId="a10d2050-0289-4479-9d22-2a133b933788" providerId="ADAL" clId="{9BD54E2F-2EF9-4691-9C30-DA8A450C78DE}" dt="2021-07-26T08:09:05.509" v="38" actId="6264"/>
          <ac:spMkLst>
            <pc:docMk/>
            <pc:sldMk cId="615880998" sldId="309"/>
            <ac:spMk id="4" creationId="{626DBCD9-ED40-46CA-94CF-2602C4639F11}"/>
          </ac:spMkLst>
        </pc:spChg>
        <pc:spChg chg="add del mod">
          <ac:chgData name="Damien Lerminiaux" userId="a10d2050-0289-4479-9d22-2a133b933788" providerId="ADAL" clId="{9BD54E2F-2EF9-4691-9C30-DA8A450C78DE}" dt="2021-07-26T08:09:05.509" v="38" actId="6264"/>
          <ac:spMkLst>
            <pc:docMk/>
            <pc:sldMk cId="615880998" sldId="309"/>
            <ac:spMk id="5" creationId="{C6295B65-FA27-442A-A25B-49C028934B7C}"/>
          </ac:spMkLst>
        </pc:spChg>
      </pc:sldChg>
      <pc:sldChg chg="addSp delSp modSp mod replTag delTag chgLayout">
        <pc:chgData name="Damien Lerminiaux" userId="a10d2050-0289-4479-9d22-2a133b933788" providerId="ADAL" clId="{9BD54E2F-2EF9-4691-9C30-DA8A450C78DE}" dt="2021-08-24T12:58:47.015" v="562"/>
        <pc:sldMkLst>
          <pc:docMk/>
          <pc:sldMk cId="1522542330" sldId="310"/>
        </pc:sldMkLst>
        <pc:spChg chg="mod ord">
          <ac:chgData name="Damien Lerminiaux" userId="a10d2050-0289-4479-9d22-2a133b933788" providerId="ADAL" clId="{9BD54E2F-2EF9-4691-9C30-DA8A450C78DE}" dt="2021-07-26T08:09:05.509" v="38" actId="6264"/>
          <ac:spMkLst>
            <pc:docMk/>
            <pc:sldMk cId="1522542330" sldId="310"/>
            <ac:spMk id="2" creationId="{2F1407AB-7463-4B4C-BF38-A171F88D1A7A}"/>
          </ac:spMkLst>
        </pc:spChg>
        <pc:spChg chg="add del mod">
          <ac:chgData name="Damien Lerminiaux" userId="a10d2050-0289-4479-9d22-2a133b933788" providerId="ADAL" clId="{9BD54E2F-2EF9-4691-9C30-DA8A450C78DE}" dt="2021-07-26T08:09:05.509" v="38" actId="6264"/>
          <ac:spMkLst>
            <pc:docMk/>
            <pc:sldMk cId="1522542330" sldId="310"/>
            <ac:spMk id="3" creationId="{64189697-20E0-4385-BEAB-1B9A1EBC3694}"/>
          </ac:spMkLst>
        </pc:spChg>
        <pc:spChg chg="add del mod">
          <ac:chgData name="Damien Lerminiaux" userId="a10d2050-0289-4479-9d22-2a133b933788" providerId="ADAL" clId="{9BD54E2F-2EF9-4691-9C30-DA8A450C78DE}" dt="2021-07-26T08:09:05.509" v="38" actId="6264"/>
          <ac:spMkLst>
            <pc:docMk/>
            <pc:sldMk cId="1522542330" sldId="310"/>
            <ac:spMk id="4" creationId="{646D17F4-774C-4732-A73C-CE29B9773BE8}"/>
          </ac:spMkLst>
        </pc:spChg>
        <pc:spChg chg="mod ord">
          <ac:chgData name="Damien Lerminiaux" userId="a10d2050-0289-4479-9d22-2a133b933788" providerId="ADAL" clId="{9BD54E2F-2EF9-4691-9C30-DA8A450C78DE}" dt="2021-07-26T08:09:06.190" v="41" actId="27636"/>
          <ac:spMkLst>
            <pc:docMk/>
            <pc:sldMk cId="1522542330" sldId="310"/>
            <ac:spMk id="5" creationId="{B3A97EC4-08D4-4AF1-9841-D1844242F00B}"/>
          </ac:spMkLst>
        </pc:spChg>
      </pc:sldChg>
      <pc:sldChg chg="addSp delSp modSp mod replTag delTag chgLayout">
        <pc:chgData name="Damien Lerminiaux" userId="a10d2050-0289-4479-9d22-2a133b933788" providerId="ADAL" clId="{9BD54E2F-2EF9-4691-9C30-DA8A450C78DE}" dt="2021-08-24T12:58:47.321" v="564"/>
        <pc:sldMkLst>
          <pc:docMk/>
          <pc:sldMk cId="2918659781" sldId="311"/>
        </pc:sldMkLst>
        <pc:spChg chg="mod ord">
          <ac:chgData name="Damien Lerminiaux" userId="a10d2050-0289-4479-9d22-2a133b933788" providerId="ADAL" clId="{9BD54E2F-2EF9-4691-9C30-DA8A450C78DE}" dt="2021-07-26T08:09:05.509" v="38" actId="6264"/>
          <ac:spMkLst>
            <pc:docMk/>
            <pc:sldMk cId="2918659781" sldId="311"/>
            <ac:spMk id="2" creationId="{2F1407AB-7463-4B4C-BF38-A171F88D1A7A}"/>
          </ac:spMkLst>
        </pc:spChg>
        <pc:spChg chg="add del mod">
          <ac:chgData name="Damien Lerminiaux" userId="a10d2050-0289-4479-9d22-2a133b933788" providerId="ADAL" clId="{9BD54E2F-2EF9-4691-9C30-DA8A450C78DE}" dt="2021-07-26T08:09:05.509" v="38" actId="6264"/>
          <ac:spMkLst>
            <pc:docMk/>
            <pc:sldMk cId="2918659781" sldId="311"/>
            <ac:spMk id="3" creationId="{E08225A0-4196-42BB-8C49-E7B801D27E60}"/>
          </ac:spMkLst>
        </pc:spChg>
        <pc:spChg chg="add mod ord">
          <ac:chgData name="Damien Lerminiaux" userId="a10d2050-0289-4479-9d22-2a133b933788" providerId="ADAL" clId="{9BD54E2F-2EF9-4691-9C30-DA8A450C78DE}" dt="2021-07-26T08:09:05.509" v="38" actId="6264"/>
          <ac:spMkLst>
            <pc:docMk/>
            <pc:sldMk cId="2918659781" sldId="311"/>
            <ac:spMk id="4" creationId="{E9E73ADD-E3EC-46FF-AEFE-B060666B3EC2}"/>
          </ac:spMkLst>
        </pc:spChg>
      </pc:sldChg>
      <pc:sldChg chg="addSp delSp modSp mod replTag delTag chgLayout">
        <pc:chgData name="Damien Lerminiaux" userId="a10d2050-0289-4479-9d22-2a133b933788" providerId="ADAL" clId="{9BD54E2F-2EF9-4691-9C30-DA8A450C78DE}" dt="2021-08-24T12:58:47.668" v="566"/>
        <pc:sldMkLst>
          <pc:docMk/>
          <pc:sldMk cId="3432371383" sldId="313"/>
        </pc:sldMkLst>
        <pc:spChg chg="mod ord">
          <ac:chgData name="Damien Lerminiaux" userId="a10d2050-0289-4479-9d22-2a133b933788" providerId="ADAL" clId="{9BD54E2F-2EF9-4691-9C30-DA8A450C78DE}" dt="2021-07-26T08:09:05.509" v="38" actId="6264"/>
          <ac:spMkLst>
            <pc:docMk/>
            <pc:sldMk cId="3432371383" sldId="313"/>
            <ac:spMk id="2" creationId="{2F1407AB-7463-4B4C-BF38-A171F88D1A7A}"/>
          </ac:spMkLst>
        </pc:spChg>
        <pc:spChg chg="mod">
          <ac:chgData name="Damien Lerminiaux" userId="a10d2050-0289-4479-9d22-2a133b933788" providerId="ADAL" clId="{9BD54E2F-2EF9-4691-9C30-DA8A450C78DE}" dt="2021-07-27T07:48:49.091" v="554" actId="164"/>
          <ac:spMkLst>
            <pc:docMk/>
            <pc:sldMk cId="3432371383" sldId="313"/>
            <ac:spMk id="3" creationId="{DE204DF0-3210-4859-8A64-BE4CDE531639}"/>
          </ac:spMkLst>
        </pc:spChg>
        <pc:spChg chg="mod ord">
          <ac:chgData name="Damien Lerminiaux" userId="a10d2050-0289-4479-9d22-2a133b933788" providerId="ADAL" clId="{9BD54E2F-2EF9-4691-9C30-DA8A450C78DE}" dt="2021-07-26T08:09:05.509" v="38" actId="6264"/>
          <ac:spMkLst>
            <pc:docMk/>
            <pc:sldMk cId="3432371383" sldId="313"/>
            <ac:spMk id="5" creationId="{B3A97EC4-08D4-4AF1-9841-D1844242F00B}"/>
          </ac:spMkLst>
        </pc:spChg>
        <pc:spChg chg="add del mod">
          <ac:chgData name="Damien Lerminiaux" userId="a10d2050-0289-4479-9d22-2a133b933788" providerId="ADAL" clId="{9BD54E2F-2EF9-4691-9C30-DA8A450C78DE}" dt="2021-07-26T08:09:05.509" v="38" actId="6264"/>
          <ac:spMkLst>
            <pc:docMk/>
            <pc:sldMk cId="3432371383" sldId="313"/>
            <ac:spMk id="15" creationId="{B33572EE-4B88-4D65-871E-5F75297ECCF3}"/>
          </ac:spMkLst>
        </pc:spChg>
        <pc:spChg chg="add del mod">
          <ac:chgData name="Damien Lerminiaux" userId="a10d2050-0289-4479-9d22-2a133b933788" providerId="ADAL" clId="{9BD54E2F-2EF9-4691-9C30-DA8A450C78DE}" dt="2021-07-26T08:09:05.509" v="38" actId="6264"/>
          <ac:spMkLst>
            <pc:docMk/>
            <pc:sldMk cId="3432371383" sldId="313"/>
            <ac:spMk id="16" creationId="{969D36EF-46E6-4FF1-BC62-9D6F1AB35172}"/>
          </ac:spMkLst>
        </pc:spChg>
        <pc:spChg chg="mod">
          <ac:chgData name="Damien Lerminiaux" userId="a10d2050-0289-4479-9d22-2a133b933788" providerId="ADAL" clId="{9BD54E2F-2EF9-4691-9C30-DA8A450C78DE}" dt="2021-07-27T07:48:49.091" v="554" actId="164"/>
          <ac:spMkLst>
            <pc:docMk/>
            <pc:sldMk cId="3432371383" sldId="313"/>
            <ac:spMk id="23" creationId="{2419F85E-2A09-4175-A7D6-E731ECA73BD8}"/>
          </ac:spMkLst>
        </pc:spChg>
        <pc:spChg chg="add mod modCrop">
          <ac:chgData name="Damien Lerminiaux" userId="a10d2050-0289-4479-9d22-2a133b933788" providerId="ADAL" clId="{9BD54E2F-2EF9-4691-9C30-DA8A450C78DE}" dt="2021-07-27T07:48:49.091" v="554" actId="164"/>
          <ac:spMkLst>
            <pc:docMk/>
            <pc:sldMk cId="3432371383" sldId="313"/>
            <ac:spMk id="24" creationId="{9BB24991-59AC-4D27-BC8B-DA65023BE5B8}"/>
          </ac:spMkLst>
        </pc:spChg>
        <pc:grpChg chg="mod">
          <ac:chgData name="Damien Lerminiaux" userId="a10d2050-0289-4479-9d22-2a133b933788" providerId="ADAL" clId="{9BD54E2F-2EF9-4691-9C30-DA8A450C78DE}" dt="2021-07-27T07:46:29.191" v="524" actId="1036"/>
          <ac:grpSpMkLst>
            <pc:docMk/>
            <pc:sldMk cId="3432371383" sldId="313"/>
            <ac:grpSpMk id="6" creationId="{76AA7793-BC54-4ECA-9A85-28E00FF15438}"/>
          </ac:grpSpMkLst>
        </pc:grpChg>
        <pc:grpChg chg="mod">
          <ac:chgData name="Damien Lerminiaux" userId="a10d2050-0289-4479-9d22-2a133b933788" providerId="ADAL" clId="{9BD54E2F-2EF9-4691-9C30-DA8A450C78DE}" dt="2021-07-27T07:46:29.191" v="524" actId="1036"/>
          <ac:grpSpMkLst>
            <pc:docMk/>
            <pc:sldMk cId="3432371383" sldId="313"/>
            <ac:grpSpMk id="9" creationId="{0FDC36AB-16FC-41DD-8D0F-95D3A62A3597}"/>
          </ac:grpSpMkLst>
        </pc:grpChg>
        <pc:grpChg chg="mod">
          <ac:chgData name="Damien Lerminiaux" userId="a10d2050-0289-4479-9d22-2a133b933788" providerId="ADAL" clId="{9BD54E2F-2EF9-4691-9C30-DA8A450C78DE}" dt="2021-07-27T07:46:29.191" v="524" actId="1036"/>
          <ac:grpSpMkLst>
            <pc:docMk/>
            <pc:sldMk cId="3432371383" sldId="313"/>
            <ac:grpSpMk id="12" creationId="{91DEB015-FD99-46D8-BC54-416FFB5B573E}"/>
          </ac:grpSpMkLst>
        </pc:grpChg>
        <pc:grpChg chg="add mod">
          <ac:chgData name="Damien Lerminiaux" userId="a10d2050-0289-4479-9d22-2a133b933788" providerId="ADAL" clId="{9BD54E2F-2EF9-4691-9C30-DA8A450C78DE}" dt="2021-07-27T07:48:49.091" v="554" actId="164"/>
          <ac:grpSpMkLst>
            <pc:docMk/>
            <pc:sldMk cId="3432371383" sldId="313"/>
            <ac:grpSpMk id="15" creationId="{AF32BFC3-8ED3-4DE5-986E-2AC030429223}"/>
          </ac:grpSpMkLst>
        </pc:grpChg>
        <pc:grpChg chg="mod">
          <ac:chgData name="Damien Lerminiaux" userId="a10d2050-0289-4479-9d22-2a133b933788" providerId="ADAL" clId="{9BD54E2F-2EF9-4691-9C30-DA8A450C78DE}" dt="2021-07-27T07:46:29.191" v="524" actId="1036"/>
          <ac:grpSpMkLst>
            <pc:docMk/>
            <pc:sldMk cId="3432371383" sldId="313"/>
            <ac:grpSpMk id="29" creationId="{F791D757-C38F-4D19-AAC1-05DBC73B380F}"/>
          </ac:grpSpMkLst>
        </pc:grpChg>
        <pc:grpChg chg="mod">
          <ac:chgData name="Damien Lerminiaux" userId="a10d2050-0289-4479-9d22-2a133b933788" providerId="ADAL" clId="{9BD54E2F-2EF9-4691-9C30-DA8A450C78DE}" dt="2021-07-27T07:46:29.191" v="524" actId="1036"/>
          <ac:grpSpMkLst>
            <pc:docMk/>
            <pc:sldMk cId="3432371383" sldId="313"/>
            <ac:grpSpMk id="30" creationId="{5934C81A-E0C2-430B-A0B5-A0C407845AF7}"/>
          </ac:grpSpMkLst>
        </pc:grpChg>
      </pc:sldChg>
      <pc:sldChg chg="addSp delSp modSp mod chgLayout">
        <pc:chgData name="Damien Lerminiaux" userId="a10d2050-0289-4479-9d22-2a133b933788" providerId="ADAL" clId="{9BD54E2F-2EF9-4691-9C30-DA8A450C78DE}" dt="2021-07-26T08:09:05.509" v="38" actId="6264"/>
        <pc:sldMkLst>
          <pc:docMk/>
          <pc:sldMk cId="769104133" sldId="314"/>
        </pc:sldMkLst>
        <pc:spChg chg="del">
          <ac:chgData name="Damien Lerminiaux" userId="a10d2050-0289-4479-9d22-2a133b933788" providerId="ADAL" clId="{9BD54E2F-2EF9-4691-9C30-DA8A450C78DE}" dt="2021-07-26T08:09:05.509" v="38" actId="6264"/>
          <ac:spMkLst>
            <pc:docMk/>
            <pc:sldMk cId="769104133" sldId="314"/>
            <ac:spMk id="2" creationId="{F8973249-9779-46B9-AD87-3F84B7CD470B}"/>
          </ac:spMkLst>
        </pc:spChg>
        <pc:spChg chg="del mod">
          <ac:chgData name="Damien Lerminiaux" userId="a10d2050-0289-4479-9d22-2a133b933788" providerId="ADAL" clId="{9BD54E2F-2EF9-4691-9C30-DA8A450C78DE}" dt="2021-07-26T08:06:58.588" v="27" actId="478"/>
          <ac:spMkLst>
            <pc:docMk/>
            <pc:sldMk cId="769104133" sldId="314"/>
            <ac:spMk id="3" creationId="{CF30C70F-1E8E-4F9B-B127-1C2138E79EE7}"/>
          </ac:spMkLst>
        </pc:spChg>
        <pc:spChg chg="del">
          <ac:chgData name="Damien Lerminiaux" userId="a10d2050-0289-4479-9d22-2a133b933788" providerId="ADAL" clId="{9BD54E2F-2EF9-4691-9C30-DA8A450C78DE}" dt="2021-07-26T08:09:05.509" v="38" actId="6264"/>
          <ac:spMkLst>
            <pc:docMk/>
            <pc:sldMk cId="769104133" sldId="314"/>
            <ac:spMk id="4" creationId="{BA475884-952A-4F58-A18E-83EBF217C333}"/>
          </ac:spMkLst>
        </pc:spChg>
        <pc:spChg chg="add del mod">
          <ac:chgData name="Damien Lerminiaux" userId="a10d2050-0289-4479-9d22-2a133b933788" providerId="ADAL" clId="{9BD54E2F-2EF9-4691-9C30-DA8A450C78DE}" dt="2021-07-26T08:09:05.509" v="38" actId="6264"/>
          <ac:spMkLst>
            <pc:docMk/>
            <pc:sldMk cId="769104133" sldId="314"/>
            <ac:spMk id="6" creationId="{33F78018-2F2E-436A-869D-F2CA0AD396C2}"/>
          </ac:spMkLst>
        </pc:spChg>
        <pc:spChg chg="add mod ord">
          <ac:chgData name="Damien Lerminiaux" userId="a10d2050-0289-4479-9d22-2a133b933788" providerId="ADAL" clId="{9BD54E2F-2EF9-4691-9C30-DA8A450C78DE}" dt="2021-07-26T08:09:05.509" v="38" actId="6264"/>
          <ac:spMkLst>
            <pc:docMk/>
            <pc:sldMk cId="769104133" sldId="314"/>
            <ac:spMk id="8" creationId="{8C4AF130-36F2-4D90-B9DF-1508C548C9D8}"/>
          </ac:spMkLst>
        </pc:spChg>
        <pc:spChg chg="add mod ord">
          <ac:chgData name="Damien Lerminiaux" userId="a10d2050-0289-4479-9d22-2a133b933788" providerId="ADAL" clId="{9BD54E2F-2EF9-4691-9C30-DA8A450C78DE}" dt="2021-07-26T08:09:05.509" v="38" actId="6264"/>
          <ac:spMkLst>
            <pc:docMk/>
            <pc:sldMk cId="769104133" sldId="314"/>
            <ac:spMk id="9" creationId="{381B7743-AA20-4CAF-9299-A078F3887700}"/>
          </ac:spMkLst>
        </pc:spChg>
        <pc:spChg chg="add mod ord">
          <ac:chgData name="Damien Lerminiaux" userId="a10d2050-0289-4479-9d22-2a133b933788" providerId="ADAL" clId="{9BD54E2F-2EF9-4691-9C30-DA8A450C78DE}" dt="2021-07-26T08:09:05.509" v="38" actId="6264"/>
          <ac:spMkLst>
            <pc:docMk/>
            <pc:sldMk cId="769104133" sldId="314"/>
            <ac:spMk id="10" creationId="{3D65C319-2348-4D8C-8A98-9D88658AA1A4}"/>
          </ac:spMkLst>
        </pc:spChg>
        <pc:spChg chg="add mod ord">
          <ac:chgData name="Damien Lerminiaux" userId="a10d2050-0289-4479-9d22-2a133b933788" providerId="ADAL" clId="{9BD54E2F-2EF9-4691-9C30-DA8A450C78DE}" dt="2021-07-26T08:09:05.509" v="38" actId="6264"/>
          <ac:spMkLst>
            <pc:docMk/>
            <pc:sldMk cId="769104133" sldId="314"/>
            <ac:spMk id="11" creationId="{60768259-C700-4256-B64F-502802110F2C}"/>
          </ac:spMkLst>
        </pc:spChg>
        <pc:picChg chg="del">
          <ac:chgData name="Damien Lerminiaux" userId="a10d2050-0289-4479-9d22-2a133b933788" providerId="ADAL" clId="{9BD54E2F-2EF9-4691-9C30-DA8A450C78DE}" dt="2021-07-26T08:06:32.151" v="25" actId="478"/>
          <ac:picMkLst>
            <pc:docMk/>
            <pc:sldMk cId="769104133" sldId="314"/>
            <ac:picMk id="7" creationId="{5FB65A70-1896-431D-981E-6DCEAF0CCC5F}"/>
          </ac:picMkLst>
        </pc:picChg>
      </pc:sldChg>
      <pc:sldChg chg="addSp delSp modSp mod chgLayout">
        <pc:chgData name="Damien Lerminiaux" userId="a10d2050-0289-4479-9d22-2a133b933788" providerId="ADAL" clId="{9BD54E2F-2EF9-4691-9C30-DA8A450C78DE}" dt="2021-07-26T08:09:05.509" v="38" actId="6264"/>
        <pc:sldMkLst>
          <pc:docMk/>
          <pc:sldMk cId="3486227049" sldId="315"/>
        </pc:sldMkLst>
        <pc:spChg chg="del">
          <ac:chgData name="Damien Lerminiaux" userId="a10d2050-0289-4479-9d22-2a133b933788" providerId="ADAL" clId="{9BD54E2F-2EF9-4691-9C30-DA8A450C78DE}" dt="2021-07-26T08:08:49.453" v="35" actId="6264"/>
          <ac:spMkLst>
            <pc:docMk/>
            <pc:sldMk cId="3486227049" sldId="315"/>
            <ac:spMk id="2" creationId="{00652FA9-773F-4097-99B1-C639A1582782}"/>
          </ac:spMkLst>
        </pc:spChg>
        <pc:spChg chg="del">
          <ac:chgData name="Damien Lerminiaux" userId="a10d2050-0289-4479-9d22-2a133b933788" providerId="ADAL" clId="{9BD54E2F-2EF9-4691-9C30-DA8A450C78DE}" dt="2021-07-26T08:08:49.453" v="35" actId="6264"/>
          <ac:spMkLst>
            <pc:docMk/>
            <pc:sldMk cId="3486227049" sldId="315"/>
            <ac:spMk id="3" creationId="{0544811A-D104-454F-8D60-051D18784629}"/>
          </ac:spMkLst>
        </pc:spChg>
        <pc:spChg chg="del">
          <ac:chgData name="Damien Lerminiaux" userId="a10d2050-0289-4479-9d22-2a133b933788" providerId="ADAL" clId="{9BD54E2F-2EF9-4691-9C30-DA8A450C78DE}" dt="2021-07-26T08:08:49.453" v="35" actId="6264"/>
          <ac:spMkLst>
            <pc:docMk/>
            <pc:sldMk cId="3486227049" sldId="315"/>
            <ac:spMk id="4" creationId="{42FC4EFC-85F8-4D44-BCA4-5B3E2E584CDD}"/>
          </ac:spMkLst>
        </pc:spChg>
        <pc:spChg chg="del">
          <ac:chgData name="Damien Lerminiaux" userId="a10d2050-0289-4479-9d22-2a133b933788" providerId="ADAL" clId="{9BD54E2F-2EF9-4691-9C30-DA8A450C78DE}" dt="2021-07-26T08:08:49.453" v="35" actId="6264"/>
          <ac:spMkLst>
            <pc:docMk/>
            <pc:sldMk cId="3486227049" sldId="315"/>
            <ac:spMk id="5" creationId="{DDB29413-30DD-4713-A04C-A5D00C0A1063}"/>
          </ac:spMkLst>
        </pc:spChg>
        <pc:spChg chg="add del mod ord">
          <ac:chgData name="Damien Lerminiaux" userId="a10d2050-0289-4479-9d22-2a133b933788" providerId="ADAL" clId="{9BD54E2F-2EF9-4691-9C30-DA8A450C78DE}" dt="2021-07-26T08:09:05.509" v="38" actId="6264"/>
          <ac:spMkLst>
            <pc:docMk/>
            <pc:sldMk cId="3486227049" sldId="315"/>
            <ac:spMk id="6" creationId="{45CADC4E-5EF6-4C41-B01B-4E8B4871BDA1}"/>
          </ac:spMkLst>
        </pc:spChg>
        <pc:spChg chg="add del mod ord">
          <ac:chgData name="Damien Lerminiaux" userId="a10d2050-0289-4479-9d22-2a133b933788" providerId="ADAL" clId="{9BD54E2F-2EF9-4691-9C30-DA8A450C78DE}" dt="2021-07-26T08:09:05.509" v="38" actId="6264"/>
          <ac:spMkLst>
            <pc:docMk/>
            <pc:sldMk cId="3486227049" sldId="315"/>
            <ac:spMk id="7" creationId="{81EEC872-C295-4324-BD84-F1E9EA7254C4}"/>
          </ac:spMkLst>
        </pc:spChg>
        <pc:spChg chg="add del mod ord">
          <ac:chgData name="Damien Lerminiaux" userId="a10d2050-0289-4479-9d22-2a133b933788" providerId="ADAL" clId="{9BD54E2F-2EF9-4691-9C30-DA8A450C78DE}" dt="2021-07-26T08:09:05.509" v="38" actId="6264"/>
          <ac:spMkLst>
            <pc:docMk/>
            <pc:sldMk cId="3486227049" sldId="315"/>
            <ac:spMk id="8" creationId="{DBD36506-EAE1-45EE-85BC-B9EA4C53F929}"/>
          </ac:spMkLst>
        </pc:spChg>
        <pc:spChg chg="add del mod ord">
          <ac:chgData name="Damien Lerminiaux" userId="a10d2050-0289-4479-9d22-2a133b933788" providerId="ADAL" clId="{9BD54E2F-2EF9-4691-9C30-DA8A450C78DE}" dt="2021-07-26T08:09:05.509" v="38" actId="6264"/>
          <ac:spMkLst>
            <pc:docMk/>
            <pc:sldMk cId="3486227049" sldId="315"/>
            <ac:spMk id="9" creationId="{69C85245-0B05-444C-B701-92658FD126B1}"/>
          </ac:spMkLst>
        </pc:spChg>
        <pc:spChg chg="add mod ord">
          <ac:chgData name="Damien Lerminiaux" userId="a10d2050-0289-4479-9d22-2a133b933788" providerId="ADAL" clId="{9BD54E2F-2EF9-4691-9C30-DA8A450C78DE}" dt="2021-07-26T08:09:05.509" v="38" actId="6264"/>
          <ac:spMkLst>
            <pc:docMk/>
            <pc:sldMk cId="3486227049" sldId="315"/>
            <ac:spMk id="10" creationId="{DDA0EA87-6AA0-49C0-8A23-1E400D5ED2BA}"/>
          </ac:spMkLst>
        </pc:spChg>
        <pc:spChg chg="add mod ord">
          <ac:chgData name="Damien Lerminiaux" userId="a10d2050-0289-4479-9d22-2a133b933788" providerId="ADAL" clId="{9BD54E2F-2EF9-4691-9C30-DA8A450C78DE}" dt="2021-07-26T08:09:05.509" v="38" actId="6264"/>
          <ac:spMkLst>
            <pc:docMk/>
            <pc:sldMk cId="3486227049" sldId="315"/>
            <ac:spMk id="11" creationId="{C5980A31-8DCC-4E5D-A8EF-91AEC3859E0D}"/>
          </ac:spMkLst>
        </pc:spChg>
        <pc:spChg chg="add mod ord">
          <ac:chgData name="Damien Lerminiaux" userId="a10d2050-0289-4479-9d22-2a133b933788" providerId="ADAL" clId="{9BD54E2F-2EF9-4691-9C30-DA8A450C78DE}" dt="2021-07-26T08:09:05.509" v="38" actId="6264"/>
          <ac:spMkLst>
            <pc:docMk/>
            <pc:sldMk cId="3486227049" sldId="315"/>
            <ac:spMk id="12" creationId="{65E8A27D-4881-4CDD-A8D0-32249A4624B5}"/>
          </ac:spMkLst>
        </pc:spChg>
        <pc:spChg chg="add mod ord">
          <ac:chgData name="Damien Lerminiaux" userId="a10d2050-0289-4479-9d22-2a133b933788" providerId="ADAL" clId="{9BD54E2F-2EF9-4691-9C30-DA8A450C78DE}" dt="2021-07-26T08:09:05.509" v="38" actId="6264"/>
          <ac:spMkLst>
            <pc:docMk/>
            <pc:sldMk cId="3486227049" sldId="315"/>
            <ac:spMk id="13" creationId="{F53ECD4A-5E34-4C82-A4B4-05B1D1B93583}"/>
          </ac:spMkLst>
        </pc:spChg>
      </pc:sldChg>
      <pc:sldChg chg="addSp delSp modSp mod chgLayout">
        <pc:chgData name="Damien Lerminiaux" userId="a10d2050-0289-4479-9d22-2a133b933788" providerId="ADAL" clId="{9BD54E2F-2EF9-4691-9C30-DA8A450C78DE}" dt="2021-07-26T08:09:05.509" v="38" actId="6264"/>
        <pc:sldMkLst>
          <pc:docMk/>
          <pc:sldMk cId="2634615466" sldId="316"/>
        </pc:sldMkLst>
        <pc:spChg chg="del">
          <ac:chgData name="Damien Lerminiaux" userId="a10d2050-0289-4479-9d22-2a133b933788" providerId="ADAL" clId="{9BD54E2F-2EF9-4691-9C30-DA8A450C78DE}" dt="2021-07-26T08:09:05.509" v="38" actId="6264"/>
          <ac:spMkLst>
            <pc:docMk/>
            <pc:sldMk cId="2634615466" sldId="316"/>
            <ac:spMk id="2" creationId="{A310D71C-B994-4602-BCFD-ACD8F8900CC1}"/>
          </ac:spMkLst>
        </pc:spChg>
        <pc:spChg chg="del">
          <ac:chgData name="Damien Lerminiaux" userId="a10d2050-0289-4479-9d22-2a133b933788" providerId="ADAL" clId="{9BD54E2F-2EF9-4691-9C30-DA8A450C78DE}" dt="2021-07-26T08:09:05.509" v="38" actId="6264"/>
          <ac:spMkLst>
            <pc:docMk/>
            <pc:sldMk cId="2634615466" sldId="316"/>
            <ac:spMk id="3" creationId="{F021CC7F-11E9-4EBD-9806-2EC88DBEF991}"/>
          </ac:spMkLst>
        </pc:spChg>
        <pc:spChg chg="add mod ord">
          <ac:chgData name="Damien Lerminiaux" userId="a10d2050-0289-4479-9d22-2a133b933788" providerId="ADAL" clId="{9BD54E2F-2EF9-4691-9C30-DA8A450C78DE}" dt="2021-07-26T08:09:05.509" v="38" actId="6264"/>
          <ac:spMkLst>
            <pc:docMk/>
            <pc:sldMk cId="2634615466" sldId="316"/>
            <ac:spMk id="4" creationId="{479918D7-63E7-4293-9612-97153669FBE9}"/>
          </ac:spMkLst>
        </pc:spChg>
        <pc:spChg chg="add mod ord">
          <ac:chgData name="Damien Lerminiaux" userId="a10d2050-0289-4479-9d22-2a133b933788" providerId="ADAL" clId="{9BD54E2F-2EF9-4691-9C30-DA8A450C78DE}" dt="2021-07-26T08:09:05.509" v="38" actId="6264"/>
          <ac:spMkLst>
            <pc:docMk/>
            <pc:sldMk cId="2634615466" sldId="316"/>
            <ac:spMk id="5" creationId="{D5738E73-30D0-470D-97B0-5FDD2A09868B}"/>
          </ac:spMkLst>
        </pc:spChg>
      </pc:sldChg>
      <pc:sldChg chg="addSp delSp modSp mod chgLayout">
        <pc:chgData name="Damien Lerminiaux" userId="a10d2050-0289-4479-9d22-2a133b933788" providerId="ADAL" clId="{9BD54E2F-2EF9-4691-9C30-DA8A450C78DE}" dt="2021-07-26T08:09:05.509" v="38" actId="6264"/>
        <pc:sldMkLst>
          <pc:docMk/>
          <pc:sldMk cId="2148545649" sldId="317"/>
        </pc:sldMkLst>
        <pc:spChg chg="del">
          <ac:chgData name="Damien Lerminiaux" userId="a10d2050-0289-4479-9d22-2a133b933788" providerId="ADAL" clId="{9BD54E2F-2EF9-4691-9C30-DA8A450C78DE}" dt="2021-07-26T08:08:58.639" v="37" actId="6264"/>
          <ac:spMkLst>
            <pc:docMk/>
            <pc:sldMk cId="2148545649" sldId="317"/>
            <ac:spMk id="2" creationId="{EE324E0F-56A4-4C7A-BD43-7F57E6090571}"/>
          </ac:spMkLst>
        </pc:spChg>
        <pc:spChg chg="del">
          <ac:chgData name="Damien Lerminiaux" userId="a10d2050-0289-4479-9d22-2a133b933788" providerId="ADAL" clId="{9BD54E2F-2EF9-4691-9C30-DA8A450C78DE}" dt="2021-07-26T08:08:58.639" v="37" actId="6264"/>
          <ac:spMkLst>
            <pc:docMk/>
            <pc:sldMk cId="2148545649" sldId="317"/>
            <ac:spMk id="3" creationId="{0D62AD92-3F1A-4FEA-AC83-BC3C2033EEBF}"/>
          </ac:spMkLst>
        </pc:spChg>
        <pc:spChg chg="add del mod ord">
          <ac:chgData name="Damien Lerminiaux" userId="a10d2050-0289-4479-9d22-2a133b933788" providerId="ADAL" clId="{9BD54E2F-2EF9-4691-9C30-DA8A450C78DE}" dt="2021-07-26T08:09:05.509" v="38" actId="6264"/>
          <ac:spMkLst>
            <pc:docMk/>
            <pc:sldMk cId="2148545649" sldId="317"/>
            <ac:spMk id="4" creationId="{03981ADE-6CE9-45A9-84AC-8CB939C4F561}"/>
          </ac:spMkLst>
        </pc:spChg>
        <pc:spChg chg="add del mod ord">
          <ac:chgData name="Damien Lerminiaux" userId="a10d2050-0289-4479-9d22-2a133b933788" providerId="ADAL" clId="{9BD54E2F-2EF9-4691-9C30-DA8A450C78DE}" dt="2021-07-26T08:09:05.509" v="38" actId="6264"/>
          <ac:spMkLst>
            <pc:docMk/>
            <pc:sldMk cId="2148545649" sldId="317"/>
            <ac:spMk id="5" creationId="{016243F7-491F-4899-A485-78A57E2A7DA2}"/>
          </ac:spMkLst>
        </pc:spChg>
        <pc:spChg chg="add mod ord">
          <ac:chgData name="Damien Lerminiaux" userId="a10d2050-0289-4479-9d22-2a133b933788" providerId="ADAL" clId="{9BD54E2F-2EF9-4691-9C30-DA8A450C78DE}" dt="2021-07-26T08:09:05.509" v="38" actId="6264"/>
          <ac:spMkLst>
            <pc:docMk/>
            <pc:sldMk cId="2148545649" sldId="317"/>
            <ac:spMk id="6" creationId="{7C2F65C0-A65A-4E43-BEFD-D310C50F6E68}"/>
          </ac:spMkLst>
        </pc:spChg>
        <pc:spChg chg="add mod ord">
          <ac:chgData name="Damien Lerminiaux" userId="a10d2050-0289-4479-9d22-2a133b933788" providerId="ADAL" clId="{9BD54E2F-2EF9-4691-9C30-DA8A450C78DE}" dt="2021-07-26T08:09:05.509" v="38" actId="6264"/>
          <ac:spMkLst>
            <pc:docMk/>
            <pc:sldMk cId="2148545649" sldId="317"/>
            <ac:spMk id="7" creationId="{34252B71-9806-4742-AF4B-FBB643CDD5B9}"/>
          </ac:spMkLst>
        </pc:spChg>
      </pc:sldChg>
      <pc:sldChg chg="addSp delSp modSp mod chgLayout">
        <pc:chgData name="Damien Lerminiaux" userId="a10d2050-0289-4479-9d22-2a133b933788" providerId="ADAL" clId="{9BD54E2F-2EF9-4691-9C30-DA8A450C78DE}" dt="2021-07-26T08:09:05.509" v="38" actId="6264"/>
        <pc:sldMkLst>
          <pc:docMk/>
          <pc:sldMk cId="1584526720" sldId="318"/>
        </pc:sldMkLst>
        <pc:spChg chg="del">
          <ac:chgData name="Damien Lerminiaux" userId="a10d2050-0289-4479-9d22-2a133b933788" providerId="ADAL" clId="{9BD54E2F-2EF9-4691-9C30-DA8A450C78DE}" dt="2021-07-26T08:09:05.509" v="38" actId="6264"/>
          <ac:spMkLst>
            <pc:docMk/>
            <pc:sldMk cId="1584526720" sldId="318"/>
            <ac:spMk id="2" creationId="{944868DC-8147-4521-B113-4329AD2ED373}"/>
          </ac:spMkLst>
        </pc:spChg>
        <pc:spChg chg="del">
          <ac:chgData name="Damien Lerminiaux" userId="a10d2050-0289-4479-9d22-2a133b933788" providerId="ADAL" clId="{9BD54E2F-2EF9-4691-9C30-DA8A450C78DE}" dt="2021-07-26T08:09:05.509" v="38" actId="6264"/>
          <ac:spMkLst>
            <pc:docMk/>
            <pc:sldMk cId="1584526720" sldId="318"/>
            <ac:spMk id="3" creationId="{71F0BED9-BC53-4FC5-9F41-BF32104B74B7}"/>
          </ac:spMkLst>
        </pc:spChg>
        <pc:spChg chg="del">
          <ac:chgData name="Damien Lerminiaux" userId="a10d2050-0289-4479-9d22-2a133b933788" providerId="ADAL" clId="{9BD54E2F-2EF9-4691-9C30-DA8A450C78DE}" dt="2021-07-26T08:09:05.509" v="38" actId="6264"/>
          <ac:spMkLst>
            <pc:docMk/>
            <pc:sldMk cId="1584526720" sldId="318"/>
            <ac:spMk id="4" creationId="{AC90A1B7-980C-4DC9-ADA5-D9852F317866}"/>
          </ac:spMkLst>
        </pc:spChg>
        <pc:spChg chg="del">
          <ac:chgData name="Damien Lerminiaux" userId="a10d2050-0289-4479-9d22-2a133b933788" providerId="ADAL" clId="{9BD54E2F-2EF9-4691-9C30-DA8A450C78DE}" dt="2021-07-26T08:09:05.509" v="38" actId="6264"/>
          <ac:spMkLst>
            <pc:docMk/>
            <pc:sldMk cId="1584526720" sldId="318"/>
            <ac:spMk id="5" creationId="{6174641C-58A6-498D-968D-E52F8C476A37}"/>
          </ac:spMkLst>
        </pc:spChg>
        <pc:spChg chg="add mod ord">
          <ac:chgData name="Damien Lerminiaux" userId="a10d2050-0289-4479-9d22-2a133b933788" providerId="ADAL" clId="{9BD54E2F-2EF9-4691-9C30-DA8A450C78DE}" dt="2021-07-26T08:09:05.509" v="38" actId="6264"/>
          <ac:spMkLst>
            <pc:docMk/>
            <pc:sldMk cId="1584526720" sldId="318"/>
            <ac:spMk id="6" creationId="{1A9F5AAB-B83C-480C-AF16-5888A7A471D1}"/>
          </ac:spMkLst>
        </pc:spChg>
        <pc:spChg chg="add mod ord">
          <ac:chgData name="Damien Lerminiaux" userId="a10d2050-0289-4479-9d22-2a133b933788" providerId="ADAL" clId="{9BD54E2F-2EF9-4691-9C30-DA8A450C78DE}" dt="2021-07-26T08:09:05.509" v="38" actId="6264"/>
          <ac:spMkLst>
            <pc:docMk/>
            <pc:sldMk cId="1584526720" sldId="318"/>
            <ac:spMk id="7" creationId="{78685FE4-F313-4C13-86A8-64E45B5A8649}"/>
          </ac:spMkLst>
        </pc:spChg>
        <pc:spChg chg="add mod ord">
          <ac:chgData name="Damien Lerminiaux" userId="a10d2050-0289-4479-9d22-2a133b933788" providerId="ADAL" clId="{9BD54E2F-2EF9-4691-9C30-DA8A450C78DE}" dt="2021-07-26T08:09:05.509" v="38" actId="6264"/>
          <ac:spMkLst>
            <pc:docMk/>
            <pc:sldMk cId="1584526720" sldId="318"/>
            <ac:spMk id="8" creationId="{E58D75D7-FEDC-42CE-9ADD-48A8844EAEBC}"/>
          </ac:spMkLst>
        </pc:spChg>
        <pc:spChg chg="add mod ord">
          <ac:chgData name="Damien Lerminiaux" userId="a10d2050-0289-4479-9d22-2a133b933788" providerId="ADAL" clId="{9BD54E2F-2EF9-4691-9C30-DA8A450C78DE}" dt="2021-07-26T08:09:05.509" v="38" actId="6264"/>
          <ac:spMkLst>
            <pc:docMk/>
            <pc:sldMk cId="1584526720" sldId="318"/>
            <ac:spMk id="9" creationId="{0E505366-D1CA-404E-A04B-8F25902255C4}"/>
          </ac:spMkLst>
        </pc:spChg>
      </pc:sldChg>
      <pc:sldChg chg="addSp delSp modSp mod chgLayout">
        <pc:chgData name="Damien Lerminiaux" userId="a10d2050-0289-4479-9d22-2a133b933788" providerId="ADAL" clId="{9BD54E2F-2EF9-4691-9C30-DA8A450C78DE}" dt="2021-07-26T08:09:05.509" v="38" actId="6264"/>
        <pc:sldMkLst>
          <pc:docMk/>
          <pc:sldMk cId="3504877389" sldId="319"/>
        </pc:sldMkLst>
        <pc:spChg chg="del">
          <ac:chgData name="Damien Lerminiaux" userId="a10d2050-0289-4479-9d22-2a133b933788" providerId="ADAL" clId="{9BD54E2F-2EF9-4691-9C30-DA8A450C78DE}" dt="2021-07-26T08:09:05.509" v="38" actId="6264"/>
          <ac:spMkLst>
            <pc:docMk/>
            <pc:sldMk cId="3504877389" sldId="319"/>
            <ac:spMk id="2" creationId="{08F34BFD-037F-42B2-BDCA-7F4034CC2C0D}"/>
          </ac:spMkLst>
        </pc:spChg>
        <pc:spChg chg="del">
          <ac:chgData name="Damien Lerminiaux" userId="a10d2050-0289-4479-9d22-2a133b933788" providerId="ADAL" clId="{9BD54E2F-2EF9-4691-9C30-DA8A450C78DE}" dt="2021-07-26T08:09:05.509" v="38" actId="6264"/>
          <ac:spMkLst>
            <pc:docMk/>
            <pc:sldMk cId="3504877389" sldId="319"/>
            <ac:spMk id="3" creationId="{42C0D542-9F61-4574-BB33-28034CE5D63B}"/>
          </ac:spMkLst>
        </pc:spChg>
        <pc:spChg chg="add mod ord">
          <ac:chgData name="Damien Lerminiaux" userId="a10d2050-0289-4479-9d22-2a133b933788" providerId="ADAL" clId="{9BD54E2F-2EF9-4691-9C30-DA8A450C78DE}" dt="2021-07-26T08:09:05.509" v="38" actId="6264"/>
          <ac:spMkLst>
            <pc:docMk/>
            <pc:sldMk cId="3504877389" sldId="319"/>
            <ac:spMk id="4" creationId="{F2BA531F-09D5-48F2-9EB1-D04346CFCC1D}"/>
          </ac:spMkLst>
        </pc:spChg>
        <pc:spChg chg="add mod ord">
          <ac:chgData name="Damien Lerminiaux" userId="a10d2050-0289-4479-9d22-2a133b933788" providerId="ADAL" clId="{9BD54E2F-2EF9-4691-9C30-DA8A450C78DE}" dt="2021-07-26T08:09:05.509" v="38" actId="6264"/>
          <ac:spMkLst>
            <pc:docMk/>
            <pc:sldMk cId="3504877389" sldId="319"/>
            <ac:spMk id="5" creationId="{284AF5FB-B307-447C-A335-0D329519C393}"/>
          </ac:spMkLst>
        </pc:spChg>
      </pc:sldChg>
      <pc:sldChg chg="addSp delSp modSp mod chgLayout">
        <pc:chgData name="Damien Lerminiaux" userId="a10d2050-0289-4479-9d22-2a133b933788" providerId="ADAL" clId="{9BD54E2F-2EF9-4691-9C30-DA8A450C78DE}" dt="2021-07-26T08:09:05.509" v="38" actId="6264"/>
        <pc:sldMkLst>
          <pc:docMk/>
          <pc:sldMk cId="1458399993" sldId="320"/>
        </pc:sldMkLst>
        <pc:spChg chg="del">
          <ac:chgData name="Damien Lerminiaux" userId="a10d2050-0289-4479-9d22-2a133b933788" providerId="ADAL" clId="{9BD54E2F-2EF9-4691-9C30-DA8A450C78DE}" dt="2021-07-26T08:09:05.509" v="38" actId="6264"/>
          <ac:spMkLst>
            <pc:docMk/>
            <pc:sldMk cId="1458399993" sldId="320"/>
            <ac:spMk id="2" creationId="{852B8D16-63BA-4A34-AB4A-F71DB02DF11E}"/>
          </ac:spMkLst>
        </pc:spChg>
        <pc:spChg chg="del">
          <ac:chgData name="Damien Lerminiaux" userId="a10d2050-0289-4479-9d22-2a133b933788" providerId="ADAL" clId="{9BD54E2F-2EF9-4691-9C30-DA8A450C78DE}" dt="2021-07-26T08:09:05.509" v="38" actId="6264"/>
          <ac:spMkLst>
            <pc:docMk/>
            <pc:sldMk cId="1458399993" sldId="320"/>
            <ac:spMk id="3" creationId="{73B0B76D-5EA9-4953-8CB6-5EEB4FBAE591}"/>
          </ac:spMkLst>
        </pc:spChg>
        <pc:spChg chg="del">
          <ac:chgData name="Damien Lerminiaux" userId="a10d2050-0289-4479-9d22-2a133b933788" providerId="ADAL" clId="{9BD54E2F-2EF9-4691-9C30-DA8A450C78DE}" dt="2021-07-26T08:09:05.509" v="38" actId="6264"/>
          <ac:spMkLst>
            <pc:docMk/>
            <pc:sldMk cId="1458399993" sldId="320"/>
            <ac:spMk id="4" creationId="{C3B416E2-478F-4E1F-A026-E68FDAF11F3E}"/>
          </ac:spMkLst>
        </pc:spChg>
        <pc:spChg chg="del">
          <ac:chgData name="Damien Lerminiaux" userId="a10d2050-0289-4479-9d22-2a133b933788" providerId="ADAL" clId="{9BD54E2F-2EF9-4691-9C30-DA8A450C78DE}" dt="2021-07-26T08:09:05.509" v="38" actId="6264"/>
          <ac:spMkLst>
            <pc:docMk/>
            <pc:sldMk cId="1458399993" sldId="320"/>
            <ac:spMk id="5" creationId="{C9234476-0CA7-4BA2-9B1F-093825667058}"/>
          </ac:spMkLst>
        </pc:spChg>
        <pc:spChg chg="add mod ord">
          <ac:chgData name="Damien Lerminiaux" userId="a10d2050-0289-4479-9d22-2a133b933788" providerId="ADAL" clId="{9BD54E2F-2EF9-4691-9C30-DA8A450C78DE}" dt="2021-07-26T08:09:05.509" v="38" actId="6264"/>
          <ac:spMkLst>
            <pc:docMk/>
            <pc:sldMk cId="1458399993" sldId="320"/>
            <ac:spMk id="6" creationId="{BB1966A2-64E4-442F-B153-5E2551ECD85F}"/>
          </ac:spMkLst>
        </pc:spChg>
        <pc:spChg chg="add mod ord">
          <ac:chgData name="Damien Lerminiaux" userId="a10d2050-0289-4479-9d22-2a133b933788" providerId="ADAL" clId="{9BD54E2F-2EF9-4691-9C30-DA8A450C78DE}" dt="2021-07-26T08:09:05.509" v="38" actId="6264"/>
          <ac:spMkLst>
            <pc:docMk/>
            <pc:sldMk cId="1458399993" sldId="320"/>
            <ac:spMk id="7" creationId="{2FBFCBDF-DCF2-47D1-A32F-78A2C509E40A}"/>
          </ac:spMkLst>
        </pc:spChg>
        <pc:spChg chg="add mod ord">
          <ac:chgData name="Damien Lerminiaux" userId="a10d2050-0289-4479-9d22-2a133b933788" providerId="ADAL" clId="{9BD54E2F-2EF9-4691-9C30-DA8A450C78DE}" dt="2021-07-26T08:09:05.509" v="38" actId="6264"/>
          <ac:spMkLst>
            <pc:docMk/>
            <pc:sldMk cId="1458399993" sldId="320"/>
            <ac:spMk id="8" creationId="{1A340FF7-EAAE-43E3-B9B0-DFF6B21BB406}"/>
          </ac:spMkLst>
        </pc:spChg>
        <pc:spChg chg="add mod ord">
          <ac:chgData name="Damien Lerminiaux" userId="a10d2050-0289-4479-9d22-2a133b933788" providerId="ADAL" clId="{9BD54E2F-2EF9-4691-9C30-DA8A450C78DE}" dt="2021-07-26T08:09:05.509" v="38" actId="6264"/>
          <ac:spMkLst>
            <pc:docMk/>
            <pc:sldMk cId="1458399993" sldId="320"/>
            <ac:spMk id="9" creationId="{F22F599D-AD95-414E-85C4-A1B1F8C5C4A0}"/>
          </ac:spMkLst>
        </pc:spChg>
      </pc:sldChg>
      <pc:sldChg chg="addSp delSp modSp mod chgLayout">
        <pc:chgData name="Damien Lerminiaux" userId="a10d2050-0289-4479-9d22-2a133b933788" providerId="ADAL" clId="{9BD54E2F-2EF9-4691-9C30-DA8A450C78DE}" dt="2021-07-26T08:09:05.509" v="38" actId="6264"/>
        <pc:sldMkLst>
          <pc:docMk/>
          <pc:sldMk cId="2299863454" sldId="321"/>
        </pc:sldMkLst>
        <pc:spChg chg="del">
          <ac:chgData name="Damien Lerminiaux" userId="a10d2050-0289-4479-9d22-2a133b933788" providerId="ADAL" clId="{9BD54E2F-2EF9-4691-9C30-DA8A450C78DE}" dt="2021-07-26T08:09:05.509" v="38" actId="6264"/>
          <ac:spMkLst>
            <pc:docMk/>
            <pc:sldMk cId="2299863454" sldId="321"/>
            <ac:spMk id="2" creationId="{1902F94F-7928-465A-8A84-5797FAB2B1C0}"/>
          </ac:spMkLst>
        </pc:spChg>
        <pc:spChg chg="del">
          <ac:chgData name="Damien Lerminiaux" userId="a10d2050-0289-4479-9d22-2a133b933788" providerId="ADAL" clId="{9BD54E2F-2EF9-4691-9C30-DA8A450C78DE}" dt="2021-07-26T08:09:05.509" v="38" actId="6264"/>
          <ac:spMkLst>
            <pc:docMk/>
            <pc:sldMk cId="2299863454" sldId="321"/>
            <ac:spMk id="3" creationId="{C4627B8B-2927-494E-93D7-3FD0A8ADC9AB}"/>
          </ac:spMkLst>
        </pc:spChg>
        <pc:spChg chg="add mod ord">
          <ac:chgData name="Damien Lerminiaux" userId="a10d2050-0289-4479-9d22-2a133b933788" providerId="ADAL" clId="{9BD54E2F-2EF9-4691-9C30-DA8A450C78DE}" dt="2021-07-26T08:09:05.509" v="38" actId="6264"/>
          <ac:spMkLst>
            <pc:docMk/>
            <pc:sldMk cId="2299863454" sldId="321"/>
            <ac:spMk id="4" creationId="{7099AC67-5E09-4384-8D4C-2F6B6EA2FB06}"/>
          </ac:spMkLst>
        </pc:spChg>
        <pc:spChg chg="add mod ord">
          <ac:chgData name="Damien Lerminiaux" userId="a10d2050-0289-4479-9d22-2a133b933788" providerId="ADAL" clId="{9BD54E2F-2EF9-4691-9C30-DA8A450C78DE}" dt="2021-07-26T08:09:05.509" v="38" actId="6264"/>
          <ac:spMkLst>
            <pc:docMk/>
            <pc:sldMk cId="2299863454" sldId="321"/>
            <ac:spMk id="5" creationId="{3BAF9BE6-7BD5-43FF-A26F-8A123DE444C4}"/>
          </ac:spMkLst>
        </pc:spChg>
      </pc:sldChg>
      <pc:sldChg chg="addSp delSp modSp mod chgLayout">
        <pc:chgData name="Damien Lerminiaux" userId="a10d2050-0289-4479-9d22-2a133b933788" providerId="ADAL" clId="{9BD54E2F-2EF9-4691-9C30-DA8A450C78DE}" dt="2021-07-26T08:09:05.509" v="38" actId="6264"/>
        <pc:sldMkLst>
          <pc:docMk/>
          <pc:sldMk cId="555351594" sldId="322"/>
        </pc:sldMkLst>
        <pc:spChg chg="del">
          <ac:chgData name="Damien Lerminiaux" userId="a10d2050-0289-4479-9d22-2a133b933788" providerId="ADAL" clId="{9BD54E2F-2EF9-4691-9C30-DA8A450C78DE}" dt="2021-07-26T08:09:05.509" v="38" actId="6264"/>
          <ac:spMkLst>
            <pc:docMk/>
            <pc:sldMk cId="555351594" sldId="322"/>
            <ac:spMk id="2" creationId="{DB9C4851-86E2-4510-9C99-FECF27B0D195}"/>
          </ac:spMkLst>
        </pc:spChg>
        <pc:spChg chg="del">
          <ac:chgData name="Damien Lerminiaux" userId="a10d2050-0289-4479-9d22-2a133b933788" providerId="ADAL" clId="{9BD54E2F-2EF9-4691-9C30-DA8A450C78DE}" dt="2021-07-26T08:09:05.509" v="38" actId="6264"/>
          <ac:spMkLst>
            <pc:docMk/>
            <pc:sldMk cId="555351594" sldId="322"/>
            <ac:spMk id="3" creationId="{A58CF146-6719-48E8-ACD7-0D0D145C84EF}"/>
          </ac:spMkLst>
        </pc:spChg>
        <pc:spChg chg="del">
          <ac:chgData name="Damien Lerminiaux" userId="a10d2050-0289-4479-9d22-2a133b933788" providerId="ADAL" clId="{9BD54E2F-2EF9-4691-9C30-DA8A450C78DE}" dt="2021-07-26T08:09:05.509" v="38" actId="6264"/>
          <ac:spMkLst>
            <pc:docMk/>
            <pc:sldMk cId="555351594" sldId="322"/>
            <ac:spMk id="4" creationId="{4A5453E3-2BC3-4000-BF76-B8ADCBA8480A}"/>
          </ac:spMkLst>
        </pc:spChg>
        <pc:spChg chg="add mod ord">
          <ac:chgData name="Damien Lerminiaux" userId="a10d2050-0289-4479-9d22-2a133b933788" providerId="ADAL" clId="{9BD54E2F-2EF9-4691-9C30-DA8A450C78DE}" dt="2021-07-26T08:09:05.509" v="38" actId="6264"/>
          <ac:spMkLst>
            <pc:docMk/>
            <pc:sldMk cId="555351594" sldId="322"/>
            <ac:spMk id="5" creationId="{46D51009-BE30-4713-B228-9DEFBB7E032D}"/>
          </ac:spMkLst>
        </pc:spChg>
        <pc:spChg chg="add mod ord">
          <ac:chgData name="Damien Lerminiaux" userId="a10d2050-0289-4479-9d22-2a133b933788" providerId="ADAL" clId="{9BD54E2F-2EF9-4691-9C30-DA8A450C78DE}" dt="2021-07-26T08:09:05.509" v="38" actId="6264"/>
          <ac:spMkLst>
            <pc:docMk/>
            <pc:sldMk cId="555351594" sldId="322"/>
            <ac:spMk id="6" creationId="{47F86D2A-EEE2-4682-9D7C-CAAD02DD43AB}"/>
          </ac:spMkLst>
        </pc:spChg>
        <pc:spChg chg="add mod ord">
          <ac:chgData name="Damien Lerminiaux" userId="a10d2050-0289-4479-9d22-2a133b933788" providerId="ADAL" clId="{9BD54E2F-2EF9-4691-9C30-DA8A450C78DE}" dt="2021-07-26T08:09:05.509" v="38" actId="6264"/>
          <ac:spMkLst>
            <pc:docMk/>
            <pc:sldMk cId="555351594" sldId="322"/>
            <ac:spMk id="7" creationId="{8FE55312-D673-4041-A677-27501BE71605}"/>
          </ac:spMkLst>
        </pc:spChg>
      </pc:sldChg>
      <pc:sldChg chg="addSp delSp modSp mod chgLayout">
        <pc:chgData name="Damien Lerminiaux" userId="a10d2050-0289-4479-9d22-2a133b933788" providerId="ADAL" clId="{9BD54E2F-2EF9-4691-9C30-DA8A450C78DE}" dt="2021-07-26T08:09:05.509" v="38" actId="6264"/>
        <pc:sldMkLst>
          <pc:docMk/>
          <pc:sldMk cId="232773496" sldId="323"/>
        </pc:sldMkLst>
        <pc:spChg chg="del">
          <ac:chgData name="Damien Lerminiaux" userId="a10d2050-0289-4479-9d22-2a133b933788" providerId="ADAL" clId="{9BD54E2F-2EF9-4691-9C30-DA8A450C78DE}" dt="2021-07-26T08:09:05.509" v="38" actId="6264"/>
          <ac:spMkLst>
            <pc:docMk/>
            <pc:sldMk cId="232773496" sldId="323"/>
            <ac:spMk id="2" creationId="{64DA5A80-F4F1-4871-9F26-84B2D7EDC6BB}"/>
          </ac:spMkLst>
        </pc:spChg>
        <pc:spChg chg="del">
          <ac:chgData name="Damien Lerminiaux" userId="a10d2050-0289-4479-9d22-2a133b933788" providerId="ADAL" clId="{9BD54E2F-2EF9-4691-9C30-DA8A450C78DE}" dt="2021-07-26T08:09:05.509" v="38" actId="6264"/>
          <ac:spMkLst>
            <pc:docMk/>
            <pc:sldMk cId="232773496" sldId="323"/>
            <ac:spMk id="3" creationId="{8819E73C-A408-4C4D-A48A-5EF97AA98647}"/>
          </ac:spMkLst>
        </pc:spChg>
        <pc:spChg chg="add mod ord">
          <ac:chgData name="Damien Lerminiaux" userId="a10d2050-0289-4479-9d22-2a133b933788" providerId="ADAL" clId="{9BD54E2F-2EF9-4691-9C30-DA8A450C78DE}" dt="2021-07-26T08:09:05.509" v="38" actId="6264"/>
          <ac:spMkLst>
            <pc:docMk/>
            <pc:sldMk cId="232773496" sldId="323"/>
            <ac:spMk id="4" creationId="{9FF5EAF7-7FB0-4234-B9D0-95037B0D8472}"/>
          </ac:spMkLst>
        </pc:spChg>
        <pc:spChg chg="add mod ord">
          <ac:chgData name="Damien Lerminiaux" userId="a10d2050-0289-4479-9d22-2a133b933788" providerId="ADAL" clId="{9BD54E2F-2EF9-4691-9C30-DA8A450C78DE}" dt="2021-07-26T08:09:05.509" v="38" actId="6264"/>
          <ac:spMkLst>
            <pc:docMk/>
            <pc:sldMk cId="232773496" sldId="323"/>
            <ac:spMk id="5" creationId="{92400F26-DD68-4B8A-9CCC-D67C257391BD}"/>
          </ac:spMkLst>
        </pc:spChg>
      </pc:sldChg>
      <pc:sldChg chg="addSp delSp modSp mod chgLayout">
        <pc:chgData name="Damien Lerminiaux" userId="a10d2050-0289-4479-9d22-2a133b933788" providerId="ADAL" clId="{9BD54E2F-2EF9-4691-9C30-DA8A450C78DE}" dt="2021-07-26T08:09:05.509" v="38" actId="6264"/>
        <pc:sldMkLst>
          <pc:docMk/>
          <pc:sldMk cId="3227263585" sldId="325"/>
        </pc:sldMkLst>
        <pc:spChg chg="del">
          <ac:chgData name="Damien Lerminiaux" userId="a10d2050-0289-4479-9d22-2a133b933788" providerId="ADAL" clId="{9BD54E2F-2EF9-4691-9C30-DA8A450C78DE}" dt="2021-07-26T08:09:05.509" v="38" actId="6264"/>
          <ac:spMkLst>
            <pc:docMk/>
            <pc:sldMk cId="3227263585" sldId="325"/>
            <ac:spMk id="2" creationId="{D7F324AD-279F-4F4A-8076-610271AD41A8}"/>
          </ac:spMkLst>
        </pc:spChg>
        <pc:spChg chg="del">
          <ac:chgData name="Damien Lerminiaux" userId="a10d2050-0289-4479-9d22-2a133b933788" providerId="ADAL" clId="{9BD54E2F-2EF9-4691-9C30-DA8A450C78DE}" dt="2021-07-26T08:09:05.509" v="38" actId="6264"/>
          <ac:spMkLst>
            <pc:docMk/>
            <pc:sldMk cId="3227263585" sldId="325"/>
            <ac:spMk id="3" creationId="{D0083C17-ED1D-4F4F-9C1F-013607C1016E}"/>
          </ac:spMkLst>
        </pc:spChg>
        <pc:spChg chg="del">
          <ac:chgData name="Damien Lerminiaux" userId="a10d2050-0289-4479-9d22-2a133b933788" providerId="ADAL" clId="{9BD54E2F-2EF9-4691-9C30-DA8A450C78DE}" dt="2021-07-26T08:09:05.509" v="38" actId="6264"/>
          <ac:spMkLst>
            <pc:docMk/>
            <pc:sldMk cId="3227263585" sldId="325"/>
            <ac:spMk id="4" creationId="{5F7056CA-7E41-4D10-AE48-E2C826C20F2C}"/>
          </ac:spMkLst>
        </pc:spChg>
        <pc:spChg chg="del">
          <ac:chgData name="Damien Lerminiaux" userId="a10d2050-0289-4479-9d22-2a133b933788" providerId="ADAL" clId="{9BD54E2F-2EF9-4691-9C30-DA8A450C78DE}" dt="2021-07-26T08:09:05.509" v="38" actId="6264"/>
          <ac:spMkLst>
            <pc:docMk/>
            <pc:sldMk cId="3227263585" sldId="325"/>
            <ac:spMk id="5" creationId="{5ECD99AE-A67F-4FB7-A11A-846DBF356598}"/>
          </ac:spMkLst>
        </pc:spChg>
        <pc:spChg chg="del">
          <ac:chgData name="Damien Lerminiaux" userId="a10d2050-0289-4479-9d22-2a133b933788" providerId="ADAL" clId="{9BD54E2F-2EF9-4691-9C30-DA8A450C78DE}" dt="2021-07-26T08:09:05.509" v="38" actId="6264"/>
          <ac:spMkLst>
            <pc:docMk/>
            <pc:sldMk cId="3227263585" sldId="325"/>
            <ac:spMk id="6" creationId="{4B461DB3-0BCB-4F29-A12E-E3147E322921}"/>
          </ac:spMkLst>
        </pc:spChg>
        <pc:spChg chg="del">
          <ac:chgData name="Damien Lerminiaux" userId="a10d2050-0289-4479-9d22-2a133b933788" providerId="ADAL" clId="{9BD54E2F-2EF9-4691-9C30-DA8A450C78DE}" dt="2021-07-26T08:09:05.509" v="38" actId="6264"/>
          <ac:spMkLst>
            <pc:docMk/>
            <pc:sldMk cId="3227263585" sldId="325"/>
            <ac:spMk id="7" creationId="{3C0F22C4-763F-4D83-ACC2-3A1A4FAA5F4D}"/>
          </ac:spMkLst>
        </pc:spChg>
        <pc:spChg chg="del">
          <ac:chgData name="Damien Lerminiaux" userId="a10d2050-0289-4479-9d22-2a133b933788" providerId="ADAL" clId="{9BD54E2F-2EF9-4691-9C30-DA8A450C78DE}" dt="2021-07-26T08:09:05.509" v="38" actId="6264"/>
          <ac:spMkLst>
            <pc:docMk/>
            <pc:sldMk cId="3227263585" sldId="325"/>
            <ac:spMk id="8" creationId="{3C51BC03-050C-4380-B75B-AF385F3EE5B9}"/>
          </ac:spMkLst>
        </pc:spChg>
        <pc:spChg chg="del">
          <ac:chgData name="Damien Lerminiaux" userId="a10d2050-0289-4479-9d22-2a133b933788" providerId="ADAL" clId="{9BD54E2F-2EF9-4691-9C30-DA8A450C78DE}" dt="2021-07-26T08:09:05.509" v="38" actId="6264"/>
          <ac:spMkLst>
            <pc:docMk/>
            <pc:sldMk cId="3227263585" sldId="325"/>
            <ac:spMk id="9" creationId="{8E3927E1-305C-4E03-94F6-C0D9A8D576D2}"/>
          </ac:spMkLst>
        </pc:spChg>
        <pc:spChg chg="del">
          <ac:chgData name="Damien Lerminiaux" userId="a10d2050-0289-4479-9d22-2a133b933788" providerId="ADAL" clId="{9BD54E2F-2EF9-4691-9C30-DA8A450C78DE}" dt="2021-07-26T08:09:05.509" v="38" actId="6264"/>
          <ac:spMkLst>
            <pc:docMk/>
            <pc:sldMk cId="3227263585" sldId="325"/>
            <ac:spMk id="10" creationId="{B8B2B60C-ECAF-427C-BE31-0C75FE346EA8}"/>
          </ac:spMkLst>
        </pc:spChg>
        <pc:spChg chg="del">
          <ac:chgData name="Damien Lerminiaux" userId="a10d2050-0289-4479-9d22-2a133b933788" providerId="ADAL" clId="{9BD54E2F-2EF9-4691-9C30-DA8A450C78DE}" dt="2021-07-26T08:09:05.509" v="38" actId="6264"/>
          <ac:spMkLst>
            <pc:docMk/>
            <pc:sldMk cId="3227263585" sldId="325"/>
            <ac:spMk id="11" creationId="{08C34519-AA6E-4D66-A890-50FF768812C1}"/>
          </ac:spMkLst>
        </pc:spChg>
        <pc:spChg chg="del">
          <ac:chgData name="Damien Lerminiaux" userId="a10d2050-0289-4479-9d22-2a133b933788" providerId="ADAL" clId="{9BD54E2F-2EF9-4691-9C30-DA8A450C78DE}" dt="2021-07-26T08:09:05.509" v="38" actId="6264"/>
          <ac:spMkLst>
            <pc:docMk/>
            <pc:sldMk cId="3227263585" sldId="325"/>
            <ac:spMk id="12" creationId="{EF1DA123-B69A-488D-B5BB-D5A18FA9027C}"/>
          </ac:spMkLst>
        </pc:spChg>
        <pc:spChg chg="add mod ord">
          <ac:chgData name="Damien Lerminiaux" userId="a10d2050-0289-4479-9d22-2a133b933788" providerId="ADAL" clId="{9BD54E2F-2EF9-4691-9C30-DA8A450C78DE}" dt="2021-07-26T08:09:05.509" v="38" actId="6264"/>
          <ac:spMkLst>
            <pc:docMk/>
            <pc:sldMk cId="3227263585" sldId="325"/>
            <ac:spMk id="13" creationId="{9458BE53-D9A1-4890-8DBF-364CF691190B}"/>
          </ac:spMkLst>
        </pc:spChg>
        <pc:spChg chg="add mod ord">
          <ac:chgData name="Damien Lerminiaux" userId="a10d2050-0289-4479-9d22-2a133b933788" providerId="ADAL" clId="{9BD54E2F-2EF9-4691-9C30-DA8A450C78DE}" dt="2021-07-26T08:09:05.509" v="38" actId="6264"/>
          <ac:spMkLst>
            <pc:docMk/>
            <pc:sldMk cId="3227263585" sldId="325"/>
            <ac:spMk id="14" creationId="{F5A61E0D-3FA0-4B96-B721-4009BE68BF70}"/>
          </ac:spMkLst>
        </pc:spChg>
        <pc:spChg chg="add mod ord">
          <ac:chgData name="Damien Lerminiaux" userId="a10d2050-0289-4479-9d22-2a133b933788" providerId="ADAL" clId="{9BD54E2F-2EF9-4691-9C30-DA8A450C78DE}" dt="2021-07-26T08:09:05.509" v="38" actId="6264"/>
          <ac:spMkLst>
            <pc:docMk/>
            <pc:sldMk cId="3227263585" sldId="325"/>
            <ac:spMk id="15" creationId="{A7BE1619-005E-40BC-AB5B-7AB242ABDDD5}"/>
          </ac:spMkLst>
        </pc:spChg>
        <pc:spChg chg="add mod ord">
          <ac:chgData name="Damien Lerminiaux" userId="a10d2050-0289-4479-9d22-2a133b933788" providerId="ADAL" clId="{9BD54E2F-2EF9-4691-9C30-DA8A450C78DE}" dt="2021-07-26T08:09:05.509" v="38" actId="6264"/>
          <ac:spMkLst>
            <pc:docMk/>
            <pc:sldMk cId="3227263585" sldId="325"/>
            <ac:spMk id="16" creationId="{B7AD888E-A8C1-4011-8D03-F4B040D7961C}"/>
          </ac:spMkLst>
        </pc:spChg>
        <pc:spChg chg="add mod ord">
          <ac:chgData name="Damien Lerminiaux" userId="a10d2050-0289-4479-9d22-2a133b933788" providerId="ADAL" clId="{9BD54E2F-2EF9-4691-9C30-DA8A450C78DE}" dt="2021-07-26T08:09:05.509" v="38" actId="6264"/>
          <ac:spMkLst>
            <pc:docMk/>
            <pc:sldMk cId="3227263585" sldId="325"/>
            <ac:spMk id="17" creationId="{E308F2C0-0906-4214-AE7C-65BD8E6B63EB}"/>
          </ac:spMkLst>
        </pc:spChg>
        <pc:spChg chg="add mod ord">
          <ac:chgData name="Damien Lerminiaux" userId="a10d2050-0289-4479-9d22-2a133b933788" providerId="ADAL" clId="{9BD54E2F-2EF9-4691-9C30-DA8A450C78DE}" dt="2021-07-26T08:09:05.509" v="38" actId="6264"/>
          <ac:spMkLst>
            <pc:docMk/>
            <pc:sldMk cId="3227263585" sldId="325"/>
            <ac:spMk id="18" creationId="{C90039D7-AE06-46DD-BC85-F43E5CD7F322}"/>
          </ac:spMkLst>
        </pc:spChg>
        <pc:spChg chg="add mod ord">
          <ac:chgData name="Damien Lerminiaux" userId="a10d2050-0289-4479-9d22-2a133b933788" providerId="ADAL" clId="{9BD54E2F-2EF9-4691-9C30-DA8A450C78DE}" dt="2021-07-26T08:09:05.509" v="38" actId="6264"/>
          <ac:spMkLst>
            <pc:docMk/>
            <pc:sldMk cId="3227263585" sldId="325"/>
            <ac:spMk id="19" creationId="{EFAA945F-4969-462A-AF1F-FAC948757CC2}"/>
          </ac:spMkLst>
        </pc:spChg>
        <pc:spChg chg="add mod ord">
          <ac:chgData name="Damien Lerminiaux" userId="a10d2050-0289-4479-9d22-2a133b933788" providerId="ADAL" clId="{9BD54E2F-2EF9-4691-9C30-DA8A450C78DE}" dt="2021-07-26T08:09:05.509" v="38" actId="6264"/>
          <ac:spMkLst>
            <pc:docMk/>
            <pc:sldMk cId="3227263585" sldId="325"/>
            <ac:spMk id="20" creationId="{18FA32B5-EB8D-494C-B208-7A7662757FCC}"/>
          </ac:spMkLst>
        </pc:spChg>
        <pc:spChg chg="add mod ord">
          <ac:chgData name="Damien Lerminiaux" userId="a10d2050-0289-4479-9d22-2a133b933788" providerId="ADAL" clId="{9BD54E2F-2EF9-4691-9C30-DA8A450C78DE}" dt="2021-07-26T08:09:05.509" v="38" actId="6264"/>
          <ac:spMkLst>
            <pc:docMk/>
            <pc:sldMk cId="3227263585" sldId="325"/>
            <ac:spMk id="21" creationId="{B1650F05-4CBD-4941-ACB8-5EC9E942101C}"/>
          </ac:spMkLst>
        </pc:spChg>
        <pc:spChg chg="add mod ord">
          <ac:chgData name="Damien Lerminiaux" userId="a10d2050-0289-4479-9d22-2a133b933788" providerId="ADAL" clId="{9BD54E2F-2EF9-4691-9C30-DA8A450C78DE}" dt="2021-07-26T08:09:05.509" v="38" actId="6264"/>
          <ac:spMkLst>
            <pc:docMk/>
            <pc:sldMk cId="3227263585" sldId="325"/>
            <ac:spMk id="22" creationId="{972B7AA1-72E7-4D2B-87B6-B95CBF36D93D}"/>
          </ac:spMkLst>
        </pc:spChg>
        <pc:spChg chg="add mod ord">
          <ac:chgData name="Damien Lerminiaux" userId="a10d2050-0289-4479-9d22-2a133b933788" providerId="ADAL" clId="{9BD54E2F-2EF9-4691-9C30-DA8A450C78DE}" dt="2021-07-26T08:09:05.509" v="38" actId="6264"/>
          <ac:spMkLst>
            <pc:docMk/>
            <pc:sldMk cId="3227263585" sldId="325"/>
            <ac:spMk id="23" creationId="{A9A2DDDC-FA1B-4438-8BF7-9E33DCFAAC83}"/>
          </ac:spMkLst>
        </pc:spChg>
      </pc:sldChg>
      <pc:sldChg chg="addSp delSp modSp mod chgLayout">
        <pc:chgData name="Damien Lerminiaux" userId="a10d2050-0289-4479-9d22-2a133b933788" providerId="ADAL" clId="{9BD54E2F-2EF9-4691-9C30-DA8A450C78DE}" dt="2021-07-26T08:09:05.509" v="38" actId="6264"/>
        <pc:sldMkLst>
          <pc:docMk/>
          <pc:sldMk cId="4059144312" sldId="326"/>
        </pc:sldMkLst>
        <pc:spChg chg="del">
          <ac:chgData name="Damien Lerminiaux" userId="a10d2050-0289-4479-9d22-2a133b933788" providerId="ADAL" clId="{9BD54E2F-2EF9-4691-9C30-DA8A450C78DE}" dt="2021-07-26T08:09:05.509" v="38" actId="6264"/>
          <ac:spMkLst>
            <pc:docMk/>
            <pc:sldMk cId="4059144312" sldId="326"/>
            <ac:spMk id="2" creationId="{3847F16C-9E51-4C21-982E-55976F7E6C28}"/>
          </ac:spMkLst>
        </pc:spChg>
        <pc:spChg chg="del">
          <ac:chgData name="Damien Lerminiaux" userId="a10d2050-0289-4479-9d22-2a133b933788" providerId="ADAL" clId="{9BD54E2F-2EF9-4691-9C30-DA8A450C78DE}" dt="2021-07-26T08:09:05.509" v="38" actId="6264"/>
          <ac:spMkLst>
            <pc:docMk/>
            <pc:sldMk cId="4059144312" sldId="326"/>
            <ac:spMk id="3" creationId="{D22677CF-018E-41C7-9A0A-3D88D4EAD426}"/>
          </ac:spMkLst>
        </pc:spChg>
        <pc:spChg chg="add mod ord">
          <ac:chgData name="Damien Lerminiaux" userId="a10d2050-0289-4479-9d22-2a133b933788" providerId="ADAL" clId="{9BD54E2F-2EF9-4691-9C30-DA8A450C78DE}" dt="2021-07-26T08:09:05.509" v="38" actId="6264"/>
          <ac:spMkLst>
            <pc:docMk/>
            <pc:sldMk cId="4059144312" sldId="326"/>
            <ac:spMk id="4" creationId="{529C40F7-BF7F-4711-9698-98C4A6AE13D6}"/>
          </ac:spMkLst>
        </pc:spChg>
        <pc:spChg chg="add mod ord">
          <ac:chgData name="Damien Lerminiaux" userId="a10d2050-0289-4479-9d22-2a133b933788" providerId="ADAL" clId="{9BD54E2F-2EF9-4691-9C30-DA8A450C78DE}" dt="2021-07-26T08:09:05.509" v="38" actId="6264"/>
          <ac:spMkLst>
            <pc:docMk/>
            <pc:sldMk cId="4059144312" sldId="326"/>
            <ac:spMk id="5" creationId="{9B1587C1-C4E2-46B5-B703-98E10EF6F0F2}"/>
          </ac:spMkLst>
        </pc:spChg>
      </pc:sldChg>
      <pc:sldChg chg="addSp delSp modSp mod chgLayout">
        <pc:chgData name="Damien Lerminiaux" userId="a10d2050-0289-4479-9d22-2a133b933788" providerId="ADAL" clId="{9BD54E2F-2EF9-4691-9C30-DA8A450C78DE}" dt="2021-07-26T08:09:05.509" v="38" actId="6264"/>
        <pc:sldMkLst>
          <pc:docMk/>
          <pc:sldMk cId="1727023896" sldId="327"/>
        </pc:sldMkLst>
        <pc:spChg chg="del">
          <ac:chgData name="Damien Lerminiaux" userId="a10d2050-0289-4479-9d22-2a133b933788" providerId="ADAL" clId="{9BD54E2F-2EF9-4691-9C30-DA8A450C78DE}" dt="2021-07-26T08:09:05.509" v="38" actId="6264"/>
          <ac:spMkLst>
            <pc:docMk/>
            <pc:sldMk cId="1727023896" sldId="327"/>
            <ac:spMk id="2" creationId="{637D25BB-4D79-4084-83FD-012AA18AB7FA}"/>
          </ac:spMkLst>
        </pc:spChg>
        <pc:spChg chg="del">
          <ac:chgData name="Damien Lerminiaux" userId="a10d2050-0289-4479-9d22-2a133b933788" providerId="ADAL" clId="{9BD54E2F-2EF9-4691-9C30-DA8A450C78DE}" dt="2021-07-26T08:09:05.509" v="38" actId="6264"/>
          <ac:spMkLst>
            <pc:docMk/>
            <pc:sldMk cId="1727023896" sldId="327"/>
            <ac:spMk id="3" creationId="{C61A5809-806F-4930-A5E9-2237322BB0A3}"/>
          </ac:spMkLst>
        </pc:spChg>
        <pc:spChg chg="del">
          <ac:chgData name="Damien Lerminiaux" userId="a10d2050-0289-4479-9d22-2a133b933788" providerId="ADAL" clId="{9BD54E2F-2EF9-4691-9C30-DA8A450C78DE}" dt="2021-07-26T08:09:05.509" v="38" actId="6264"/>
          <ac:spMkLst>
            <pc:docMk/>
            <pc:sldMk cId="1727023896" sldId="327"/>
            <ac:spMk id="4" creationId="{480BC6F0-A702-428F-8F45-E6FDDFD9E415}"/>
          </ac:spMkLst>
        </pc:spChg>
        <pc:spChg chg="add mod ord">
          <ac:chgData name="Damien Lerminiaux" userId="a10d2050-0289-4479-9d22-2a133b933788" providerId="ADAL" clId="{9BD54E2F-2EF9-4691-9C30-DA8A450C78DE}" dt="2021-07-26T08:09:05.509" v="38" actId="6264"/>
          <ac:spMkLst>
            <pc:docMk/>
            <pc:sldMk cId="1727023896" sldId="327"/>
            <ac:spMk id="5" creationId="{1BCA2A13-BB25-4206-8BEE-231144C42191}"/>
          </ac:spMkLst>
        </pc:spChg>
        <pc:spChg chg="add mod ord">
          <ac:chgData name="Damien Lerminiaux" userId="a10d2050-0289-4479-9d22-2a133b933788" providerId="ADAL" clId="{9BD54E2F-2EF9-4691-9C30-DA8A450C78DE}" dt="2021-07-26T08:09:05.509" v="38" actId="6264"/>
          <ac:spMkLst>
            <pc:docMk/>
            <pc:sldMk cId="1727023896" sldId="327"/>
            <ac:spMk id="6" creationId="{612049D1-787B-4EBE-BA2A-FEC8B6E69769}"/>
          </ac:spMkLst>
        </pc:spChg>
        <pc:spChg chg="add mod ord">
          <ac:chgData name="Damien Lerminiaux" userId="a10d2050-0289-4479-9d22-2a133b933788" providerId="ADAL" clId="{9BD54E2F-2EF9-4691-9C30-DA8A450C78DE}" dt="2021-07-26T08:09:05.509" v="38" actId="6264"/>
          <ac:spMkLst>
            <pc:docMk/>
            <pc:sldMk cId="1727023896" sldId="327"/>
            <ac:spMk id="7" creationId="{C132AB15-F3A2-4702-AD37-D36B16DBB1CB}"/>
          </ac:spMkLst>
        </pc:spChg>
      </pc:sldChg>
      <pc:sldChg chg="addSp delSp modSp mod chgLayout">
        <pc:chgData name="Damien Lerminiaux" userId="a10d2050-0289-4479-9d22-2a133b933788" providerId="ADAL" clId="{9BD54E2F-2EF9-4691-9C30-DA8A450C78DE}" dt="2021-07-26T08:09:05.509" v="38" actId="6264"/>
        <pc:sldMkLst>
          <pc:docMk/>
          <pc:sldMk cId="2041477592" sldId="328"/>
        </pc:sldMkLst>
        <pc:spChg chg="del">
          <ac:chgData name="Damien Lerminiaux" userId="a10d2050-0289-4479-9d22-2a133b933788" providerId="ADAL" clId="{9BD54E2F-2EF9-4691-9C30-DA8A450C78DE}" dt="2021-07-26T08:09:05.509" v="38" actId="6264"/>
          <ac:spMkLst>
            <pc:docMk/>
            <pc:sldMk cId="2041477592" sldId="328"/>
            <ac:spMk id="2" creationId="{3AA0B15C-A556-40B2-915A-C564EB0F908D}"/>
          </ac:spMkLst>
        </pc:spChg>
        <pc:spChg chg="del">
          <ac:chgData name="Damien Lerminiaux" userId="a10d2050-0289-4479-9d22-2a133b933788" providerId="ADAL" clId="{9BD54E2F-2EF9-4691-9C30-DA8A450C78DE}" dt="2021-07-26T08:09:05.509" v="38" actId="6264"/>
          <ac:spMkLst>
            <pc:docMk/>
            <pc:sldMk cId="2041477592" sldId="328"/>
            <ac:spMk id="3" creationId="{2628F92E-87BC-409F-B8BB-B8D59136627B}"/>
          </ac:spMkLst>
        </pc:spChg>
        <pc:spChg chg="add mod ord">
          <ac:chgData name="Damien Lerminiaux" userId="a10d2050-0289-4479-9d22-2a133b933788" providerId="ADAL" clId="{9BD54E2F-2EF9-4691-9C30-DA8A450C78DE}" dt="2021-07-26T08:09:05.509" v="38" actId="6264"/>
          <ac:spMkLst>
            <pc:docMk/>
            <pc:sldMk cId="2041477592" sldId="328"/>
            <ac:spMk id="4" creationId="{97DD4D61-4F19-4D74-90C9-5051F765B4A4}"/>
          </ac:spMkLst>
        </pc:spChg>
        <pc:spChg chg="add mod ord">
          <ac:chgData name="Damien Lerminiaux" userId="a10d2050-0289-4479-9d22-2a133b933788" providerId="ADAL" clId="{9BD54E2F-2EF9-4691-9C30-DA8A450C78DE}" dt="2021-07-26T08:09:05.509" v="38" actId="6264"/>
          <ac:spMkLst>
            <pc:docMk/>
            <pc:sldMk cId="2041477592" sldId="328"/>
            <ac:spMk id="5" creationId="{14E0DFF5-DE8F-49A2-8399-D3577E22BAEE}"/>
          </ac:spMkLst>
        </pc:spChg>
      </pc:sldChg>
      <pc:sldChg chg="addSp delSp modSp mod chgLayout">
        <pc:chgData name="Damien Lerminiaux" userId="a10d2050-0289-4479-9d22-2a133b933788" providerId="ADAL" clId="{9BD54E2F-2EF9-4691-9C30-DA8A450C78DE}" dt="2021-07-26T08:09:05.509" v="38" actId="6264"/>
        <pc:sldMkLst>
          <pc:docMk/>
          <pc:sldMk cId="3835709515" sldId="329"/>
        </pc:sldMkLst>
        <pc:spChg chg="del">
          <ac:chgData name="Damien Lerminiaux" userId="a10d2050-0289-4479-9d22-2a133b933788" providerId="ADAL" clId="{9BD54E2F-2EF9-4691-9C30-DA8A450C78DE}" dt="2021-07-26T08:09:05.509" v="38" actId="6264"/>
          <ac:spMkLst>
            <pc:docMk/>
            <pc:sldMk cId="3835709515" sldId="329"/>
            <ac:spMk id="2" creationId="{032DE66E-43E4-45BB-A6DC-C979DD8DD7A0}"/>
          </ac:spMkLst>
        </pc:spChg>
        <pc:spChg chg="del">
          <ac:chgData name="Damien Lerminiaux" userId="a10d2050-0289-4479-9d22-2a133b933788" providerId="ADAL" clId="{9BD54E2F-2EF9-4691-9C30-DA8A450C78DE}" dt="2021-07-26T08:09:05.509" v="38" actId="6264"/>
          <ac:spMkLst>
            <pc:docMk/>
            <pc:sldMk cId="3835709515" sldId="329"/>
            <ac:spMk id="3" creationId="{CF50F384-8278-4031-9C3D-86B18C2003B5}"/>
          </ac:spMkLst>
        </pc:spChg>
        <pc:spChg chg="del">
          <ac:chgData name="Damien Lerminiaux" userId="a10d2050-0289-4479-9d22-2a133b933788" providerId="ADAL" clId="{9BD54E2F-2EF9-4691-9C30-DA8A450C78DE}" dt="2021-07-26T08:09:05.509" v="38" actId="6264"/>
          <ac:spMkLst>
            <pc:docMk/>
            <pc:sldMk cId="3835709515" sldId="329"/>
            <ac:spMk id="4" creationId="{C87A8E99-EFB2-437B-92AC-84E41BF6F649}"/>
          </ac:spMkLst>
        </pc:spChg>
        <pc:spChg chg="add mod ord">
          <ac:chgData name="Damien Lerminiaux" userId="a10d2050-0289-4479-9d22-2a133b933788" providerId="ADAL" clId="{9BD54E2F-2EF9-4691-9C30-DA8A450C78DE}" dt="2021-07-26T08:09:05.509" v="38" actId="6264"/>
          <ac:spMkLst>
            <pc:docMk/>
            <pc:sldMk cId="3835709515" sldId="329"/>
            <ac:spMk id="5" creationId="{1AF80794-3D07-4453-95FC-A0A5DC14C93D}"/>
          </ac:spMkLst>
        </pc:spChg>
        <pc:spChg chg="add mod ord">
          <ac:chgData name="Damien Lerminiaux" userId="a10d2050-0289-4479-9d22-2a133b933788" providerId="ADAL" clId="{9BD54E2F-2EF9-4691-9C30-DA8A450C78DE}" dt="2021-07-26T08:09:05.509" v="38" actId="6264"/>
          <ac:spMkLst>
            <pc:docMk/>
            <pc:sldMk cId="3835709515" sldId="329"/>
            <ac:spMk id="6" creationId="{12782368-FCD1-4E36-BE33-1EFCA8016C85}"/>
          </ac:spMkLst>
        </pc:spChg>
        <pc:spChg chg="add mod ord">
          <ac:chgData name="Damien Lerminiaux" userId="a10d2050-0289-4479-9d22-2a133b933788" providerId="ADAL" clId="{9BD54E2F-2EF9-4691-9C30-DA8A450C78DE}" dt="2021-07-26T08:09:05.509" v="38" actId="6264"/>
          <ac:spMkLst>
            <pc:docMk/>
            <pc:sldMk cId="3835709515" sldId="329"/>
            <ac:spMk id="7" creationId="{4A28B61F-679F-4FC0-BFF9-C45DD217D0BD}"/>
          </ac:spMkLst>
        </pc:spChg>
      </pc:sldChg>
      <pc:sldChg chg="addSp delSp modSp mod chgLayout">
        <pc:chgData name="Damien Lerminiaux" userId="a10d2050-0289-4479-9d22-2a133b933788" providerId="ADAL" clId="{9BD54E2F-2EF9-4691-9C30-DA8A450C78DE}" dt="2021-07-26T08:09:05.509" v="38" actId="6264"/>
        <pc:sldMkLst>
          <pc:docMk/>
          <pc:sldMk cId="3465032914" sldId="330"/>
        </pc:sldMkLst>
        <pc:spChg chg="del">
          <ac:chgData name="Damien Lerminiaux" userId="a10d2050-0289-4479-9d22-2a133b933788" providerId="ADAL" clId="{9BD54E2F-2EF9-4691-9C30-DA8A450C78DE}" dt="2021-07-26T08:09:05.509" v="38" actId="6264"/>
          <ac:spMkLst>
            <pc:docMk/>
            <pc:sldMk cId="3465032914" sldId="330"/>
            <ac:spMk id="2" creationId="{58AA80CC-3473-412D-9615-E704949522AE}"/>
          </ac:spMkLst>
        </pc:spChg>
        <pc:spChg chg="del">
          <ac:chgData name="Damien Lerminiaux" userId="a10d2050-0289-4479-9d22-2a133b933788" providerId="ADAL" clId="{9BD54E2F-2EF9-4691-9C30-DA8A450C78DE}" dt="2021-07-26T08:09:05.509" v="38" actId="6264"/>
          <ac:spMkLst>
            <pc:docMk/>
            <pc:sldMk cId="3465032914" sldId="330"/>
            <ac:spMk id="3" creationId="{76047D65-9E8A-48A9-9ACB-15542DC6774E}"/>
          </ac:spMkLst>
        </pc:spChg>
        <pc:spChg chg="add mod ord">
          <ac:chgData name="Damien Lerminiaux" userId="a10d2050-0289-4479-9d22-2a133b933788" providerId="ADAL" clId="{9BD54E2F-2EF9-4691-9C30-DA8A450C78DE}" dt="2021-07-26T08:09:05.509" v="38" actId="6264"/>
          <ac:spMkLst>
            <pc:docMk/>
            <pc:sldMk cId="3465032914" sldId="330"/>
            <ac:spMk id="4" creationId="{1F016E32-2E6D-4DD7-BCDA-E1BE62A87428}"/>
          </ac:spMkLst>
        </pc:spChg>
        <pc:spChg chg="add mod ord">
          <ac:chgData name="Damien Lerminiaux" userId="a10d2050-0289-4479-9d22-2a133b933788" providerId="ADAL" clId="{9BD54E2F-2EF9-4691-9C30-DA8A450C78DE}" dt="2021-07-26T08:09:05.509" v="38" actId="6264"/>
          <ac:spMkLst>
            <pc:docMk/>
            <pc:sldMk cId="3465032914" sldId="330"/>
            <ac:spMk id="5" creationId="{8BF84581-A4AB-424E-9419-A6991447A7D3}"/>
          </ac:spMkLst>
        </pc:spChg>
      </pc:sldChg>
      <pc:sldChg chg="addSp delSp modSp mod chgLayout">
        <pc:chgData name="Damien Lerminiaux" userId="a10d2050-0289-4479-9d22-2a133b933788" providerId="ADAL" clId="{9BD54E2F-2EF9-4691-9C30-DA8A450C78DE}" dt="2021-07-26T08:09:05.509" v="38" actId="6264"/>
        <pc:sldMkLst>
          <pc:docMk/>
          <pc:sldMk cId="4291504213" sldId="331"/>
        </pc:sldMkLst>
        <pc:spChg chg="del">
          <ac:chgData name="Damien Lerminiaux" userId="a10d2050-0289-4479-9d22-2a133b933788" providerId="ADAL" clId="{9BD54E2F-2EF9-4691-9C30-DA8A450C78DE}" dt="2021-07-26T08:09:05.509" v="38" actId="6264"/>
          <ac:spMkLst>
            <pc:docMk/>
            <pc:sldMk cId="4291504213" sldId="331"/>
            <ac:spMk id="2" creationId="{7E6A315E-1A28-4330-9BF9-524B6783E540}"/>
          </ac:spMkLst>
        </pc:spChg>
        <pc:spChg chg="del">
          <ac:chgData name="Damien Lerminiaux" userId="a10d2050-0289-4479-9d22-2a133b933788" providerId="ADAL" clId="{9BD54E2F-2EF9-4691-9C30-DA8A450C78DE}" dt="2021-07-26T08:09:05.509" v="38" actId="6264"/>
          <ac:spMkLst>
            <pc:docMk/>
            <pc:sldMk cId="4291504213" sldId="331"/>
            <ac:spMk id="3" creationId="{FF5F915A-F5AE-46BF-B7C2-58CDFFF634C2}"/>
          </ac:spMkLst>
        </pc:spChg>
        <pc:spChg chg="del">
          <ac:chgData name="Damien Lerminiaux" userId="a10d2050-0289-4479-9d22-2a133b933788" providerId="ADAL" clId="{9BD54E2F-2EF9-4691-9C30-DA8A450C78DE}" dt="2021-07-26T08:09:05.509" v="38" actId="6264"/>
          <ac:spMkLst>
            <pc:docMk/>
            <pc:sldMk cId="4291504213" sldId="331"/>
            <ac:spMk id="4" creationId="{F25FC8EF-40E3-4D47-9801-6E6B7315335A}"/>
          </ac:spMkLst>
        </pc:spChg>
        <pc:spChg chg="add mod ord">
          <ac:chgData name="Damien Lerminiaux" userId="a10d2050-0289-4479-9d22-2a133b933788" providerId="ADAL" clId="{9BD54E2F-2EF9-4691-9C30-DA8A450C78DE}" dt="2021-07-26T08:09:05.509" v="38" actId="6264"/>
          <ac:spMkLst>
            <pc:docMk/>
            <pc:sldMk cId="4291504213" sldId="331"/>
            <ac:spMk id="5" creationId="{4D6174D8-7CEA-45E9-BD12-F86B8EDCDE34}"/>
          </ac:spMkLst>
        </pc:spChg>
        <pc:spChg chg="add mod ord">
          <ac:chgData name="Damien Lerminiaux" userId="a10d2050-0289-4479-9d22-2a133b933788" providerId="ADAL" clId="{9BD54E2F-2EF9-4691-9C30-DA8A450C78DE}" dt="2021-07-26T08:09:05.509" v="38" actId="6264"/>
          <ac:spMkLst>
            <pc:docMk/>
            <pc:sldMk cId="4291504213" sldId="331"/>
            <ac:spMk id="6" creationId="{613ED5C5-75DB-4B12-B137-F2D640440BFF}"/>
          </ac:spMkLst>
        </pc:spChg>
        <pc:spChg chg="add mod ord">
          <ac:chgData name="Damien Lerminiaux" userId="a10d2050-0289-4479-9d22-2a133b933788" providerId="ADAL" clId="{9BD54E2F-2EF9-4691-9C30-DA8A450C78DE}" dt="2021-07-26T08:09:05.509" v="38" actId="6264"/>
          <ac:spMkLst>
            <pc:docMk/>
            <pc:sldMk cId="4291504213" sldId="331"/>
            <ac:spMk id="7" creationId="{6C68C272-944F-4D21-9B47-F1906204DF97}"/>
          </ac:spMkLst>
        </pc:spChg>
      </pc:sldChg>
      <pc:sldChg chg="addSp delSp modSp mod chgLayout">
        <pc:chgData name="Damien Lerminiaux" userId="a10d2050-0289-4479-9d22-2a133b933788" providerId="ADAL" clId="{9BD54E2F-2EF9-4691-9C30-DA8A450C78DE}" dt="2021-07-26T08:09:05.509" v="38" actId="6264"/>
        <pc:sldMkLst>
          <pc:docMk/>
          <pc:sldMk cId="1876704522" sldId="332"/>
        </pc:sldMkLst>
        <pc:spChg chg="del">
          <ac:chgData name="Damien Lerminiaux" userId="a10d2050-0289-4479-9d22-2a133b933788" providerId="ADAL" clId="{9BD54E2F-2EF9-4691-9C30-DA8A450C78DE}" dt="2021-07-26T08:09:05.509" v="38" actId="6264"/>
          <ac:spMkLst>
            <pc:docMk/>
            <pc:sldMk cId="1876704522" sldId="332"/>
            <ac:spMk id="2" creationId="{AE8CF428-2A9B-417B-BE31-C70B67AA4E92}"/>
          </ac:spMkLst>
        </pc:spChg>
        <pc:spChg chg="del">
          <ac:chgData name="Damien Lerminiaux" userId="a10d2050-0289-4479-9d22-2a133b933788" providerId="ADAL" clId="{9BD54E2F-2EF9-4691-9C30-DA8A450C78DE}" dt="2021-07-26T08:09:05.509" v="38" actId="6264"/>
          <ac:spMkLst>
            <pc:docMk/>
            <pc:sldMk cId="1876704522" sldId="332"/>
            <ac:spMk id="3" creationId="{E05925DC-E15B-4F06-8BF8-E7DA4FD94FC2}"/>
          </ac:spMkLst>
        </pc:spChg>
        <pc:spChg chg="add mod ord">
          <ac:chgData name="Damien Lerminiaux" userId="a10d2050-0289-4479-9d22-2a133b933788" providerId="ADAL" clId="{9BD54E2F-2EF9-4691-9C30-DA8A450C78DE}" dt="2021-07-26T08:09:05.509" v="38" actId="6264"/>
          <ac:spMkLst>
            <pc:docMk/>
            <pc:sldMk cId="1876704522" sldId="332"/>
            <ac:spMk id="4" creationId="{5529FC14-94E8-4BA4-BE6D-E389359D058B}"/>
          </ac:spMkLst>
        </pc:spChg>
        <pc:spChg chg="add mod ord">
          <ac:chgData name="Damien Lerminiaux" userId="a10d2050-0289-4479-9d22-2a133b933788" providerId="ADAL" clId="{9BD54E2F-2EF9-4691-9C30-DA8A450C78DE}" dt="2021-07-26T08:09:05.509" v="38" actId="6264"/>
          <ac:spMkLst>
            <pc:docMk/>
            <pc:sldMk cId="1876704522" sldId="332"/>
            <ac:spMk id="5" creationId="{811937FA-7228-4A84-8E06-C6188DD5BE32}"/>
          </ac:spMkLst>
        </pc:spChg>
      </pc:sldChg>
      <pc:sldChg chg="addSp delSp modSp mod chgLayout">
        <pc:chgData name="Damien Lerminiaux" userId="a10d2050-0289-4479-9d22-2a133b933788" providerId="ADAL" clId="{9BD54E2F-2EF9-4691-9C30-DA8A450C78DE}" dt="2021-07-26T08:09:05.509" v="38" actId="6264"/>
        <pc:sldMkLst>
          <pc:docMk/>
          <pc:sldMk cId="871387604" sldId="333"/>
        </pc:sldMkLst>
        <pc:spChg chg="del">
          <ac:chgData name="Damien Lerminiaux" userId="a10d2050-0289-4479-9d22-2a133b933788" providerId="ADAL" clId="{9BD54E2F-2EF9-4691-9C30-DA8A450C78DE}" dt="2021-07-26T08:09:05.509" v="38" actId="6264"/>
          <ac:spMkLst>
            <pc:docMk/>
            <pc:sldMk cId="871387604" sldId="333"/>
            <ac:spMk id="2" creationId="{5D571621-E0C9-44BD-B998-6C26EA672320}"/>
          </ac:spMkLst>
        </pc:spChg>
        <pc:spChg chg="del">
          <ac:chgData name="Damien Lerminiaux" userId="a10d2050-0289-4479-9d22-2a133b933788" providerId="ADAL" clId="{9BD54E2F-2EF9-4691-9C30-DA8A450C78DE}" dt="2021-07-26T08:09:05.509" v="38" actId="6264"/>
          <ac:spMkLst>
            <pc:docMk/>
            <pc:sldMk cId="871387604" sldId="333"/>
            <ac:spMk id="3" creationId="{E7259930-49C5-4613-98D2-EA629FED63E4}"/>
          </ac:spMkLst>
        </pc:spChg>
        <pc:spChg chg="del">
          <ac:chgData name="Damien Lerminiaux" userId="a10d2050-0289-4479-9d22-2a133b933788" providerId="ADAL" clId="{9BD54E2F-2EF9-4691-9C30-DA8A450C78DE}" dt="2021-07-26T08:09:05.509" v="38" actId="6264"/>
          <ac:spMkLst>
            <pc:docMk/>
            <pc:sldMk cId="871387604" sldId="333"/>
            <ac:spMk id="4" creationId="{EEB4A141-BA7B-40B2-8FC4-877FE6FF09CC}"/>
          </ac:spMkLst>
        </pc:spChg>
        <pc:spChg chg="add mod ord">
          <ac:chgData name="Damien Lerminiaux" userId="a10d2050-0289-4479-9d22-2a133b933788" providerId="ADAL" clId="{9BD54E2F-2EF9-4691-9C30-DA8A450C78DE}" dt="2021-07-26T08:09:05.509" v="38" actId="6264"/>
          <ac:spMkLst>
            <pc:docMk/>
            <pc:sldMk cId="871387604" sldId="333"/>
            <ac:spMk id="5" creationId="{21951BBD-4E27-4653-9CDF-362F22938B78}"/>
          </ac:spMkLst>
        </pc:spChg>
        <pc:spChg chg="add mod ord">
          <ac:chgData name="Damien Lerminiaux" userId="a10d2050-0289-4479-9d22-2a133b933788" providerId="ADAL" clId="{9BD54E2F-2EF9-4691-9C30-DA8A450C78DE}" dt="2021-07-26T08:09:05.509" v="38" actId="6264"/>
          <ac:spMkLst>
            <pc:docMk/>
            <pc:sldMk cId="871387604" sldId="333"/>
            <ac:spMk id="6" creationId="{AA8DF5EB-8619-4BE7-B978-01F6AF26CBA7}"/>
          </ac:spMkLst>
        </pc:spChg>
        <pc:spChg chg="add mod ord">
          <ac:chgData name="Damien Lerminiaux" userId="a10d2050-0289-4479-9d22-2a133b933788" providerId="ADAL" clId="{9BD54E2F-2EF9-4691-9C30-DA8A450C78DE}" dt="2021-07-26T08:09:05.509" v="38" actId="6264"/>
          <ac:spMkLst>
            <pc:docMk/>
            <pc:sldMk cId="871387604" sldId="333"/>
            <ac:spMk id="7" creationId="{DA583D8E-C1F3-4FFB-84B5-3C39F9B23A53}"/>
          </ac:spMkLst>
        </pc:spChg>
      </pc:sldChg>
      <pc:sldChg chg="addSp delSp modSp mod chgLayout">
        <pc:chgData name="Damien Lerminiaux" userId="a10d2050-0289-4479-9d22-2a133b933788" providerId="ADAL" clId="{9BD54E2F-2EF9-4691-9C30-DA8A450C78DE}" dt="2021-07-26T08:09:05.509" v="38" actId="6264"/>
        <pc:sldMkLst>
          <pc:docMk/>
          <pc:sldMk cId="2497758386" sldId="334"/>
        </pc:sldMkLst>
        <pc:spChg chg="del">
          <ac:chgData name="Damien Lerminiaux" userId="a10d2050-0289-4479-9d22-2a133b933788" providerId="ADAL" clId="{9BD54E2F-2EF9-4691-9C30-DA8A450C78DE}" dt="2021-07-26T08:09:05.509" v="38" actId="6264"/>
          <ac:spMkLst>
            <pc:docMk/>
            <pc:sldMk cId="2497758386" sldId="334"/>
            <ac:spMk id="2" creationId="{EA1883EA-14E9-4398-AB06-009771EF5D61}"/>
          </ac:spMkLst>
        </pc:spChg>
        <pc:spChg chg="del">
          <ac:chgData name="Damien Lerminiaux" userId="a10d2050-0289-4479-9d22-2a133b933788" providerId="ADAL" clId="{9BD54E2F-2EF9-4691-9C30-DA8A450C78DE}" dt="2021-07-26T08:09:05.509" v="38" actId="6264"/>
          <ac:spMkLst>
            <pc:docMk/>
            <pc:sldMk cId="2497758386" sldId="334"/>
            <ac:spMk id="3" creationId="{660AFEFE-0AEB-4A32-806D-E6BD22D756B2}"/>
          </ac:spMkLst>
        </pc:spChg>
        <pc:spChg chg="del">
          <ac:chgData name="Damien Lerminiaux" userId="a10d2050-0289-4479-9d22-2a133b933788" providerId="ADAL" clId="{9BD54E2F-2EF9-4691-9C30-DA8A450C78DE}" dt="2021-07-26T08:09:05.509" v="38" actId="6264"/>
          <ac:spMkLst>
            <pc:docMk/>
            <pc:sldMk cId="2497758386" sldId="334"/>
            <ac:spMk id="4" creationId="{121324B1-291C-4C7C-98E9-EEE62B3271F2}"/>
          </ac:spMkLst>
        </pc:spChg>
        <pc:spChg chg="del">
          <ac:chgData name="Damien Lerminiaux" userId="a10d2050-0289-4479-9d22-2a133b933788" providerId="ADAL" clId="{9BD54E2F-2EF9-4691-9C30-DA8A450C78DE}" dt="2021-07-26T08:09:05.509" v="38" actId="6264"/>
          <ac:spMkLst>
            <pc:docMk/>
            <pc:sldMk cId="2497758386" sldId="334"/>
            <ac:spMk id="5" creationId="{CA1F5BB3-4B4B-45F6-BA79-5AA00888B518}"/>
          </ac:spMkLst>
        </pc:spChg>
        <pc:spChg chg="del">
          <ac:chgData name="Damien Lerminiaux" userId="a10d2050-0289-4479-9d22-2a133b933788" providerId="ADAL" clId="{9BD54E2F-2EF9-4691-9C30-DA8A450C78DE}" dt="2021-07-26T08:09:05.509" v="38" actId="6264"/>
          <ac:spMkLst>
            <pc:docMk/>
            <pc:sldMk cId="2497758386" sldId="334"/>
            <ac:spMk id="6" creationId="{BF42122E-A0B8-4381-94E9-8464AE124062}"/>
          </ac:spMkLst>
        </pc:spChg>
        <pc:spChg chg="del">
          <ac:chgData name="Damien Lerminiaux" userId="a10d2050-0289-4479-9d22-2a133b933788" providerId="ADAL" clId="{9BD54E2F-2EF9-4691-9C30-DA8A450C78DE}" dt="2021-07-26T08:09:05.509" v="38" actId="6264"/>
          <ac:spMkLst>
            <pc:docMk/>
            <pc:sldMk cId="2497758386" sldId="334"/>
            <ac:spMk id="7" creationId="{95472ECA-7969-460F-A767-B9F193963D95}"/>
          </ac:spMkLst>
        </pc:spChg>
        <pc:spChg chg="add mod ord">
          <ac:chgData name="Damien Lerminiaux" userId="a10d2050-0289-4479-9d22-2a133b933788" providerId="ADAL" clId="{9BD54E2F-2EF9-4691-9C30-DA8A450C78DE}" dt="2021-07-26T08:09:05.509" v="38" actId="6264"/>
          <ac:spMkLst>
            <pc:docMk/>
            <pc:sldMk cId="2497758386" sldId="334"/>
            <ac:spMk id="8" creationId="{816577DC-C8A1-4985-816C-5E2F03A6D19E}"/>
          </ac:spMkLst>
        </pc:spChg>
        <pc:spChg chg="add mod ord">
          <ac:chgData name="Damien Lerminiaux" userId="a10d2050-0289-4479-9d22-2a133b933788" providerId="ADAL" clId="{9BD54E2F-2EF9-4691-9C30-DA8A450C78DE}" dt="2021-07-26T08:09:05.509" v="38" actId="6264"/>
          <ac:spMkLst>
            <pc:docMk/>
            <pc:sldMk cId="2497758386" sldId="334"/>
            <ac:spMk id="9" creationId="{0148503E-F8CD-485D-8BA4-C84920C6B12B}"/>
          </ac:spMkLst>
        </pc:spChg>
        <pc:spChg chg="add mod ord">
          <ac:chgData name="Damien Lerminiaux" userId="a10d2050-0289-4479-9d22-2a133b933788" providerId="ADAL" clId="{9BD54E2F-2EF9-4691-9C30-DA8A450C78DE}" dt="2021-07-26T08:09:05.509" v="38" actId="6264"/>
          <ac:spMkLst>
            <pc:docMk/>
            <pc:sldMk cId="2497758386" sldId="334"/>
            <ac:spMk id="10" creationId="{7DC5065B-24A7-4214-8C8E-0A6C11C2C641}"/>
          </ac:spMkLst>
        </pc:spChg>
        <pc:spChg chg="add mod ord">
          <ac:chgData name="Damien Lerminiaux" userId="a10d2050-0289-4479-9d22-2a133b933788" providerId="ADAL" clId="{9BD54E2F-2EF9-4691-9C30-DA8A450C78DE}" dt="2021-07-26T08:09:05.509" v="38" actId="6264"/>
          <ac:spMkLst>
            <pc:docMk/>
            <pc:sldMk cId="2497758386" sldId="334"/>
            <ac:spMk id="11" creationId="{559FB7FA-FACA-4C55-8281-95A3D5527D76}"/>
          </ac:spMkLst>
        </pc:spChg>
        <pc:spChg chg="add mod ord">
          <ac:chgData name="Damien Lerminiaux" userId="a10d2050-0289-4479-9d22-2a133b933788" providerId="ADAL" clId="{9BD54E2F-2EF9-4691-9C30-DA8A450C78DE}" dt="2021-07-26T08:09:05.509" v="38" actId="6264"/>
          <ac:spMkLst>
            <pc:docMk/>
            <pc:sldMk cId="2497758386" sldId="334"/>
            <ac:spMk id="12" creationId="{FE5E37F7-CB9B-411E-B0F8-B9480C8EA7D4}"/>
          </ac:spMkLst>
        </pc:spChg>
        <pc:spChg chg="add mod ord">
          <ac:chgData name="Damien Lerminiaux" userId="a10d2050-0289-4479-9d22-2a133b933788" providerId="ADAL" clId="{9BD54E2F-2EF9-4691-9C30-DA8A450C78DE}" dt="2021-07-26T08:09:05.509" v="38" actId="6264"/>
          <ac:spMkLst>
            <pc:docMk/>
            <pc:sldMk cId="2497758386" sldId="334"/>
            <ac:spMk id="13" creationId="{FF4ED5DC-20AE-49CD-ADD8-764BDA6EAF34}"/>
          </ac:spMkLst>
        </pc:spChg>
      </pc:sldChg>
      <pc:sldChg chg="addSp delSp modSp mod chgLayout">
        <pc:chgData name="Damien Lerminiaux" userId="a10d2050-0289-4479-9d22-2a133b933788" providerId="ADAL" clId="{9BD54E2F-2EF9-4691-9C30-DA8A450C78DE}" dt="2021-07-26T08:09:05.509" v="38" actId="6264"/>
        <pc:sldMkLst>
          <pc:docMk/>
          <pc:sldMk cId="1331385117" sldId="335"/>
        </pc:sldMkLst>
        <pc:spChg chg="del">
          <ac:chgData name="Damien Lerminiaux" userId="a10d2050-0289-4479-9d22-2a133b933788" providerId="ADAL" clId="{9BD54E2F-2EF9-4691-9C30-DA8A450C78DE}" dt="2021-07-26T08:09:05.509" v="38" actId="6264"/>
          <ac:spMkLst>
            <pc:docMk/>
            <pc:sldMk cId="1331385117" sldId="335"/>
            <ac:spMk id="2" creationId="{8E947FB7-A41A-43D3-B37D-4E8B93C24821}"/>
          </ac:spMkLst>
        </pc:spChg>
        <pc:spChg chg="del">
          <ac:chgData name="Damien Lerminiaux" userId="a10d2050-0289-4479-9d22-2a133b933788" providerId="ADAL" clId="{9BD54E2F-2EF9-4691-9C30-DA8A450C78DE}" dt="2021-07-26T08:09:05.509" v="38" actId="6264"/>
          <ac:spMkLst>
            <pc:docMk/>
            <pc:sldMk cId="1331385117" sldId="335"/>
            <ac:spMk id="3" creationId="{83170DB3-1ECF-42BE-87BB-7F91D2A58E1F}"/>
          </ac:spMkLst>
        </pc:spChg>
        <pc:spChg chg="add mod ord">
          <ac:chgData name="Damien Lerminiaux" userId="a10d2050-0289-4479-9d22-2a133b933788" providerId="ADAL" clId="{9BD54E2F-2EF9-4691-9C30-DA8A450C78DE}" dt="2021-07-26T08:09:05.509" v="38" actId="6264"/>
          <ac:spMkLst>
            <pc:docMk/>
            <pc:sldMk cId="1331385117" sldId="335"/>
            <ac:spMk id="4" creationId="{BC2AC2B4-00FF-4D77-9BF8-8848C8641EBE}"/>
          </ac:spMkLst>
        </pc:spChg>
        <pc:spChg chg="add mod ord">
          <ac:chgData name="Damien Lerminiaux" userId="a10d2050-0289-4479-9d22-2a133b933788" providerId="ADAL" clId="{9BD54E2F-2EF9-4691-9C30-DA8A450C78DE}" dt="2021-07-26T08:09:05.509" v="38" actId="6264"/>
          <ac:spMkLst>
            <pc:docMk/>
            <pc:sldMk cId="1331385117" sldId="335"/>
            <ac:spMk id="5" creationId="{6A1DF29A-212A-49C1-B409-7C8475050889}"/>
          </ac:spMkLst>
        </pc:spChg>
      </pc:sldChg>
      <pc:sldChg chg="addSp delSp modSp mod chgLayout">
        <pc:chgData name="Damien Lerminiaux" userId="a10d2050-0289-4479-9d22-2a133b933788" providerId="ADAL" clId="{9BD54E2F-2EF9-4691-9C30-DA8A450C78DE}" dt="2021-07-26T08:09:05.509" v="38" actId="6264"/>
        <pc:sldMkLst>
          <pc:docMk/>
          <pc:sldMk cId="1010254186" sldId="336"/>
        </pc:sldMkLst>
        <pc:spChg chg="del">
          <ac:chgData name="Damien Lerminiaux" userId="a10d2050-0289-4479-9d22-2a133b933788" providerId="ADAL" clId="{9BD54E2F-2EF9-4691-9C30-DA8A450C78DE}" dt="2021-07-26T08:09:05.509" v="38" actId="6264"/>
          <ac:spMkLst>
            <pc:docMk/>
            <pc:sldMk cId="1010254186" sldId="336"/>
            <ac:spMk id="2" creationId="{77D53077-A015-4335-BB79-25282C00218D}"/>
          </ac:spMkLst>
        </pc:spChg>
        <pc:spChg chg="del">
          <ac:chgData name="Damien Lerminiaux" userId="a10d2050-0289-4479-9d22-2a133b933788" providerId="ADAL" clId="{9BD54E2F-2EF9-4691-9C30-DA8A450C78DE}" dt="2021-07-26T08:09:05.509" v="38" actId="6264"/>
          <ac:spMkLst>
            <pc:docMk/>
            <pc:sldMk cId="1010254186" sldId="336"/>
            <ac:spMk id="3" creationId="{4B725E6A-5CF8-4637-8599-F84BE31BDEA9}"/>
          </ac:spMkLst>
        </pc:spChg>
        <pc:spChg chg="del">
          <ac:chgData name="Damien Lerminiaux" userId="a10d2050-0289-4479-9d22-2a133b933788" providerId="ADAL" clId="{9BD54E2F-2EF9-4691-9C30-DA8A450C78DE}" dt="2021-07-26T08:09:05.509" v="38" actId="6264"/>
          <ac:spMkLst>
            <pc:docMk/>
            <pc:sldMk cId="1010254186" sldId="336"/>
            <ac:spMk id="4" creationId="{307E3819-8AA8-470F-8B9C-DD535464F51B}"/>
          </ac:spMkLst>
        </pc:spChg>
        <pc:spChg chg="add mod ord">
          <ac:chgData name="Damien Lerminiaux" userId="a10d2050-0289-4479-9d22-2a133b933788" providerId="ADAL" clId="{9BD54E2F-2EF9-4691-9C30-DA8A450C78DE}" dt="2021-07-26T08:09:05.509" v="38" actId="6264"/>
          <ac:spMkLst>
            <pc:docMk/>
            <pc:sldMk cId="1010254186" sldId="336"/>
            <ac:spMk id="5" creationId="{AB65225F-45CA-4552-9E2E-2305D99B7209}"/>
          </ac:spMkLst>
        </pc:spChg>
        <pc:spChg chg="add mod ord">
          <ac:chgData name="Damien Lerminiaux" userId="a10d2050-0289-4479-9d22-2a133b933788" providerId="ADAL" clId="{9BD54E2F-2EF9-4691-9C30-DA8A450C78DE}" dt="2021-07-26T08:09:05.509" v="38" actId="6264"/>
          <ac:spMkLst>
            <pc:docMk/>
            <pc:sldMk cId="1010254186" sldId="336"/>
            <ac:spMk id="6" creationId="{26CBD99E-FA52-4FE9-B74D-9C46A089FE6D}"/>
          </ac:spMkLst>
        </pc:spChg>
        <pc:spChg chg="add mod ord">
          <ac:chgData name="Damien Lerminiaux" userId="a10d2050-0289-4479-9d22-2a133b933788" providerId="ADAL" clId="{9BD54E2F-2EF9-4691-9C30-DA8A450C78DE}" dt="2021-07-26T08:09:05.509" v="38" actId="6264"/>
          <ac:spMkLst>
            <pc:docMk/>
            <pc:sldMk cId="1010254186" sldId="336"/>
            <ac:spMk id="7" creationId="{9707D5F7-BC0D-42EA-9D43-F85640D21463}"/>
          </ac:spMkLst>
        </pc:spChg>
      </pc:sldChg>
      <pc:sldChg chg="addSp delSp modSp mod chgLayout">
        <pc:chgData name="Damien Lerminiaux" userId="a10d2050-0289-4479-9d22-2a133b933788" providerId="ADAL" clId="{9BD54E2F-2EF9-4691-9C30-DA8A450C78DE}" dt="2021-07-26T08:09:05.509" v="38" actId="6264"/>
        <pc:sldMkLst>
          <pc:docMk/>
          <pc:sldMk cId="2221716627" sldId="337"/>
        </pc:sldMkLst>
        <pc:spChg chg="del">
          <ac:chgData name="Damien Lerminiaux" userId="a10d2050-0289-4479-9d22-2a133b933788" providerId="ADAL" clId="{9BD54E2F-2EF9-4691-9C30-DA8A450C78DE}" dt="2021-07-26T08:09:05.509" v="38" actId="6264"/>
          <ac:spMkLst>
            <pc:docMk/>
            <pc:sldMk cId="2221716627" sldId="337"/>
            <ac:spMk id="2" creationId="{1DCDDA7B-3CE2-48C2-A6B4-A54F2ED2786C}"/>
          </ac:spMkLst>
        </pc:spChg>
        <pc:spChg chg="del">
          <ac:chgData name="Damien Lerminiaux" userId="a10d2050-0289-4479-9d22-2a133b933788" providerId="ADAL" clId="{9BD54E2F-2EF9-4691-9C30-DA8A450C78DE}" dt="2021-07-26T08:09:05.509" v="38" actId="6264"/>
          <ac:spMkLst>
            <pc:docMk/>
            <pc:sldMk cId="2221716627" sldId="337"/>
            <ac:spMk id="3" creationId="{0554B8CB-EA83-4261-9B1B-24311FBFC9D7}"/>
          </ac:spMkLst>
        </pc:spChg>
        <pc:spChg chg="add mod ord">
          <ac:chgData name="Damien Lerminiaux" userId="a10d2050-0289-4479-9d22-2a133b933788" providerId="ADAL" clId="{9BD54E2F-2EF9-4691-9C30-DA8A450C78DE}" dt="2021-07-26T08:09:05.509" v="38" actId="6264"/>
          <ac:spMkLst>
            <pc:docMk/>
            <pc:sldMk cId="2221716627" sldId="337"/>
            <ac:spMk id="4" creationId="{079563B9-F33E-41A2-9E7C-9C7330A9E162}"/>
          </ac:spMkLst>
        </pc:spChg>
        <pc:spChg chg="add mod ord">
          <ac:chgData name="Damien Lerminiaux" userId="a10d2050-0289-4479-9d22-2a133b933788" providerId="ADAL" clId="{9BD54E2F-2EF9-4691-9C30-DA8A450C78DE}" dt="2021-07-26T08:09:05.509" v="38" actId="6264"/>
          <ac:spMkLst>
            <pc:docMk/>
            <pc:sldMk cId="2221716627" sldId="337"/>
            <ac:spMk id="5" creationId="{D63685A6-4DF4-4598-9025-FBFF02FA2104}"/>
          </ac:spMkLst>
        </pc:spChg>
      </pc:sldChg>
      <pc:sldChg chg="addSp delSp modSp mod chgLayout">
        <pc:chgData name="Damien Lerminiaux" userId="a10d2050-0289-4479-9d22-2a133b933788" providerId="ADAL" clId="{9BD54E2F-2EF9-4691-9C30-DA8A450C78DE}" dt="2021-07-26T08:09:05.509" v="38" actId="6264"/>
        <pc:sldMkLst>
          <pc:docMk/>
          <pc:sldMk cId="2456460048" sldId="338"/>
        </pc:sldMkLst>
        <pc:spChg chg="del">
          <ac:chgData name="Damien Lerminiaux" userId="a10d2050-0289-4479-9d22-2a133b933788" providerId="ADAL" clId="{9BD54E2F-2EF9-4691-9C30-DA8A450C78DE}" dt="2021-07-26T08:09:05.509" v="38" actId="6264"/>
          <ac:spMkLst>
            <pc:docMk/>
            <pc:sldMk cId="2456460048" sldId="338"/>
            <ac:spMk id="2" creationId="{620FFBD4-31B1-432F-AD78-A1923F785B3B}"/>
          </ac:spMkLst>
        </pc:spChg>
        <pc:spChg chg="del">
          <ac:chgData name="Damien Lerminiaux" userId="a10d2050-0289-4479-9d22-2a133b933788" providerId="ADAL" clId="{9BD54E2F-2EF9-4691-9C30-DA8A450C78DE}" dt="2021-07-26T08:09:05.509" v="38" actId="6264"/>
          <ac:spMkLst>
            <pc:docMk/>
            <pc:sldMk cId="2456460048" sldId="338"/>
            <ac:spMk id="3" creationId="{DC3FAA8D-5657-438B-AF72-5AF86CDF7797}"/>
          </ac:spMkLst>
        </pc:spChg>
        <pc:spChg chg="del">
          <ac:chgData name="Damien Lerminiaux" userId="a10d2050-0289-4479-9d22-2a133b933788" providerId="ADAL" clId="{9BD54E2F-2EF9-4691-9C30-DA8A450C78DE}" dt="2021-07-26T08:09:05.509" v="38" actId="6264"/>
          <ac:spMkLst>
            <pc:docMk/>
            <pc:sldMk cId="2456460048" sldId="338"/>
            <ac:spMk id="4" creationId="{FD83F22C-80C8-4DB1-9E74-1DCFC3D5C27E}"/>
          </ac:spMkLst>
        </pc:spChg>
        <pc:spChg chg="add mod ord">
          <ac:chgData name="Damien Lerminiaux" userId="a10d2050-0289-4479-9d22-2a133b933788" providerId="ADAL" clId="{9BD54E2F-2EF9-4691-9C30-DA8A450C78DE}" dt="2021-07-26T08:09:05.509" v="38" actId="6264"/>
          <ac:spMkLst>
            <pc:docMk/>
            <pc:sldMk cId="2456460048" sldId="338"/>
            <ac:spMk id="5" creationId="{0B986699-5EA7-4C73-BE73-D08CB6BB0361}"/>
          </ac:spMkLst>
        </pc:spChg>
        <pc:spChg chg="add mod ord">
          <ac:chgData name="Damien Lerminiaux" userId="a10d2050-0289-4479-9d22-2a133b933788" providerId="ADAL" clId="{9BD54E2F-2EF9-4691-9C30-DA8A450C78DE}" dt="2021-07-26T08:09:05.509" v="38" actId="6264"/>
          <ac:spMkLst>
            <pc:docMk/>
            <pc:sldMk cId="2456460048" sldId="338"/>
            <ac:spMk id="6" creationId="{2C7CD84B-4B75-4974-BE14-35289C14D94A}"/>
          </ac:spMkLst>
        </pc:spChg>
        <pc:spChg chg="add mod ord">
          <ac:chgData name="Damien Lerminiaux" userId="a10d2050-0289-4479-9d22-2a133b933788" providerId="ADAL" clId="{9BD54E2F-2EF9-4691-9C30-DA8A450C78DE}" dt="2021-07-26T08:09:05.509" v="38" actId="6264"/>
          <ac:spMkLst>
            <pc:docMk/>
            <pc:sldMk cId="2456460048" sldId="338"/>
            <ac:spMk id="7" creationId="{22D060DF-2F1B-43F4-AA65-C97D8DA673A7}"/>
          </ac:spMkLst>
        </pc:spChg>
      </pc:sldChg>
      <pc:sldChg chg="addSp delSp modSp mod chgLayout">
        <pc:chgData name="Damien Lerminiaux" userId="a10d2050-0289-4479-9d22-2a133b933788" providerId="ADAL" clId="{9BD54E2F-2EF9-4691-9C30-DA8A450C78DE}" dt="2021-07-26T08:09:05.509" v="38" actId="6264"/>
        <pc:sldMkLst>
          <pc:docMk/>
          <pc:sldMk cId="236865967" sldId="339"/>
        </pc:sldMkLst>
        <pc:spChg chg="del">
          <ac:chgData name="Damien Lerminiaux" userId="a10d2050-0289-4479-9d22-2a133b933788" providerId="ADAL" clId="{9BD54E2F-2EF9-4691-9C30-DA8A450C78DE}" dt="2021-07-26T08:09:05.509" v="38" actId="6264"/>
          <ac:spMkLst>
            <pc:docMk/>
            <pc:sldMk cId="236865967" sldId="339"/>
            <ac:spMk id="2" creationId="{C35825E8-1D00-41CD-8C76-32F5A822FFEB}"/>
          </ac:spMkLst>
        </pc:spChg>
        <pc:spChg chg="del">
          <ac:chgData name="Damien Lerminiaux" userId="a10d2050-0289-4479-9d22-2a133b933788" providerId="ADAL" clId="{9BD54E2F-2EF9-4691-9C30-DA8A450C78DE}" dt="2021-07-26T08:09:05.509" v="38" actId="6264"/>
          <ac:spMkLst>
            <pc:docMk/>
            <pc:sldMk cId="236865967" sldId="339"/>
            <ac:spMk id="3" creationId="{9B17797E-3460-48E6-8E93-63E33BF1C742}"/>
          </ac:spMkLst>
        </pc:spChg>
        <pc:spChg chg="add mod ord">
          <ac:chgData name="Damien Lerminiaux" userId="a10d2050-0289-4479-9d22-2a133b933788" providerId="ADAL" clId="{9BD54E2F-2EF9-4691-9C30-DA8A450C78DE}" dt="2021-07-26T08:09:05.509" v="38" actId="6264"/>
          <ac:spMkLst>
            <pc:docMk/>
            <pc:sldMk cId="236865967" sldId="339"/>
            <ac:spMk id="4" creationId="{7A48BA29-A9CE-4144-B055-9AAF0DD5234F}"/>
          </ac:spMkLst>
        </pc:spChg>
        <pc:spChg chg="add mod ord">
          <ac:chgData name="Damien Lerminiaux" userId="a10d2050-0289-4479-9d22-2a133b933788" providerId="ADAL" clId="{9BD54E2F-2EF9-4691-9C30-DA8A450C78DE}" dt="2021-07-26T08:09:05.509" v="38" actId="6264"/>
          <ac:spMkLst>
            <pc:docMk/>
            <pc:sldMk cId="236865967" sldId="339"/>
            <ac:spMk id="5" creationId="{AD7A31AB-4A9B-4877-8C1C-A72264FE0FDC}"/>
          </ac:spMkLst>
        </pc:spChg>
      </pc:sldChg>
      <pc:sldChg chg="addSp delSp modSp mod chgLayout">
        <pc:chgData name="Damien Lerminiaux" userId="a10d2050-0289-4479-9d22-2a133b933788" providerId="ADAL" clId="{9BD54E2F-2EF9-4691-9C30-DA8A450C78DE}" dt="2021-07-26T08:09:05.509" v="38" actId="6264"/>
        <pc:sldMkLst>
          <pc:docMk/>
          <pc:sldMk cId="3932155895" sldId="340"/>
        </pc:sldMkLst>
        <pc:spChg chg="del">
          <ac:chgData name="Damien Lerminiaux" userId="a10d2050-0289-4479-9d22-2a133b933788" providerId="ADAL" clId="{9BD54E2F-2EF9-4691-9C30-DA8A450C78DE}" dt="2021-07-26T08:09:05.509" v="38" actId="6264"/>
          <ac:spMkLst>
            <pc:docMk/>
            <pc:sldMk cId="3932155895" sldId="340"/>
            <ac:spMk id="2" creationId="{B5FE0C7D-5F80-4B7F-9154-C35806E1BEF2}"/>
          </ac:spMkLst>
        </pc:spChg>
        <pc:spChg chg="del">
          <ac:chgData name="Damien Lerminiaux" userId="a10d2050-0289-4479-9d22-2a133b933788" providerId="ADAL" clId="{9BD54E2F-2EF9-4691-9C30-DA8A450C78DE}" dt="2021-07-26T08:09:05.509" v="38" actId="6264"/>
          <ac:spMkLst>
            <pc:docMk/>
            <pc:sldMk cId="3932155895" sldId="340"/>
            <ac:spMk id="3" creationId="{B022D40A-BFCF-470C-8ADB-72443BA42869}"/>
          </ac:spMkLst>
        </pc:spChg>
        <pc:spChg chg="del">
          <ac:chgData name="Damien Lerminiaux" userId="a10d2050-0289-4479-9d22-2a133b933788" providerId="ADAL" clId="{9BD54E2F-2EF9-4691-9C30-DA8A450C78DE}" dt="2021-07-26T08:09:05.509" v="38" actId="6264"/>
          <ac:spMkLst>
            <pc:docMk/>
            <pc:sldMk cId="3932155895" sldId="340"/>
            <ac:spMk id="4" creationId="{7C40162D-D596-48AB-8112-0A8F207A7634}"/>
          </ac:spMkLst>
        </pc:spChg>
        <pc:spChg chg="add mod ord">
          <ac:chgData name="Damien Lerminiaux" userId="a10d2050-0289-4479-9d22-2a133b933788" providerId="ADAL" clId="{9BD54E2F-2EF9-4691-9C30-DA8A450C78DE}" dt="2021-07-26T08:09:05.509" v="38" actId="6264"/>
          <ac:spMkLst>
            <pc:docMk/>
            <pc:sldMk cId="3932155895" sldId="340"/>
            <ac:spMk id="5" creationId="{27A72475-2934-4E29-8715-AB3A32E48477}"/>
          </ac:spMkLst>
        </pc:spChg>
        <pc:spChg chg="add mod ord">
          <ac:chgData name="Damien Lerminiaux" userId="a10d2050-0289-4479-9d22-2a133b933788" providerId="ADAL" clId="{9BD54E2F-2EF9-4691-9C30-DA8A450C78DE}" dt="2021-07-26T08:09:05.509" v="38" actId="6264"/>
          <ac:spMkLst>
            <pc:docMk/>
            <pc:sldMk cId="3932155895" sldId="340"/>
            <ac:spMk id="6" creationId="{B289E07B-8070-4C2A-BA9D-9E9B83ED738F}"/>
          </ac:spMkLst>
        </pc:spChg>
        <pc:spChg chg="add mod ord">
          <ac:chgData name="Damien Lerminiaux" userId="a10d2050-0289-4479-9d22-2a133b933788" providerId="ADAL" clId="{9BD54E2F-2EF9-4691-9C30-DA8A450C78DE}" dt="2021-07-26T08:09:05.509" v="38" actId="6264"/>
          <ac:spMkLst>
            <pc:docMk/>
            <pc:sldMk cId="3932155895" sldId="340"/>
            <ac:spMk id="7" creationId="{2E5D61D5-92F0-4277-9C1C-CB0C3D1D2AA1}"/>
          </ac:spMkLst>
        </pc:spChg>
      </pc:sldChg>
      <pc:sldChg chg="addSp delSp modSp mod chgLayout">
        <pc:chgData name="Damien Lerminiaux" userId="a10d2050-0289-4479-9d22-2a133b933788" providerId="ADAL" clId="{9BD54E2F-2EF9-4691-9C30-DA8A450C78DE}" dt="2021-07-26T08:09:05.509" v="38" actId="6264"/>
        <pc:sldMkLst>
          <pc:docMk/>
          <pc:sldMk cId="3271726075" sldId="343"/>
        </pc:sldMkLst>
        <pc:spChg chg="del">
          <ac:chgData name="Damien Lerminiaux" userId="a10d2050-0289-4479-9d22-2a133b933788" providerId="ADAL" clId="{9BD54E2F-2EF9-4691-9C30-DA8A450C78DE}" dt="2021-07-26T08:09:05.509" v="38" actId="6264"/>
          <ac:spMkLst>
            <pc:docMk/>
            <pc:sldMk cId="3271726075" sldId="343"/>
            <ac:spMk id="2" creationId="{A918ED66-E7BE-4C0A-B4BE-D3054C4F77BE}"/>
          </ac:spMkLst>
        </pc:spChg>
        <pc:spChg chg="del">
          <ac:chgData name="Damien Lerminiaux" userId="a10d2050-0289-4479-9d22-2a133b933788" providerId="ADAL" clId="{9BD54E2F-2EF9-4691-9C30-DA8A450C78DE}" dt="2021-07-26T08:09:05.509" v="38" actId="6264"/>
          <ac:spMkLst>
            <pc:docMk/>
            <pc:sldMk cId="3271726075" sldId="343"/>
            <ac:spMk id="3" creationId="{A0739468-59A2-40EA-8104-5CE9BF9479B7}"/>
          </ac:spMkLst>
        </pc:spChg>
        <pc:spChg chg="add mod ord">
          <ac:chgData name="Damien Lerminiaux" userId="a10d2050-0289-4479-9d22-2a133b933788" providerId="ADAL" clId="{9BD54E2F-2EF9-4691-9C30-DA8A450C78DE}" dt="2021-07-26T08:09:05.509" v="38" actId="6264"/>
          <ac:spMkLst>
            <pc:docMk/>
            <pc:sldMk cId="3271726075" sldId="343"/>
            <ac:spMk id="7" creationId="{26E157DA-1AE2-40A0-82F8-C213610DDE81}"/>
          </ac:spMkLst>
        </pc:spChg>
        <pc:spChg chg="add mod ord">
          <ac:chgData name="Damien Lerminiaux" userId="a10d2050-0289-4479-9d22-2a133b933788" providerId="ADAL" clId="{9BD54E2F-2EF9-4691-9C30-DA8A450C78DE}" dt="2021-07-26T08:09:05.509" v="38" actId="6264"/>
          <ac:spMkLst>
            <pc:docMk/>
            <pc:sldMk cId="3271726075" sldId="343"/>
            <ac:spMk id="8" creationId="{7582194E-1B0E-4405-9732-3A6FD95A211D}"/>
          </ac:spMkLst>
        </pc:spChg>
      </pc:sldChg>
      <pc:sldChg chg="addSp delSp modSp mod chgLayout">
        <pc:chgData name="Damien Lerminiaux" userId="a10d2050-0289-4479-9d22-2a133b933788" providerId="ADAL" clId="{9BD54E2F-2EF9-4691-9C30-DA8A450C78DE}" dt="2021-07-26T08:09:05.509" v="38" actId="6264"/>
        <pc:sldMkLst>
          <pc:docMk/>
          <pc:sldMk cId="3725268375" sldId="344"/>
        </pc:sldMkLst>
        <pc:spChg chg="add mod ord">
          <ac:chgData name="Damien Lerminiaux" userId="a10d2050-0289-4479-9d22-2a133b933788" providerId="ADAL" clId="{9BD54E2F-2EF9-4691-9C30-DA8A450C78DE}" dt="2021-07-26T08:09:05.509" v="38" actId="6264"/>
          <ac:spMkLst>
            <pc:docMk/>
            <pc:sldMk cId="3725268375" sldId="344"/>
            <ac:spMk id="2" creationId="{6533C6B1-0854-4DB4-8845-F467172FB18C}"/>
          </ac:spMkLst>
        </pc:spChg>
        <pc:spChg chg="add mod ord">
          <ac:chgData name="Damien Lerminiaux" userId="a10d2050-0289-4479-9d22-2a133b933788" providerId="ADAL" clId="{9BD54E2F-2EF9-4691-9C30-DA8A450C78DE}" dt="2021-07-26T08:09:05.509" v="38" actId="6264"/>
          <ac:spMkLst>
            <pc:docMk/>
            <pc:sldMk cId="3725268375" sldId="344"/>
            <ac:spMk id="3" creationId="{56FCC4C6-423C-49D3-9363-5EC7BE89396D}"/>
          </ac:spMkLst>
        </pc:spChg>
        <pc:spChg chg="add mod ord">
          <ac:chgData name="Damien Lerminiaux" userId="a10d2050-0289-4479-9d22-2a133b933788" providerId="ADAL" clId="{9BD54E2F-2EF9-4691-9C30-DA8A450C78DE}" dt="2021-07-26T08:09:05.509" v="38" actId="6264"/>
          <ac:spMkLst>
            <pc:docMk/>
            <pc:sldMk cId="3725268375" sldId="344"/>
            <ac:spMk id="4" creationId="{B8070CA6-21B3-4BD3-A8D9-DFD7987C36B6}"/>
          </ac:spMkLst>
        </pc:spChg>
        <pc:spChg chg="add mod ord">
          <ac:chgData name="Damien Lerminiaux" userId="a10d2050-0289-4479-9d22-2a133b933788" providerId="ADAL" clId="{9BD54E2F-2EF9-4691-9C30-DA8A450C78DE}" dt="2021-07-26T08:09:05.509" v="38" actId="6264"/>
          <ac:spMkLst>
            <pc:docMk/>
            <pc:sldMk cId="3725268375" sldId="344"/>
            <ac:spMk id="5" creationId="{3C084D07-79E6-43C6-810B-F21A8741D684}"/>
          </ac:spMkLst>
        </pc:spChg>
        <pc:spChg chg="add mod ord">
          <ac:chgData name="Damien Lerminiaux" userId="a10d2050-0289-4479-9d22-2a133b933788" providerId="ADAL" clId="{9BD54E2F-2EF9-4691-9C30-DA8A450C78DE}" dt="2021-07-26T08:09:05.509" v="38" actId="6264"/>
          <ac:spMkLst>
            <pc:docMk/>
            <pc:sldMk cId="3725268375" sldId="344"/>
            <ac:spMk id="6" creationId="{326F440B-06D1-4815-A42A-D348B57095BD}"/>
          </ac:spMkLst>
        </pc:spChg>
        <pc:spChg chg="add mod ord">
          <ac:chgData name="Damien Lerminiaux" userId="a10d2050-0289-4479-9d22-2a133b933788" providerId="ADAL" clId="{9BD54E2F-2EF9-4691-9C30-DA8A450C78DE}" dt="2021-07-26T08:09:05.509" v="38" actId="6264"/>
          <ac:spMkLst>
            <pc:docMk/>
            <pc:sldMk cId="3725268375" sldId="344"/>
            <ac:spMk id="7" creationId="{CCF57170-DE5F-498B-B568-D0528442CE55}"/>
          </ac:spMkLst>
        </pc:spChg>
        <pc:spChg chg="add mod ord">
          <ac:chgData name="Damien Lerminiaux" userId="a10d2050-0289-4479-9d22-2a133b933788" providerId="ADAL" clId="{9BD54E2F-2EF9-4691-9C30-DA8A450C78DE}" dt="2021-07-26T08:09:05.509" v="38" actId="6264"/>
          <ac:spMkLst>
            <pc:docMk/>
            <pc:sldMk cId="3725268375" sldId="344"/>
            <ac:spMk id="8" creationId="{DE5519B6-DC32-4332-BCE2-109C63CF6FE3}"/>
          </ac:spMkLst>
        </pc:spChg>
        <pc:spChg chg="add mod ord">
          <ac:chgData name="Damien Lerminiaux" userId="a10d2050-0289-4479-9d22-2a133b933788" providerId="ADAL" clId="{9BD54E2F-2EF9-4691-9C30-DA8A450C78DE}" dt="2021-07-26T08:09:05.509" v="38" actId="6264"/>
          <ac:spMkLst>
            <pc:docMk/>
            <pc:sldMk cId="3725268375" sldId="344"/>
            <ac:spMk id="9" creationId="{E2FE3F87-DD6D-40B8-8DAE-1C395BDC7FE3}"/>
          </ac:spMkLst>
        </pc:spChg>
        <pc:spChg chg="add mod ord">
          <ac:chgData name="Damien Lerminiaux" userId="a10d2050-0289-4479-9d22-2a133b933788" providerId="ADAL" clId="{9BD54E2F-2EF9-4691-9C30-DA8A450C78DE}" dt="2021-07-26T08:09:05.509" v="38" actId="6264"/>
          <ac:spMkLst>
            <pc:docMk/>
            <pc:sldMk cId="3725268375" sldId="344"/>
            <ac:spMk id="10" creationId="{D8EE0FA8-F320-4B3A-8FF4-A5E1048D18BB}"/>
          </ac:spMkLst>
        </pc:spChg>
        <pc:spChg chg="add mod ord">
          <ac:chgData name="Damien Lerminiaux" userId="a10d2050-0289-4479-9d22-2a133b933788" providerId="ADAL" clId="{9BD54E2F-2EF9-4691-9C30-DA8A450C78DE}" dt="2021-07-26T08:09:05.509" v="38" actId="6264"/>
          <ac:spMkLst>
            <pc:docMk/>
            <pc:sldMk cId="3725268375" sldId="344"/>
            <ac:spMk id="11" creationId="{9D0E803C-FD8A-493A-802D-3B62F9C86AA6}"/>
          </ac:spMkLst>
        </pc:spChg>
        <pc:spChg chg="del">
          <ac:chgData name="Damien Lerminiaux" userId="a10d2050-0289-4479-9d22-2a133b933788" providerId="ADAL" clId="{9BD54E2F-2EF9-4691-9C30-DA8A450C78DE}" dt="2021-07-26T08:09:05.509" v="38" actId="6264"/>
          <ac:spMkLst>
            <pc:docMk/>
            <pc:sldMk cId="3725268375" sldId="344"/>
            <ac:spMk id="53" creationId="{2FDEB405-987E-49D2-B6EF-77E2D0A4D129}"/>
          </ac:spMkLst>
        </pc:spChg>
        <pc:spChg chg="del">
          <ac:chgData name="Damien Lerminiaux" userId="a10d2050-0289-4479-9d22-2a133b933788" providerId="ADAL" clId="{9BD54E2F-2EF9-4691-9C30-DA8A450C78DE}" dt="2021-07-26T08:09:05.509" v="38" actId="6264"/>
          <ac:spMkLst>
            <pc:docMk/>
            <pc:sldMk cId="3725268375" sldId="344"/>
            <ac:spMk id="54" creationId="{9B8E408D-B490-4519-99C5-9F644CC59A74}"/>
          </ac:spMkLst>
        </pc:spChg>
        <pc:spChg chg="del">
          <ac:chgData name="Damien Lerminiaux" userId="a10d2050-0289-4479-9d22-2a133b933788" providerId="ADAL" clId="{9BD54E2F-2EF9-4691-9C30-DA8A450C78DE}" dt="2021-07-26T08:09:05.509" v="38" actId="6264"/>
          <ac:spMkLst>
            <pc:docMk/>
            <pc:sldMk cId="3725268375" sldId="344"/>
            <ac:spMk id="55" creationId="{65DBA26E-F1CA-4E50-89F1-FDBD46BB7163}"/>
          </ac:spMkLst>
        </pc:spChg>
        <pc:spChg chg="del">
          <ac:chgData name="Damien Lerminiaux" userId="a10d2050-0289-4479-9d22-2a133b933788" providerId="ADAL" clId="{9BD54E2F-2EF9-4691-9C30-DA8A450C78DE}" dt="2021-07-26T08:09:05.509" v="38" actId="6264"/>
          <ac:spMkLst>
            <pc:docMk/>
            <pc:sldMk cId="3725268375" sldId="344"/>
            <ac:spMk id="56" creationId="{5AE1E323-A6FC-49BD-9AA3-C6635AB8CB13}"/>
          </ac:spMkLst>
        </pc:spChg>
        <pc:spChg chg="del">
          <ac:chgData name="Damien Lerminiaux" userId="a10d2050-0289-4479-9d22-2a133b933788" providerId="ADAL" clId="{9BD54E2F-2EF9-4691-9C30-DA8A450C78DE}" dt="2021-07-26T08:09:05.509" v="38" actId="6264"/>
          <ac:spMkLst>
            <pc:docMk/>
            <pc:sldMk cId="3725268375" sldId="344"/>
            <ac:spMk id="57" creationId="{9B8876BA-4E04-4893-80C6-2EA3D44EE39D}"/>
          </ac:spMkLst>
        </pc:spChg>
        <pc:spChg chg="del">
          <ac:chgData name="Damien Lerminiaux" userId="a10d2050-0289-4479-9d22-2a133b933788" providerId="ADAL" clId="{9BD54E2F-2EF9-4691-9C30-DA8A450C78DE}" dt="2021-07-26T08:09:05.509" v="38" actId="6264"/>
          <ac:spMkLst>
            <pc:docMk/>
            <pc:sldMk cId="3725268375" sldId="344"/>
            <ac:spMk id="58" creationId="{B3247E47-5E1D-41BC-9193-DC14E8FC0B17}"/>
          </ac:spMkLst>
        </pc:spChg>
        <pc:spChg chg="del">
          <ac:chgData name="Damien Lerminiaux" userId="a10d2050-0289-4479-9d22-2a133b933788" providerId="ADAL" clId="{9BD54E2F-2EF9-4691-9C30-DA8A450C78DE}" dt="2021-07-26T08:09:05.509" v="38" actId="6264"/>
          <ac:spMkLst>
            <pc:docMk/>
            <pc:sldMk cId="3725268375" sldId="344"/>
            <ac:spMk id="59" creationId="{A1E4F16C-B4A3-4A48-8543-B2EDC45C1F42}"/>
          </ac:spMkLst>
        </pc:spChg>
        <pc:spChg chg="del">
          <ac:chgData name="Damien Lerminiaux" userId="a10d2050-0289-4479-9d22-2a133b933788" providerId="ADAL" clId="{9BD54E2F-2EF9-4691-9C30-DA8A450C78DE}" dt="2021-07-26T08:09:05.509" v="38" actId="6264"/>
          <ac:spMkLst>
            <pc:docMk/>
            <pc:sldMk cId="3725268375" sldId="344"/>
            <ac:spMk id="60" creationId="{589FD22A-CD4E-4744-9594-1D0FC00BBD0C}"/>
          </ac:spMkLst>
        </pc:spChg>
        <pc:spChg chg="del">
          <ac:chgData name="Damien Lerminiaux" userId="a10d2050-0289-4479-9d22-2a133b933788" providerId="ADAL" clId="{9BD54E2F-2EF9-4691-9C30-DA8A450C78DE}" dt="2021-07-26T08:09:05.509" v="38" actId="6264"/>
          <ac:spMkLst>
            <pc:docMk/>
            <pc:sldMk cId="3725268375" sldId="344"/>
            <ac:spMk id="61" creationId="{6FEA1391-B64A-48CA-BF2E-B1AC1B151CB5}"/>
          </ac:spMkLst>
        </pc:spChg>
        <pc:spChg chg="del">
          <ac:chgData name="Damien Lerminiaux" userId="a10d2050-0289-4479-9d22-2a133b933788" providerId="ADAL" clId="{9BD54E2F-2EF9-4691-9C30-DA8A450C78DE}" dt="2021-07-26T08:09:05.509" v="38" actId="6264"/>
          <ac:spMkLst>
            <pc:docMk/>
            <pc:sldMk cId="3725268375" sldId="344"/>
            <ac:spMk id="62" creationId="{185363B2-4F13-4573-8A81-0D13294F607C}"/>
          </ac:spMkLst>
        </pc:spChg>
      </pc:sldChg>
      <pc:sldChg chg="addSp delSp modSp mod chgLayout">
        <pc:chgData name="Damien Lerminiaux" userId="a10d2050-0289-4479-9d22-2a133b933788" providerId="ADAL" clId="{9BD54E2F-2EF9-4691-9C30-DA8A450C78DE}" dt="2021-07-26T08:09:05.509" v="38" actId="6264"/>
        <pc:sldMkLst>
          <pc:docMk/>
          <pc:sldMk cId="2157006867" sldId="345"/>
        </pc:sldMkLst>
        <pc:spChg chg="add mod ord">
          <ac:chgData name="Damien Lerminiaux" userId="a10d2050-0289-4479-9d22-2a133b933788" providerId="ADAL" clId="{9BD54E2F-2EF9-4691-9C30-DA8A450C78DE}" dt="2021-07-26T08:09:05.509" v="38" actId="6264"/>
          <ac:spMkLst>
            <pc:docMk/>
            <pc:sldMk cId="2157006867" sldId="345"/>
            <ac:spMk id="2" creationId="{42C1958B-E3C6-460E-AC99-BFDB57A2DDF0}"/>
          </ac:spMkLst>
        </pc:spChg>
        <pc:spChg chg="add mod ord">
          <ac:chgData name="Damien Lerminiaux" userId="a10d2050-0289-4479-9d22-2a133b933788" providerId="ADAL" clId="{9BD54E2F-2EF9-4691-9C30-DA8A450C78DE}" dt="2021-07-26T08:09:05.509" v="38" actId="6264"/>
          <ac:spMkLst>
            <pc:docMk/>
            <pc:sldMk cId="2157006867" sldId="345"/>
            <ac:spMk id="3" creationId="{D3CB2A87-5E93-4578-B916-4688D4A02F0D}"/>
          </ac:spMkLst>
        </pc:spChg>
        <pc:spChg chg="add mod ord">
          <ac:chgData name="Damien Lerminiaux" userId="a10d2050-0289-4479-9d22-2a133b933788" providerId="ADAL" clId="{9BD54E2F-2EF9-4691-9C30-DA8A450C78DE}" dt="2021-07-26T08:09:05.509" v="38" actId="6264"/>
          <ac:spMkLst>
            <pc:docMk/>
            <pc:sldMk cId="2157006867" sldId="345"/>
            <ac:spMk id="4" creationId="{CE2B29E7-3BAD-45EC-B1F4-81686839712F}"/>
          </ac:spMkLst>
        </pc:spChg>
        <pc:spChg chg="add mod ord">
          <ac:chgData name="Damien Lerminiaux" userId="a10d2050-0289-4479-9d22-2a133b933788" providerId="ADAL" clId="{9BD54E2F-2EF9-4691-9C30-DA8A450C78DE}" dt="2021-07-26T08:09:05.509" v="38" actId="6264"/>
          <ac:spMkLst>
            <pc:docMk/>
            <pc:sldMk cId="2157006867" sldId="345"/>
            <ac:spMk id="5" creationId="{86356B03-2648-42B7-A044-90328EA4CE55}"/>
          </ac:spMkLst>
        </pc:spChg>
        <pc:spChg chg="add mod ord">
          <ac:chgData name="Damien Lerminiaux" userId="a10d2050-0289-4479-9d22-2a133b933788" providerId="ADAL" clId="{9BD54E2F-2EF9-4691-9C30-DA8A450C78DE}" dt="2021-07-26T08:09:05.509" v="38" actId="6264"/>
          <ac:spMkLst>
            <pc:docMk/>
            <pc:sldMk cId="2157006867" sldId="345"/>
            <ac:spMk id="6" creationId="{F8FC3309-682C-42F3-A5D8-4B61582B79BF}"/>
          </ac:spMkLst>
        </pc:spChg>
        <pc:spChg chg="add mod ord">
          <ac:chgData name="Damien Lerminiaux" userId="a10d2050-0289-4479-9d22-2a133b933788" providerId="ADAL" clId="{9BD54E2F-2EF9-4691-9C30-DA8A450C78DE}" dt="2021-07-26T08:09:05.509" v="38" actId="6264"/>
          <ac:spMkLst>
            <pc:docMk/>
            <pc:sldMk cId="2157006867" sldId="345"/>
            <ac:spMk id="7" creationId="{9338D7F7-DBF7-4FC1-9CAC-222F7D6C9A0A}"/>
          </ac:spMkLst>
        </pc:spChg>
        <pc:spChg chg="add mod ord">
          <ac:chgData name="Damien Lerminiaux" userId="a10d2050-0289-4479-9d22-2a133b933788" providerId="ADAL" clId="{9BD54E2F-2EF9-4691-9C30-DA8A450C78DE}" dt="2021-07-26T08:09:05.509" v="38" actId="6264"/>
          <ac:spMkLst>
            <pc:docMk/>
            <pc:sldMk cId="2157006867" sldId="345"/>
            <ac:spMk id="8" creationId="{DD9AB354-5EC7-4075-AE50-B9B9712BEC88}"/>
          </ac:spMkLst>
        </pc:spChg>
        <pc:spChg chg="add mod ord">
          <ac:chgData name="Damien Lerminiaux" userId="a10d2050-0289-4479-9d22-2a133b933788" providerId="ADAL" clId="{9BD54E2F-2EF9-4691-9C30-DA8A450C78DE}" dt="2021-07-26T08:09:05.509" v="38" actId="6264"/>
          <ac:spMkLst>
            <pc:docMk/>
            <pc:sldMk cId="2157006867" sldId="345"/>
            <ac:spMk id="9" creationId="{F5C1E7D4-5677-4412-87A0-15D6165D0D9A}"/>
          </ac:spMkLst>
        </pc:spChg>
        <pc:spChg chg="add mod ord">
          <ac:chgData name="Damien Lerminiaux" userId="a10d2050-0289-4479-9d22-2a133b933788" providerId="ADAL" clId="{9BD54E2F-2EF9-4691-9C30-DA8A450C78DE}" dt="2021-07-26T08:09:05.509" v="38" actId="6264"/>
          <ac:spMkLst>
            <pc:docMk/>
            <pc:sldMk cId="2157006867" sldId="345"/>
            <ac:spMk id="10" creationId="{82C28371-855B-43ED-BA38-5B6DC10E5617}"/>
          </ac:spMkLst>
        </pc:spChg>
        <pc:spChg chg="add mod ord">
          <ac:chgData name="Damien Lerminiaux" userId="a10d2050-0289-4479-9d22-2a133b933788" providerId="ADAL" clId="{9BD54E2F-2EF9-4691-9C30-DA8A450C78DE}" dt="2021-07-26T08:09:05.509" v="38" actId="6264"/>
          <ac:spMkLst>
            <pc:docMk/>
            <pc:sldMk cId="2157006867" sldId="345"/>
            <ac:spMk id="11" creationId="{E671EDF2-696D-4D44-AB30-0D6EFCD68B80}"/>
          </ac:spMkLst>
        </pc:spChg>
        <pc:spChg chg="del">
          <ac:chgData name="Damien Lerminiaux" userId="a10d2050-0289-4479-9d22-2a133b933788" providerId="ADAL" clId="{9BD54E2F-2EF9-4691-9C30-DA8A450C78DE}" dt="2021-07-26T08:09:05.509" v="38" actId="6264"/>
          <ac:spMkLst>
            <pc:docMk/>
            <pc:sldMk cId="2157006867" sldId="345"/>
            <ac:spMk id="12" creationId="{7B55FCE8-4EB3-43AD-8C6D-72C890CFBFD0}"/>
          </ac:spMkLst>
        </pc:spChg>
        <pc:spChg chg="del">
          <ac:chgData name="Damien Lerminiaux" userId="a10d2050-0289-4479-9d22-2a133b933788" providerId="ADAL" clId="{9BD54E2F-2EF9-4691-9C30-DA8A450C78DE}" dt="2021-07-26T08:09:05.509" v="38" actId="6264"/>
          <ac:spMkLst>
            <pc:docMk/>
            <pc:sldMk cId="2157006867" sldId="345"/>
            <ac:spMk id="13" creationId="{098F373A-5AF0-4C16-AB60-E4AB670628F6}"/>
          </ac:spMkLst>
        </pc:spChg>
        <pc:spChg chg="del">
          <ac:chgData name="Damien Lerminiaux" userId="a10d2050-0289-4479-9d22-2a133b933788" providerId="ADAL" clId="{9BD54E2F-2EF9-4691-9C30-DA8A450C78DE}" dt="2021-07-26T08:09:05.509" v="38" actId="6264"/>
          <ac:spMkLst>
            <pc:docMk/>
            <pc:sldMk cId="2157006867" sldId="345"/>
            <ac:spMk id="14" creationId="{B826635A-6479-483B-9C97-20565B165968}"/>
          </ac:spMkLst>
        </pc:spChg>
        <pc:spChg chg="del">
          <ac:chgData name="Damien Lerminiaux" userId="a10d2050-0289-4479-9d22-2a133b933788" providerId="ADAL" clId="{9BD54E2F-2EF9-4691-9C30-DA8A450C78DE}" dt="2021-07-26T08:09:05.509" v="38" actId="6264"/>
          <ac:spMkLst>
            <pc:docMk/>
            <pc:sldMk cId="2157006867" sldId="345"/>
            <ac:spMk id="15" creationId="{C8628AA0-D174-4A72-9AA5-7420427A001B}"/>
          </ac:spMkLst>
        </pc:spChg>
        <pc:spChg chg="del">
          <ac:chgData name="Damien Lerminiaux" userId="a10d2050-0289-4479-9d22-2a133b933788" providerId="ADAL" clId="{9BD54E2F-2EF9-4691-9C30-DA8A450C78DE}" dt="2021-07-26T08:09:05.509" v="38" actId="6264"/>
          <ac:spMkLst>
            <pc:docMk/>
            <pc:sldMk cId="2157006867" sldId="345"/>
            <ac:spMk id="16" creationId="{EE95E719-F9B5-4630-82D0-711AFBBBD61A}"/>
          </ac:spMkLst>
        </pc:spChg>
        <pc:spChg chg="del">
          <ac:chgData name="Damien Lerminiaux" userId="a10d2050-0289-4479-9d22-2a133b933788" providerId="ADAL" clId="{9BD54E2F-2EF9-4691-9C30-DA8A450C78DE}" dt="2021-07-26T08:09:05.509" v="38" actId="6264"/>
          <ac:spMkLst>
            <pc:docMk/>
            <pc:sldMk cId="2157006867" sldId="345"/>
            <ac:spMk id="17" creationId="{6847F554-6771-4C6D-843E-3586D066DFB0}"/>
          </ac:spMkLst>
        </pc:spChg>
        <pc:spChg chg="del">
          <ac:chgData name="Damien Lerminiaux" userId="a10d2050-0289-4479-9d22-2a133b933788" providerId="ADAL" clId="{9BD54E2F-2EF9-4691-9C30-DA8A450C78DE}" dt="2021-07-26T08:09:05.509" v="38" actId="6264"/>
          <ac:spMkLst>
            <pc:docMk/>
            <pc:sldMk cId="2157006867" sldId="345"/>
            <ac:spMk id="18" creationId="{8C5D7DCF-CFEE-48E1-B8AB-026B70F6BDD1}"/>
          </ac:spMkLst>
        </pc:spChg>
        <pc:spChg chg="del">
          <ac:chgData name="Damien Lerminiaux" userId="a10d2050-0289-4479-9d22-2a133b933788" providerId="ADAL" clId="{9BD54E2F-2EF9-4691-9C30-DA8A450C78DE}" dt="2021-07-26T08:09:05.509" v="38" actId="6264"/>
          <ac:spMkLst>
            <pc:docMk/>
            <pc:sldMk cId="2157006867" sldId="345"/>
            <ac:spMk id="19" creationId="{CE044D45-7F2E-4BF8-8709-09BBE97B7F41}"/>
          </ac:spMkLst>
        </pc:spChg>
        <pc:spChg chg="del">
          <ac:chgData name="Damien Lerminiaux" userId="a10d2050-0289-4479-9d22-2a133b933788" providerId="ADAL" clId="{9BD54E2F-2EF9-4691-9C30-DA8A450C78DE}" dt="2021-07-26T08:09:05.509" v="38" actId="6264"/>
          <ac:spMkLst>
            <pc:docMk/>
            <pc:sldMk cId="2157006867" sldId="345"/>
            <ac:spMk id="20" creationId="{997476DB-3E2A-49FA-B0BB-BB83117D6CF7}"/>
          </ac:spMkLst>
        </pc:spChg>
        <pc:spChg chg="del">
          <ac:chgData name="Damien Lerminiaux" userId="a10d2050-0289-4479-9d22-2a133b933788" providerId="ADAL" clId="{9BD54E2F-2EF9-4691-9C30-DA8A450C78DE}" dt="2021-07-26T08:09:05.509" v="38" actId="6264"/>
          <ac:spMkLst>
            <pc:docMk/>
            <pc:sldMk cId="2157006867" sldId="345"/>
            <ac:spMk id="21" creationId="{6DE82A9A-F9B5-4936-8C6F-EC9B0CB82195}"/>
          </ac:spMkLst>
        </pc:spChg>
        <pc:spChg chg="del">
          <ac:chgData name="Damien Lerminiaux" userId="a10d2050-0289-4479-9d22-2a133b933788" providerId="ADAL" clId="{9BD54E2F-2EF9-4691-9C30-DA8A450C78DE}" dt="2021-07-26T08:09:05.509" v="38" actId="6264"/>
          <ac:spMkLst>
            <pc:docMk/>
            <pc:sldMk cId="2157006867" sldId="345"/>
            <ac:spMk id="22" creationId="{2C4B6E6D-1877-43FE-A56F-ACAEBC644028}"/>
          </ac:spMkLst>
        </pc:spChg>
        <pc:spChg chg="add mod ord">
          <ac:chgData name="Damien Lerminiaux" userId="a10d2050-0289-4479-9d22-2a133b933788" providerId="ADAL" clId="{9BD54E2F-2EF9-4691-9C30-DA8A450C78DE}" dt="2021-07-26T08:09:05.509" v="38" actId="6264"/>
          <ac:spMkLst>
            <pc:docMk/>
            <pc:sldMk cId="2157006867" sldId="345"/>
            <ac:spMk id="23" creationId="{8F88DB21-99D3-498B-95FF-CB020DEFDC18}"/>
          </ac:spMkLst>
        </pc:spChg>
      </pc:sldChg>
      <pc:sldChg chg="addSp delSp modSp mod chgLayout">
        <pc:chgData name="Damien Lerminiaux" userId="a10d2050-0289-4479-9d22-2a133b933788" providerId="ADAL" clId="{9BD54E2F-2EF9-4691-9C30-DA8A450C78DE}" dt="2021-07-26T08:09:05.509" v="38" actId="6264"/>
        <pc:sldMkLst>
          <pc:docMk/>
          <pc:sldMk cId="1092470221" sldId="346"/>
        </pc:sldMkLst>
        <pc:spChg chg="add mod ord">
          <ac:chgData name="Damien Lerminiaux" userId="a10d2050-0289-4479-9d22-2a133b933788" providerId="ADAL" clId="{9BD54E2F-2EF9-4691-9C30-DA8A450C78DE}" dt="2021-07-26T08:09:05.509" v="38" actId="6264"/>
          <ac:spMkLst>
            <pc:docMk/>
            <pc:sldMk cId="1092470221" sldId="346"/>
            <ac:spMk id="2" creationId="{9F20C57D-AAFA-4689-9A9E-1A42C1324393}"/>
          </ac:spMkLst>
        </pc:spChg>
        <pc:spChg chg="add mod ord">
          <ac:chgData name="Damien Lerminiaux" userId="a10d2050-0289-4479-9d22-2a133b933788" providerId="ADAL" clId="{9BD54E2F-2EF9-4691-9C30-DA8A450C78DE}" dt="2021-07-26T08:09:05.509" v="38" actId="6264"/>
          <ac:spMkLst>
            <pc:docMk/>
            <pc:sldMk cId="1092470221" sldId="346"/>
            <ac:spMk id="3" creationId="{4638988E-2269-4B96-8F3E-8217F092AFC4}"/>
          </ac:spMkLst>
        </pc:spChg>
        <pc:spChg chg="add mod ord">
          <ac:chgData name="Damien Lerminiaux" userId="a10d2050-0289-4479-9d22-2a133b933788" providerId="ADAL" clId="{9BD54E2F-2EF9-4691-9C30-DA8A450C78DE}" dt="2021-07-26T08:09:05.509" v="38" actId="6264"/>
          <ac:spMkLst>
            <pc:docMk/>
            <pc:sldMk cId="1092470221" sldId="346"/>
            <ac:spMk id="4" creationId="{BA34E85E-BFF8-4032-BFA0-0D9440630BC1}"/>
          </ac:spMkLst>
        </pc:spChg>
        <pc:spChg chg="add mod ord">
          <ac:chgData name="Damien Lerminiaux" userId="a10d2050-0289-4479-9d22-2a133b933788" providerId="ADAL" clId="{9BD54E2F-2EF9-4691-9C30-DA8A450C78DE}" dt="2021-07-26T08:09:05.509" v="38" actId="6264"/>
          <ac:spMkLst>
            <pc:docMk/>
            <pc:sldMk cId="1092470221" sldId="346"/>
            <ac:spMk id="5" creationId="{8B72E950-C52D-469D-8CA5-A601553213C4}"/>
          </ac:spMkLst>
        </pc:spChg>
        <pc:spChg chg="add mod ord">
          <ac:chgData name="Damien Lerminiaux" userId="a10d2050-0289-4479-9d22-2a133b933788" providerId="ADAL" clId="{9BD54E2F-2EF9-4691-9C30-DA8A450C78DE}" dt="2021-07-26T08:09:05.509" v="38" actId="6264"/>
          <ac:spMkLst>
            <pc:docMk/>
            <pc:sldMk cId="1092470221" sldId="346"/>
            <ac:spMk id="6" creationId="{C1A4BBAF-6669-4897-BC87-425A787BDFA4}"/>
          </ac:spMkLst>
        </pc:spChg>
        <pc:spChg chg="add mod ord">
          <ac:chgData name="Damien Lerminiaux" userId="a10d2050-0289-4479-9d22-2a133b933788" providerId="ADAL" clId="{9BD54E2F-2EF9-4691-9C30-DA8A450C78DE}" dt="2021-07-26T08:09:05.509" v="38" actId="6264"/>
          <ac:spMkLst>
            <pc:docMk/>
            <pc:sldMk cId="1092470221" sldId="346"/>
            <ac:spMk id="7" creationId="{EFC93246-9545-4CF7-A6BF-F29026F7BABC}"/>
          </ac:spMkLst>
        </pc:spChg>
        <pc:spChg chg="add mod ord">
          <ac:chgData name="Damien Lerminiaux" userId="a10d2050-0289-4479-9d22-2a133b933788" providerId="ADAL" clId="{9BD54E2F-2EF9-4691-9C30-DA8A450C78DE}" dt="2021-07-26T08:09:05.509" v="38" actId="6264"/>
          <ac:spMkLst>
            <pc:docMk/>
            <pc:sldMk cId="1092470221" sldId="346"/>
            <ac:spMk id="8" creationId="{95462215-FC2E-49DA-89CC-683BE74E1ADF}"/>
          </ac:spMkLst>
        </pc:spChg>
        <pc:spChg chg="add mod ord">
          <ac:chgData name="Damien Lerminiaux" userId="a10d2050-0289-4479-9d22-2a133b933788" providerId="ADAL" clId="{9BD54E2F-2EF9-4691-9C30-DA8A450C78DE}" dt="2021-07-26T08:09:05.509" v="38" actId="6264"/>
          <ac:spMkLst>
            <pc:docMk/>
            <pc:sldMk cId="1092470221" sldId="346"/>
            <ac:spMk id="9" creationId="{4D34F8F8-0898-4C82-AF05-710D3942F271}"/>
          </ac:spMkLst>
        </pc:spChg>
        <pc:spChg chg="add mod ord">
          <ac:chgData name="Damien Lerminiaux" userId="a10d2050-0289-4479-9d22-2a133b933788" providerId="ADAL" clId="{9BD54E2F-2EF9-4691-9C30-DA8A450C78DE}" dt="2021-07-26T08:09:05.509" v="38" actId="6264"/>
          <ac:spMkLst>
            <pc:docMk/>
            <pc:sldMk cId="1092470221" sldId="346"/>
            <ac:spMk id="10" creationId="{CE5F3ECC-BAFE-40E3-9DBB-C2A29A6A039C}"/>
          </ac:spMkLst>
        </pc:spChg>
        <pc:spChg chg="add mod ord">
          <ac:chgData name="Damien Lerminiaux" userId="a10d2050-0289-4479-9d22-2a133b933788" providerId="ADAL" clId="{9BD54E2F-2EF9-4691-9C30-DA8A450C78DE}" dt="2021-07-26T08:09:05.509" v="38" actId="6264"/>
          <ac:spMkLst>
            <pc:docMk/>
            <pc:sldMk cId="1092470221" sldId="346"/>
            <ac:spMk id="11" creationId="{1C49312A-C3C0-4F19-B383-A5694C26767C}"/>
          </ac:spMkLst>
        </pc:spChg>
        <pc:spChg chg="add mod ord">
          <ac:chgData name="Damien Lerminiaux" userId="a10d2050-0289-4479-9d22-2a133b933788" providerId="ADAL" clId="{9BD54E2F-2EF9-4691-9C30-DA8A450C78DE}" dt="2021-07-26T08:09:05.509" v="38" actId="6264"/>
          <ac:spMkLst>
            <pc:docMk/>
            <pc:sldMk cId="1092470221" sldId="346"/>
            <ac:spMk id="12" creationId="{162A2603-C318-446F-B191-CEAAC02A2E60}"/>
          </ac:spMkLst>
        </pc:spChg>
        <pc:spChg chg="del">
          <ac:chgData name="Damien Lerminiaux" userId="a10d2050-0289-4479-9d22-2a133b933788" providerId="ADAL" clId="{9BD54E2F-2EF9-4691-9C30-DA8A450C78DE}" dt="2021-07-26T08:09:05.509" v="38" actId="6264"/>
          <ac:spMkLst>
            <pc:docMk/>
            <pc:sldMk cId="1092470221" sldId="346"/>
            <ac:spMk id="13" creationId="{655E36E3-8DBA-493C-BAFE-9CF7D25F4234}"/>
          </ac:spMkLst>
        </pc:spChg>
        <pc:spChg chg="del">
          <ac:chgData name="Damien Lerminiaux" userId="a10d2050-0289-4479-9d22-2a133b933788" providerId="ADAL" clId="{9BD54E2F-2EF9-4691-9C30-DA8A450C78DE}" dt="2021-07-26T08:09:05.509" v="38" actId="6264"/>
          <ac:spMkLst>
            <pc:docMk/>
            <pc:sldMk cId="1092470221" sldId="346"/>
            <ac:spMk id="14" creationId="{2DB13B87-F19A-4CF9-B4D5-AEEA8B3E59EC}"/>
          </ac:spMkLst>
        </pc:spChg>
        <pc:spChg chg="del">
          <ac:chgData name="Damien Lerminiaux" userId="a10d2050-0289-4479-9d22-2a133b933788" providerId="ADAL" clId="{9BD54E2F-2EF9-4691-9C30-DA8A450C78DE}" dt="2021-07-26T08:09:05.509" v="38" actId="6264"/>
          <ac:spMkLst>
            <pc:docMk/>
            <pc:sldMk cId="1092470221" sldId="346"/>
            <ac:spMk id="15" creationId="{B5FA8773-3D2D-43C0-9C82-598037078533}"/>
          </ac:spMkLst>
        </pc:spChg>
        <pc:spChg chg="del">
          <ac:chgData name="Damien Lerminiaux" userId="a10d2050-0289-4479-9d22-2a133b933788" providerId="ADAL" clId="{9BD54E2F-2EF9-4691-9C30-DA8A450C78DE}" dt="2021-07-26T08:09:05.509" v="38" actId="6264"/>
          <ac:spMkLst>
            <pc:docMk/>
            <pc:sldMk cId="1092470221" sldId="346"/>
            <ac:spMk id="16" creationId="{D3376C62-525C-405E-950D-8845389FC861}"/>
          </ac:spMkLst>
        </pc:spChg>
        <pc:spChg chg="del">
          <ac:chgData name="Damien Lerminiaux" userId="a10d2050-0289-4479-9d22-2a133b933788" providerId="ADAL" clId="{9BD54E2F-2EF9-4691-9C30-DA8A450C78DE}" dt="2021-07-26T08:09:05.509" v="38" actId="6264"/>
          <ac:spMkLst>
            <pc:docMk/>
            <pc:sldMk cId="1092470221" sldId="346"/>
            <ac:spMk id="17" creationId="{E4A51384-D6A7-4951-885A-31B449C84785}"/>
          </ac:spMkLst>
        </pc:spChg>
        <pc:spChg chg="del">
          <ac:chgData name="Damien Lerminiaux" userId="a10d2050-0289-4479-9d22-2a133b933788" providerId="ADAL" clId="{9BD54E2F-2EF9-4691-9C30-DA8A450C78DE}" dt="2021-07-26T08:09:05.509" v="38" actId="6264"/>
          <ac:spMkLst>
            <pc:docMk/>
            <pc:sldMk cId="1092470221" sldId="346"/>
            <ac:spMk id="18" creationId="{B72DBBFF-255D-438E-97C1-0F6999C2E4AF}"/>
          </ac:spMkLst>
        </pc:spChg>
        <pc:spChg chg="del">
          <ac:chgData name="Damien Lerminiaux" userId="a10d2050-0289-4479-9d22-2a133b933788" providerId="ADAL" clId="{9BD54E2F-2EF9-4691-9C30-DA8A450C78DE}" dt="2021-07-26T08:09:05.509" v="38" actId="6264"/>
          <ac:spMkLst>
            <pc:docMk/>
            <pc:sldMk cId="1092470221" sldId="346"/>
            <ac:spMk id="19" creationId="{357070A6-654D-4140-8DBF-64D08C004538}"/>
          </ac:spMkLst>
        </pc:spChg>
        <pc:spChg chg="del">
          <ac:chgData name="Damien Lerminiaux" userId="a10d2050-0289-4479-9d22-2a133b933788" providerId="ADAL" clId="{9BD54E2F-2EF9-4691-9C30-DA8A450C78DE}" dt="2021-07-26T08:09:05.509" v="38" actId="6264"/>
          <ac:spMkLst>
            <pc:docMk/>
            <pc:sldMk cId="1092470221" sldId="346"/>
            <ac:spMk id="20" creationId="{524F1AD4-F550-45B6-AA35-82967272D5A1}"/>
          </ac:spMkLst>
        </pc:spChg>
        <pc:spChg chg="del">
          <ac:chgData name="Damien Lerminiaux" userId="a10d2050-0289-4479-9d22-2a133b933788" providerId="ADAL" clId="{9BD54E2F-2EF9-4691-9C30-DA8A450C78DE}" dt="2021-07-26T08:09:05.509" v="38" actId="6264"/>
          <ac:spMkLst>
            <pc:docMk/>
            <pc:sldMk cId="1092470221" sldId="346"/>
            <ac:spMk id="21" creationId="{F695582C-FCB1-40AE-942F-568B1EAABB41}"/>
          </ac:spMkLst>
        </pc:spChg>
        <pc:spChg chg="del">
          <ac:chgData name="Damien Lerminiaux" userId="a10d2050-0289-4479-9d22-2a133b933788" providerId="ADAL" clId="{9BD54E2F-2EF9-4691-9C30-DA8A450C78DE}" dt="2021-07-26T08:09:05.509" v="38" actId="6264"/>
          <ac:spMkLst>
            <pc:docMk/>
            <pc:sldMk cId="1092470221" sldId="346"/>
            <ac:spMk id="22" creationId="{D609CDD5-9C1E-4A55-A7C7-229E53688843}"/>
          </ac:spMkLst>
        </pc:spChg>
        <pc:spChg chg="del">
          <ac:chgData name="Damien Lerminiaux" userId="a10d2050-0289-4479-9d22-2a133b933788" providerId="ADAL" clId="{9BD54E2F-2EF9-4691-9C30-DA8A450C78DE}" dt="2021-07-26T08:09:05.509" v="38" actId="6264"/>
          <ac:spMkLst>
            <pc:docMk/>
            <pc:sldMk cId="1092470221" sldId="346"/>
            <ac:spMk id="23" creationId="{626C27B5-3BB3-4D08-9586-F82F82889F10}"/>
          </ac:spMkLst>
        </pc:spChg>
        <pc:spChg chg="del">
          <ac:chgData name="Damien Lerminiaux" userId="a10d2050-0289-4479-9d22-2a133b933788" providerId="ADAL" clId="{9BD54E2F-2EF9-4691-9C30-DA8A450C78DE}" dt="2021-07-26T08:09:05.509" v="38" actId="6264"/>
          <ac:spMkLst>
            <pc:docMk/>
            <pc:sldMk cId="1092470221" sldId="346"/>
            <ac:spMk id="24" creationId="{9255FC42-B78A-4225-927E-51550D386A02}"/>
          </ac:spMkLst>
        </pc:spChg>
        <pc:spChg chg="add mod ord">
          <ac:chgData name="Damien Lerminiaux" userId="a10d2050-0289-4479-9d22-2a133b933788" providerId="ADAL" clId="{9BD54E2F-2EF9-4691-9C30-DA8A450C78DE}" dt="2021-07-26T08:09:05.509" v="38" actId="6264"/>
          <ac:spMkLst>
            <pc:docMk/>
            <pc:sldMk cId="1092470221" sldId="346"/>
            <ac:spMk id="25" creationId="{A88C0767-4E4E-45E1-ACC0-6197B2779966}"/>
          </ac:spMkLst>
        </pc:spChg>
      </pc:sldChg>
      <pc:sldChg chg="addSp delSp modSp mod chgLayout">
        <pc:chgData name="Damien Lerminiaux" userId="a10d2050-0289-4479-9d22-2a133b933788" providerId="ADAL" clId="{9BD54E2F-2EF9-4691-9C30-DA8A450C78DE}" dt="2021-07-26T08:09:05.509" v="38" actId="6264"/>
        <pc:sldMkLst>
          <pc:docMk/>
          <pc:sldMk cId="2341734776" sldId="347"/>
        </pc:sldMkLst>
        <pc:spChg chg="add mod ord">
          <ac:chgData name="Damien Lerminiaux" userId="a10d2050-0289-4479-9d22-2a133b933788" providerId="ADAL" clId="{9BD54E2F-2EF9-4691-9C30-DA8A450C78DE}" dt="2021-07-26T08:09:05.509" v="38" actId="6264"/>
          <ac:spMkLst>
            <pc:docMk/>
            <pc:sldMk cId="2341734776" sldId="347"/>
            <ac:spMk id="2" creationId="{7F881BE4-99A8-4F74-A212-700621440BE1}"/>
          </ac:spMkLst>
        </pc:spChg>
        <pc:spChg chg="add mod ord">
          <ac:chgData name="Damien Lerminiaux" userId="a10d2050-0289-4479-9d22-2a133b933788" providerId="ADAL" clId="{9BD54E2F-2EF9-4691-9C30-DA8A450C78DE}" dt="2021-07-26T08:09:05.509" v="38" actId="6264"/>
          <ac:spMkLst>
            <pc:docMk/>
            <pc:sldMk cId="2341734776" sldId="347"/>
            <ac:spMk id="3" creationId="{5BD1B2E8-95CE-4AC9-8CAD-8E183FA14975}"/>
          </ac:spMkLst>
        </pc:spChg>
        <pc:spChg chg="add mod ord">
          <ac:chgData name="Damien Lerminiaux" userId="a10d2050-0289-4479-9d22-2a133b933788" providerId="ADAL" clId="{9BD54E2F-2EF9-4691-9C30-DA8A450C78DE}" dt="2021-07-26T08:09:05.509" v="38" actId="6264"/>
          <ac:spMkLst>
            <pc:docMk/>
            <pc:sldMk cId="2341734776" sldId="347"/>
            <ac:spMk id="4" creationId="{7CA14AED-7112-4701-BB17-3714545F7C63}"/>
          </ac:spMkLst>
        </pc:spChg>
        <pc:spChg chg="add mod ord">
          <ac:chgData name="Damien Lerminiaux" userId="a10d2050-0289-4479-9d22-2a133b933788" providerId="ADAL" clId="{9BD54E2F-2EF9-4691-9C30-DA8A450C78DE}" dt="2021-07-26T08:09:05.509" v="38" actId="6264"/>
          <ac:spMkLst>
            <pc:docMk/>
            <pc:sldMk cId="2341734776" sldId="347"/>
            <ac:spMk id="5" creationId="{065480D0-2B62-4AF4-86BC-9D16A80090C5}"/>
          </ac:spMkLst>
        </pc:spChg>
        <pc:spChg chg="add mod ord">
          <ac:chgData name="Damien Lerminiaux" userId="a10d2050-0289-4479-9d22-2a133b933788" providerId="ADAL" clId="{9BD54E2F-2EF9-4691-9C30-DA8A450C78DE}" dt="2021-07-26T08:09:05.509" v="38" actId="6264"/>
          <ac:spMkLst>
            <pc:docMk/>
            <pc:sldMk cId="2341734776" sldId="347"/>
            <ac:spMk id="6" creationId="{0C5913EF-DDEC-437C-8BC5-30E4F694C356}"/>
          </ac:spMkLst>
        </pc:spChg>
        <pc:spChg chg="add mod ord">
          <ac:chgData name="Damien Lerminiaux" userId="a10d2050-0289-4479-9d22-2a133b933788" providerId="ADAL" clId="{9BD54E2F-2EF9-4691-9C30-DA8A450C78DE}" dt="2021-07-26T08:09:05.509" v="38" actId="6264"/>
          <ac:spMkLst>
            <pc:docMk/>
            <pc:sldMk cId="2341734776" sldId="347"/>
            <ac:spMk id="7" creationId="{9CAC79E9-3BC5-49AE-BED7-24B4B6A52D2F}"/>
          </ac:spMkLst>
        </pc:spChg>
        <pc:spChg chg="add mod ord">
          <ac:chgData name="Damien Lerminiaux" userId="a10d2050-0289-4479-9d22-2a133b933788" providerId="ADAL" clId="{9BD54E2F-2EF9-4691-9C30-DA8A450C78DE}" dt="2021-07-26T08:09:05.509" v="38" actId="6264"/>
          <ac:spMkLst>
            <pc:docMk/>
            <pc:sldMk cId="2341734776" sldId="347"/>
            <ac:spMk id="8" creationId="{91C0A269-6474-4F75-9D95-EA59ED6ABF64}"/>
          </ac:spMkLst>
        </pc:spChg>
        <pc:spChg chg="add mod ord">
          <ac:chgData name="Damien Lerminiaux" userId="a10d2050-0289-4479-9d22-2a133b933788" providerId="ADAL" clId="{9BD54E2F-2EF9-4691-9C30-DA8A450C78DE}" dt="2021-07-26T08:09:05.509" v="38" actId="6264"/>
          <ac:spMkLst>
            <pc:docMk/>
            <pc:sldMk cId="2341734776" sldId="347"/>
            <ac:spMk id="9" creationId="{020BDFCA-6F0A-45D5-9A9F-A130E1D9E469}"/>
          </ac:spMkLst>
        </pc:spChg>
        <pc:spChg chg="add mod ord">
          <ac:chgData name="Damien Lerminiaux" userId="a10d2050-0289-4479-9d22-2a133b933788" providerId="ADAL" clId="{9BD54E2F-2EF9-4691-9C30-DA8A450C78DE}" dt="2021-07-26T08:09:05.509" v="38" actId="6264"/>
          <ac:spMkLst>
            <pc:docMk/>
            <pc:sldMk cId="2341734776" sldId="347"/>
            <ac:spMk id="10" creationId="{A2439D7D-A09E-4A4C-AB27-BE11B68B8B4C}"/>
          </ac:spMkLst>
        </pc:spChg>
        <pc:spChg chg="add mod ord">
          <ac:chgData name="Damien Lerminiaux" userId="a10d2050-0289-4479-9d22-2a133b933788" providerId="ADAL" clId="{9BD54E2F-2EF9-4691-9C30-DA8A450C78DE}" dt="2021-07-26T08:09:05.509" v="38" actId="6264"/>
          <ac:spMkLst>
            <pc:docMk/>
            <pc:sldMk cId="2341734776" sldId="347"/>
            <ac:spMk id="11" creationId="{99B68B8B-1C88-4A45-9903-22D0C7EB9D40}"/>
          </ac:spMkLst>
        </pc:spChg>
        <pc:spChg chg="add mod ord">
          <ac:chgData name="Damien Lerminiaux" userId="a10d2050-0289-4479-9d22-2a133b933788" providerId="ADAL" clId="{9BD54E2F-2EF9-4691-9C30-DA8A450C78DE}" dt="2021-07-26T08:09:05.509" v="38" actId="6264"/>
          <ac:spMkLst>
            <pc:docMk/>
            <pc:sldMk cId="2341734776" sldId="347"/>
            <ac:spMk id="12" creationId="{482056EC-854B-45F4-8AB8-FB5BF6E4BAAC}"/>
          </ac:spMkLst>
        </pc:spChg>
        <pc:spChg chg="add mod ord">
          <ac:chgData name="Damien Lerminiaux" userId="a10d2050-0289-4479-9d22-2a133b933788" providerId="ADAL" clId="{9BD54E2F-2EF9-4691-9C30-DA8A450C78DE}" dt="2021-07-26T08:09:05.509" v="38" actId="6264"/>
          <ac:spMkLst>
            <pc:docMk/>
            <pc:sldMk cId="2341734776" sldId="347"/>
            <ac:spMk id="13" creationId="{CD2F845F-CE2A-43CD-A966-E80FA42F64E8}"/>
          </ac:spMkLst>
        </pc:spChg>
        <pc:spChg chg="add mod ord">
          <ac:chgData name="Damien Lerminiaux" userId="a10d2050-0289-4479-9d22-2a133b933788" providerId="ADAL" clId="{9BD54E2F-2EF9-4691-9C30-DA8A450C78DE}" dt="2021-07-26T08:09:05.509" v="38" actId="6264"/>
          <ac:spMkLst>
            <pc:docMk/>
            <pc:sldMk cId="2341734776" sldId="347"/>
            <ac:spMk id="14" creationId="{7352D4E9-E6C9-4313-95CE-31C6CD8CADFC}"/>
          </ac:spMkLst>
        </pc:spChg>
        <pc:spChg chg="del">
          <ac:chgData name="Damien Lerminiaux" userId="a10d2050-0289-4479-9d22-2a133b933788" providerId="ADAL" clId="{9BD54E2F-2EF9-4691-9C30-DA8A450C78DE}" dt="2021-07-26T08:09:05.509" v="38" actId="6264"/>
          <ac:spMkLst>
            <pc:docMk/>
            <pc:sldMk cId="2341734776" sldId="347"/>
            <ac:spMk id="15" creationId="{F814A989-821E-4C5E-A9C4-51B6C3B31E68}"/>
          </ac:spMkLst>
        </pc:spChg>
        <pc:spChg chg="del">
          <ac:chgData name="Damien Lerminiaux" userId="a10d2050-0289-4479-9d22-2a133b933788" providerId="ADAL" clId="{9BD54E2F-2EF9-4691-9C30-DA8A450C78DE}" dt="2021-07-26T08:09:05.509" v="38" actId="6264"/>
          <ac:spMkLst>
            <pc:docMk/>
            <pc:sldMk cId="2341734776" sldId="347"/>
            <ac:spMk id="16" creationId="{09C3BB13-6883-470D-91F5-8B9230BA79B9}"/>
          </ac:spMkLst>
        </pc:spChg>
        <pc:spChg chg="del">
          <ac:chgData name="Damien Lerminiaux" userId="a10d2050-0289-4479-9d22-2a133b933788" providerId="ADAL" clId="{9BD54E2F-2EF9-4691-9C30-DA8A450C78DE}" dt="2021-07-26T08:09:05.509" v="38" actId="6264"/>
          <ac:spMkLst>
            <pc:docMk/>
            <pc:sldMk cId="2341734776" sldId="347"/>
            <ac:spMk id="17" creationId="{D2536643-D94C-468D-B3E5-1E6718BAA6CB}"/>
          </ac:spMkLst>
        </pc:spChg>
        <pc:spChg chg="del">
          <ac:chgData name="Damien Lerminiaux" userId="a10d2050-0289-4479-9d22-2a133b933788" providerId="ADAL" clId="{9BD54E2F-2EF9-4691-9C30-DA8A450C78DE}" dt="2021-07-26T08:09:05.509" v="38" actId="6264"/>
          <ac:spMkLst>
            <pc:docMk/>
            <pc:sldMk cId="2341734776" sldId="347"/>
            <ac:spMk id="18" creationId="{11C14BA6-5BD2-4FA9-98E0-8F813DE83C5B}"/>
          </ac:spMkLst>
        </pc:spChg>
        <pc:spChg chg="del">
          <ac:chgData name="Damien Lerminiaux" userId="a10d2050-0289-4479-9d22-2a133b933788" providerId="ADAL" clId="{9BD54E2F-2EF9-4691-9C30-DA8A450C78DE}" dt="2021-07-26T08:09:05.509" v="38" actId="6264"/>
          <ac:spMkLst>
            <pc:docMk/>
            <pc:sldMk cId="2341734776" sldId="347"/>
            <ac:spMk id="19" creationId="{269D40D2-E9A9-4938-8BC0-432FFBE266D7}"/>
          </ac:spMkLst>
        </pc:spChg>
        <pc:spChg chg="del">
          <ac:chgData name="Damien Lerminiaux" userId="a10d2050-0289-4479-9d22-2a133b933788" providerId="ADAL" clId="{9BD54E2F-2EF9-4691-9C30-DA8A450C78DE}" dt="2021-07-26T08:09:05.509" v="38" actId="6264"/>
          <ac:spMkLst>
            <pc:docMk/>
            <pc:sldMk cId="2341734776" sldId="347"/>
            <ac:spMk id="20" creationId="{F64207BE-C226-4FF9-81D3-5DA857F85C0D}"/>
          </ac:spMkLst>
        </pc:spChg>
        <pc:spChg chg="del">
          <ac:chgData name="Damien Lerminiaux" userId="a10d2050-0289-4479-9d22-2a133b933788" providerId="ADAL" clId="{9BD54E2F-2EF9-4691-9C30-DA8A450C78DE}" dt="2021-07-26T08:09:05.509" v="38" actId="6264"/>
          <ac:spMkLst>
            <pc:docMk/>
            <pc:sldMk cId="2341734776" sldId="347"/>
            <ac:spMk id="21" creationId="{DBA7270A-0DD5-4BA8-85F1-8D17E1170DFF}"/>
          </ac:spMkLst>
        </pc:spChg>
        <pc:spChg chg="del">
          <ac:chgData name="Damien Lerminiaux" userId="a10d2050-0289-4479-9d22-2a133b933788" providerId="ADAL" clId="{9BD54E2F-2EF9-4691-9C30-DA8A450C78DE}" dt="2021-07-26T08:09:05.509" v="38" actId="6264"/>
          <ac:spMkLst>
            <pc:docMk/>
            <pc:sldMk cId="2341734776" sldId="347"/>
            <ac:spMk id="22" creationId="{55359144-D414-4771-9EA5-3837A3BC40C5}"/>
          </ac:spMkLst>
        </pc:spChg>
        <pc:spChg chg="del">
          <ac:chgData name="Damien Lerminiaux" userId="a10d2050-0289-4479-9d22-2a133b933788" providerId="ADAL" clId="{9BD54E2F-2EF9-4691-9C30-DA8A450C78DE}" dt="2021-07-26T08:09:05.509" v="38" actId="6264"/>
          <ac:spMkLst>
            <pc:docMk/>
            <pc:sldMk cId="2341734776" sldId="347"/>
            <ac:spMk id="23" creationId="{ADA52599-EC45-4780-AC95-AE8CE59C8101}"/>
          </ac:spMkLst>
        </pc:spChg>
        <pc:spChg chg="del">
          <ac:chgData name="Damien Lerminiaux" userId="a10d2050-0289-4479-9d22-2a133b933788" providerId="ADAL" clId="{9BD54E2F-2EF9-4691-9C30-DA8A450C78DE}" dt="2021-07-26T08:09:05.509" v="38" actId="6264"/>
          <ac:spMkLst>
            <pc:docMk/>
            <pc:sldMk cId="2341734776" sldId="347"/>
            <ac:spMk id="24" creationId="{DFD4DE93-1A38-4EF6-A3EC-35CF8E283900}"/>
          </ac:spMkLst>
        </pc:spChg>
        <pc:spChg chg="del">
          <ac:chgData name="Damien Lerminiaux" userId="a10d2050-0289-4479-9d22-2a133b933788" providerId="ADAL" clId="{9BD54E2F-2EF9-4691-9C30-DA8A450C78DE}" dt="2021-07-26T08:09:05.509" v="38" actId="6264"/>
          <ac:spMkLst>
            <pc:docMk/>
            <pc:sldMk cId="2341734776" sldId="347"/>
            <ac:spMk id="25" creationId="{9A10A3A9-BDC0-40AF-B270-25D307EA6DC9}"/>
          </ac:spMkLst>
        </pc:spChg>
        <pc:spChg chg="del">
          <ac:chgData name="Damien Lerminiaux" userId="a10d2050-0289-4479-9d22-2a133b933788" providerId="ADAL" clId="{9BD54E2F-2EF9-4691-9C30-DA8A450C78DE}" dt="2021-07-26T08:09:05.509" v="38" actId="6264"/>
          <ac:spMkLst>
            <pc:docMk/>
            <pc:sldMk cId="2341734776" sldId="347"/>
            <ac:spMk id="26" creationId="{F1877639-24D1-4F3F-BA83-B2CA6ECE2D03}"/>
          </ac:spMkLst>
        </pc:spChg>
        <pc:spChg chg="del">
          <ac:chgData name="Damien Lerminiaux" userId="a10d2050-0289-4479-9d22-2a133b933788" providerId="ADAL" clId="{9BD54E2F-2EF9-4691-9C30-DA8A450C78DE}" dt="2021-07-26T08:09:05.509" v="38" actId="6264"/>
          <ac:spMkLst>
            <pc:docMk/>
            <pc:sldMk cId="2341734776" sldId="347"/>
            <ac:spMk id="27" creationId="{96211EB4-5FC4-49DA-BCC9-F1D95843BCC3}"/>
          </ac:spMkLst>
        </pc:spChg>
        <pc:spChg chg="del">
          <ac:chgData name="Damien Lerminiaux" userId="a10d2050-0289-4479-9d22-2a133b933788" providerId="ADAL" clId="{9BD54E2F-2EF9-4691-9C30-DA8A450C78DE}" dt="2021-07-26T08:09:05.509" v="38" actId="6264"/>
          <ac:spMkLst>
            <pc:docMk/>
            <pc:sldMk cId="2341734776" sldId="347"/>
            <ac:spMk id="28" creationId="{59096897-1ECC-4A53-869A-46C34B68D436}"/>
          </ac:spMkLst>
        </pc:spChg>
        <pc:spChg chg="add mod ord">
          <ac:chgData name="Damien Lerminiaux" userId="a10d2050-0289-4479-9d22-2a133b933788" providerId="ADAL" clId="{9BD54E2F-2EF9-4691-9C30-DA8A450C78DE}" dt="2021-07-26T08:09:05.509" v="38" actId="6264"/>
          <ac:spMkLst>
            <pc:docMk/>
            <pc:sldMk cId="2341734776" sldId="347"/>
            <ac:spMk id="29" creationId="{9F36E0CC-A9CB-45C3-BF97-A8CEC2DA396E}"/>
          </ac:spMkLst>
        </pc:spChg>
      </pc:sldChg>
      <pc:sldChg chg="addSp delSp modSp mod chgLayout">
        <pc:chgData name="Damien Lerminiaux" userId="a10d2050-0289-4479-9d22-2a133b933788" providerId="ADAL" clId="{9BD54E2F-2EF9-4691-9C30-DA8A450C78DE}" dt="2021-07-26T08:09:05.509" v="38" actId="6264"/>
        <pc:sldMkLst>
          <pc:docMk/>
          <pc:sldMk cId="1230370320" sldId="348"/>
        </pc:sldMkLst>
        <pc:spChg chg="del">
          <ac:chgData name="Damien Lerminiaux" userId="a10d2050-0289-4479-9d22-2a133b933788" providerId="ADAL" clId="{9BD54E2F-2EF9-4691-9C30-DA8A450C78DE}" dt="2021-07-26T08:09:05.509" v="38" actId="6264"/>
          <ac:spMkLst>
            <pc:docMk/>
            <pc:sldMk cId="1230370320" sldId="348"/>
            <ac:spMk id="2" creationId="{0D795586-6923-4A36-B1A1-6F45D0D19ECE}"/>
          </ac:spMkLst>
        </pc:spChg>
        <pc:spChg chg="del">
          <ac:chgData name="Damien Lerminiaux" userId="a10d2050-0289-4479-9d22-2a133b933788" providerId="ADAL" clId="{9BD54E2F-2EF9-4691-9C30-DA8A450C78DE}" dt="2021-07-26T08:09:05.509" v="38" actId="6264"/>
          <ac:spMkLst>
            <pc:docMk/>
            <pc:sldMk cId="1230370320" sldId="348"/>
            <ac:spMk id="3" creationId="{5E702FDD-6936-414A-AA1F-BDC14D025313}"/>
          </ac:spMkLst>
        </pc:spChg>
        <pc:spChg chg="del">
          <ac:chgData name="Damien Lerminiaux" userId="a10d2050-0289-4479-9d22-2a133b933788" providerId="ADAL" clId="{9BD54E2F-2EF9-4691-9C30-DA8A450C78DE}" dt="2021-07-26T08:09:05.509" v="38" actId="6264"/>
          <ac:spMkLst>
            <pc:docMk/>
            <pc:sldMk cId="1230370320" sldId="348"/>
            <ac:spMk id="4" creationId="{485F40FA-07DC-4CC6-9AEF-608CB5FB0621}"/>
          </ac:spMkLst>
        </pc:spChg>
        <pc:spChg chg="del">
          <ac:chgData name="Damien Lerminiaux" userId="a10d2050-0289-4479-9d22-2a133b933788" providerId="ADAL" clId="{9BD54E2F-2EF9-4691-9C30-DA8A450C78DE}" dt="2021-07-26T08:09:05.509" v="38" actId="6264"/>
          <ac:spMkLst>
            <pc:docMk/>
            <pc:sldMk cId="1230370320" sldId="348"/>
            <ac:spMk id="5" creationId="{A922B2FE-AD02-4CB8-819E-520F562DDE59}"/>
          </ac:spMkLst>
        </pc:spChg>
        <pc:spChg chg="del">
          <ac:chgData name="Damien Lerminiaux" userId="a10d2050-0289-4479-9d22-2a133b933788" providerId="ADAL" clId="{9BD54E2F-2EF9-4691-9C30-DA8A450C78DE}" dt="2021-07-26T08:09:05.509" v="38" actId="6264"/>
          <ac:spMkLst>
            <pc:docMk/>
            <pc:sldMk cId="1230370320" sldId="348"/>
            <ac:spMk id="6" creationId="{F1474F76-7512-4511-A04B-C4AF13D783FC}"/>
          </ac:spMkLst>
        </pc:spChg>
        <pc:spChg chg="del">
          <ac:chgData name="Damien Lerminiaux" userId="a10d2050-0289-4479-9d22-2a133b933788" providerId="ADAL" clId="{9BD54E2F-2EF9-4691-9C30-DA8A450C78DE}" dt="2021-07-26T08:09:05.509" v="38" actId="6264"/>
          <ac:spMkLst>
            <pc:docMk/>
            <pc:sldMk cId="1230370320" sldId="348"/>
            <ac:spMk id="7" creationId="{C4A62DFB-7D62-45D1-8F9D-684FAE246159}"/>
          </ac:spMkLst>
        </pc:spChg>
        <pc:spChg chg="del">
          <ac:chgData name="Damien Lerminiaux" userId="a10d2050-0289-4479-9d22-2a133b933788" providerId="ADAL" clId="{9BD54E2F-2EF9-4691-9C30-DA8A450C78DE}" dt="2021-07-26T08:09:05.509" v="38" actId="6264"/>
          <ac:spMkLst>
            <pc:docMk/>
            <pc:sldMk cId="1230370320" sldId="348"/>
            <ac:spMk id="8" creationId="{7ACD2754-6370-4752-B534-9C3E5DEC27F0}"/>
          </ac:spMkLst>
        </pc:spChg>
        <pc:spChg chg="del">
          <ac:chgData name="Damien Lerminiaux" userId="a10d2050-0289-4479-9d22-2a133b933788" providerId="ADAL" clId="{9BD54E2F-2EF9-4691-9C30-DA8A450C78DE}" dt="2021-07-26T08:09:05.509" v="38" actId="6264"/>
          <ac:spMkLst>
            <pc:docMk/>
            <pc:sldMk cId="1230370320" sldId="348"/>
            <ac:spMk id="9" creationId="{1A393B2C-DB88-4094-8CD0-1E7FE632661E}"/>
          </ac:spMkLst>
        </pc:spChg>
        <pc:spChg chg="del">
          <ac:chgData name="Damien Lerminiaux" userId="a10d2050-0289-4479-9d22-2a133b933788" providerId="ADAL" clId="{9BD54E2F-2EF9-4691-9C30-DA8A450C78DE}" dt="2021-07-26T08:09:05.509" v="38" actId="6264"/>
          <ac:spMkLst>
            <pc:docMk/>
            <pc:sldMk cId="1230370320" sldId="348"/>
            <ac:spMk id="10" creationId="{B3092CF3-C49C-4A63-8760-F280E74C7EA6}"/>
          </ac:spMkLst>
        </pc:spChg>
        <pc:spChg chg="del">
          <ac:chgData name="Damien Lerminiaux" userId="a10d2050-0289-4479-9d22-2a133b933788" providerId="ADAL" clId="{9BD54E2F-2EF9-4691-9C30-DA8A450C78DE}" dt="2021-07-26T08:09:05.509" v="38" actId="6264"/>
          <ac:spMkLst>
            <pc:docMk/>
            <pc:sldMk cId="1230370320" sldId="348"/>
            <ac:spMk id="11" creationId="{939E8263-5066-4CA5-815D-80079E5C97BC}"/>
          </ac:spMkLst>
        </pc:spChg>
        <pc:spChg chg="del">
          <ac:chgData name="Damien Lerminiaux" userId="a10d2050-0289-4479-9d22-2a133b933788" providerId="ADAL" clId="{9BD54E2F-2EF9-4691-9C30-DA8A450C78DE}" dt="2021-07-26T08:09:05.509" v="38" actId="6264"/>
          <ac:spMkLst>
            <pc:docMk/>
            <pc:sldMk cId="1230370320" sldId="348"/>
            <ac:spMk id="12" creationId="{39E1E517-F450-4775-BA2F-A1207A5A2727}"/>
          </ac:spMkLst>
        </pc:spChg>
        <pc:spChg chg="add mod ord">
          <ac:chgData name="Damien Lerminiaux" userId="a10d2050-0289-4479-9d22-2a133b933788" providerId="ADAL" clId="{9BD54E2F-2EF9-4691-9C30-DA8A450C78DE}" dt="2021-07-26T08:09:05.509" v="38" actId="6264"/>
          <ac:spMkLst>
            <pc:docMk/>
            <pc:sldMk cId="1230370320" sldId="348"/>
            <ac:spMk id="13" creationId="{2E70D7DB-A832-4723-9259-EAFFB45A10A0}"/>
          </ac:spMkLst>
        </pc:spChg>
        <pc:spChg chg="add mod ord">
          <ac:chgData name="Damien Lerminiaux" userId="a10d2050-0289-4479-9d22-2a133b933788" providerId="ADAL" clId="{9BD54E2F-2EF9-4691-9C30-DA8A450C78DE}" dt="2021-07-26T08:09:05.509" v="38" actId="6264"/>
          <ac:spMkLst>
            <pc:docMk/>
            <pc:sldMk cId="1230370320" sldId="348"/>
            <ac:spMk id="14" creationId="{D9E08C66-1482-4204-B2DB-026E685212EF}"/>
          </ac:spMkLst>
        </pc:spChg>
        <pc:spChg chg="add mod ord">
          <ac:chgData name="Damien Lerminiaux" userId="a10d2050-0289-4479-9d22-2a133b933788" providerId="ADAL" clId="{9BD54E2F-2EF9-4691-9C30-DA8A450C78DE}" dt="2021-07-26T08:09:05.509" v="38" actId="6264"/>
          <ac:spMkLst>
            <pc:docMk/>
            <pc:sldMk cId="1230370320" sldId="348"/>
            <ac:spMk id="15" creationId="{89B03E8B-C541-4304-BDC9-E548D260B44B}"/>
          </ac:spMkLst>
        </pc:spChg>
        <pc:spChg chg="add mod ord">
          <ac:chgData name="Damien Lerminiaux" userId="a10d2050-0289-4479-9d22-2a133b933788" providerId="ADAL" clId="{9BD54E2F-2EF9-4691-9C30-DA8A450C78DE}" dt="2021-07-26T08:09:05.509" v="38" actId="6264"/>
          <ac:spMkLst>
            <pc:docMk/>
            <pc:sldMk cId="1230370320" sldId="348"/>
            <ac:spMk id="16" creationId="{481E9C2E-AA41-4F51-8C7E-EAA40BAC27BC}"/>
          </ac:spMkLst>
        </pc:spChg>
        <pc:spChg chg="add mod ord">
          <ac:chgData name="Damien Lerminiaux" userId="a10d2050-0289-4479-9d22-2a133b933788" providerId="ADAL" clId="{9BD54E2F-2EF9-4691-9C30-DA8A450C78DE}" dt="2021-07-26T08:09:05.509" v="38" actId="6264"/>
          <ac:spMkLst>
            <pc:docMk/>
            <pc:sldMk cId="1230370320" sldId="348"/>
            <ac:spMk id="17" creationId="{87320413-B52E-4D96-A939-14EB1D60E8AA}"/>
          </ac:spMkLst>
        </pc:spChg>
        <pc:spChg chg="add mod ord">
          <ac:chgData name="Damien Lerminiaux" userId="a10d2050-0289-4479-9d22-2a133b933788" providerId="ADAL" clId="{9BD54E2F-2EF9-4691-9C30-DA8A450C78DE}" dt="2021-07-26T08:09:05.509" v="38" actId="6264"/>
          <ac:spMkLst>
            <pc:docMk/>
            <pc:sldMk cId="1230370320" sldId="348"/>
            <ac:spMk id="18" creationId="{B112BEB5-323E-4CFA-9F8C-4DD0FF76541E}"/>
          </ac:spMkLst>
        </pc:spChg>
        <pc:spChg chg="add mod ord">
          <ac:chgData name="Damien Lerminiaux" userId="a10d2050-0289-4479-9d22-2a133b933788" providerId="ADAL" clId="{9BD54E2F-2EF9-4691-9C30-DA8A450C78DE}" dt="2021-07-26T08:09:05.509" v="38" actId="6264"/>
          <ac:spMkLst>
            <pc:docMk/>
            <pc:sldMk cId="1230370320" sldId="348"/>
            <ac:spMk id="19" creationId="{97AEC665-B749-4D7F-9CC4-A37C2D30C2EE}"/>
          </ac:spMkLst>
        </pc:spChg>
        <pc:spChg chg="add mod ord">
          <ac:chgData name="Damien Lerminiaux" userId="a10d2050-0289-4479-9d22-2a133b933788" providerId="ADAL" clId="{9BD54E2F-2EF9-4691-9C30-DA8A450C78DE}" dt="2021-07-26T08:09:05.509" v="38" actId="6264"/>
          <ac:spMkLst>
            <pc:docMk/>
            <pc:sldMk cId="1230370320" sldId="348"/>
            <ac:spMk id="20" creationId="{DE798A8C-BAB7-47BA-AD06-701C69BCC83D}"/>
          </ac:spMkLst>
        </pc:spChg>
        <pc:spChg chg="add mod ord">
          <ac:chgData name="Damien Lerminiaux" userId="a10d2050-0289-4479-9d22-2a133b933788" providerId="ADAL" clId="{9BD54E2F-2EF9-4691-9C30-DA8A450C78DE}" dt="2021-07-26T08:09:05.509" v="38" actId="6264"/>
          <ac:spMkLst>
            <pc:docMk/>
            <pc:sldMk cId="1230370320" sldId="348"/>
            <ac:spMk id="21" creationId="{0F74E7A3-8AC6-4FCF-9556-422AC67926F0}"/>
          </ac:spMkLst>
        </pc:spChg>
        <pc:spChg chg="add mod ord">
          <ac:chgData name="Damien Lerminiaux" userId="a10d2050-0289-4479-9d22-2a133b933788" providerId="ADAL" clId="{9BD54E2F-2EF9-4691-9C30-DA8A450C78DE}" dt="2021-07-26T08:09:05.509" v="38" actId="6264"/>
          <ac:spMkLst>
            <pc:docMk/>
            <pc:sldMk cId="1230370320" sldId="348"/>
            <ac:spMk id="22" creationId="{26C85156-32C2-4B4B-9429-79B771E44CE9}"/>
          </ac:spMkLst>
        </pc:spChg>
        <pc:spChg chg="add mod ord">
          <ac:chgData name="Damien Lerminiaux" userId="a10d2050-0289-4479-9d22-2a133b933788" providerId="ADAL" clId="{9BD54E2F-2EF9-4691-9C30-DA8A450C78DE}" dt="2021-07-26T08:09:05.509" v="38" actId="6264"/>
          <ac:spMkLst>
            <pc:docMk/>
            <pc:sldMk cId="1230370320" sldId="348"/>
            <ac:spMk id="23" creationId="{253F4DDB-07DC-434A-9860-14DE8D358934}"/>
          </ac:spMkLst>
        </pc:spChg>
      </pc:sldChg>
      <pc:sldChg chg="addSp delSp modSp mod chgLayout">
        <pc:chgData name="Damien Lerminiaux" userId="a10d2050-0289-4479-9d22-2a133b933788" providerId="ADAL" clId="{9BD54E2F-2EF9-4691-9C30-DA8A450C78DE}" dt="2021-07-26T08:09:05.509" v="38" actId="6264"/>
        <pc:sldMkLst>
          <pc:docMk/>
          <pc:sldMk cId="3362098168" sldId="349"/>
        </pc:sldMkLst>
        <pc:spChg chg="del">
          <ac:chgData name="Damien Lerminiaux" userId="a10d2050-0289-4479-9d22-2a133b933788" providerId="ADAL" clId="{9BD54E2F-2EF9-4691-9C30-DA8A450C78DE}" dt="2021-07-26T08:09:05.509" v="38" actId="6264"/>
          <ac:spMkLst>
            <pc:docMk/>
            <pc:sldMk cId="3362098168" sldId="349"/>
            <ac:spMk id="2" creationId="{5CA15A49-757C-4C5F-8661-A9A997463045}"/>
          </ac:spMkLst>
        </pc:spChg>
        <pc:spChg chg="add mod ord">
          <ac:chgData name="Damien Lerminiaux" userId="a10d2050-0289-4479-9d22-2a133b933788" providerId="ADAL" clId="{9BD54E2F-2EF9-4691-9C30-DA8A450C78DE}" dt="2021-07-26T08:09:05.509" v="38" actId="6264"/>
          <ac:spMkLst>
            <pc:docMk/>
            <pc:sldMk cId="3362098168" sldId="349"/>
            <ac:spMk id="3" creationId="{92E833C9-AB9B-4B6F-8FE9-019D64DAAA73}"/>
          </ac:spMkLst>
        </pc:spChg>
      </pc:sldChg>
      <pc:sldChg chg="addSp delSp modSp mod chgLayout">
        <pc:chgData name="Damien Lerminiaux" userId="a10d2050-0289-4479-9d22-2a133b933788" providerId="ADAL" clId="{9BD54E2F-2EF9-4691-9C30-DA8A450C78DE}" dt="2021-07-26T08:09:05.509" v="38" actId="6264"/>
        <pc:sldMkLst>
          <pc:docMk/>
          <pc:sldMk cId="2990844070" sldId="350"/>
        </pc:sldMkLst>
        <pc:spChg chg="del">
          <ac:chgData name="Damien Lerminiaux" userId="a10d2050-0289-4479-9d22-2a133b933788" providerId="ADAL" clId="{9BD54E2F-2EF9-4691-9C30-DA8A450C78DE}" dt="2021-07-26T08:09:05.509" v="38" actId="6264"/>
          <ac:spMkLst>
            <pc:docMk/>
            <pc:sldMk cId="2990844070" sldId="350"/>
            <ac:spMk id="2" creationId="{367B2774-1D5B-400B-9908-714F5E05289F}"/>
          </ac:spMkLst>
        </pc:spChg>
        <pc:spChg chg="del">
          <ac:chgData name="Damien Lerminiaux" userId="a10d2050-0289-4479-9d22-2a133b933788" providerId="ADAL" clId="{9BD54E2F-2EF9-4691-9C30-DA8A450C78DE}" dt="2021-07-26T08:09:05.509" v="38" actId="6264"/>
          <ac:spMkLst>
            <pc:docMk/>
            <pc:sldMk cId="2990844070" sldId="350"/>
            <ac:spMk id="3" creationId="{FB09EAB3-9270-40A0-8D6F-817339CE6890}"/>
          </ac:spMkLst>
        </pc:spChg>
        <pc:spChg chg="add mod ord">
          <ac:chgData name="Damien Lerminiaux" userId="a10d2050-0289-4479-9d22-2a133b933788" providerId="ADAL" clId="{9BD54E2F-2EF9-4691-9C30-DA8A450C78DE}" dt="2021-07-26T08:09:05.509" v="38" actId="6264"/>
          <ac:spMkLst>
            <pc:docMk/>
            <pc:sldMk cId="2990844070" sldId="350"/>
            <ac:spMk id="4" creationId="{180571D9-4355-40B8-94B7-FAD3CFFC67AE}"/>
          </ac:spMkLst>
        </pc:spChg>
        <pc:spChg chg="add mod ord">
          <ac:chgData name="Damien Lerminiaux" userId="a10d2050-0289-4479-9d22-2a133b933788" providerId="ADAL" clId="{9BD54E2F-2EF9-4691-9C30-DA8A450C78DE}" dt="2021-07-26T08:09:05.509" v="38" actId="6264"/>
          <ac:spMkLst>
            <pc:docMk/>
            <pc:sldMk cId="2990844070" sldId="350"/>
            <ac:spMk id="5" creationId="{E20EDF5D-BE5B-490F-9CAB-F39BDC600B91}"/>
          </ac:spMkLst>
        </pc:spChg>
      </pc:sldChg>
      <pc:sldChg chg="addSp delSp modSp mod chgLayout">
        <pc:chgData name="Damien Lerminiaux" userId="a10d2050-0289-4479-9d22-2a133b933788" providerId="ADAL" clId="{9BD54E2F-2EF9-4691-9C30-DA8A450C78DE}" dt="2021-07-26T08:09:05.509" v="38" actId="6264"/>
        <pc:sldMkLst>
          <pc:docMk/>
          <pc:sldMk cId="4217521510" sldId="351"/>
        </pc:sldMkLst>
        <pc:spChg chg="del">
          <ac:chgData name="Damien Lerminiaux" userId="a10d2050-0289-4479-9d22-2a133b933788" providerId="ADAL" clId="{9BD54E2F-2EF9-4691-9C30-DA8A450C78DE}" dt="2021-07-26T08:09:05.509" v="38" actId="6264"/>
          <ac:spMkLst>
            <pc:docMk/>
            <pc:sldMk cId="4217521510" sldId="351"/>
            <ac:spMk id="2" creationId="{DA479C94-C224-4F5F-B5D7-B7C53F2C2291}"/>
          </ac:spMkLst>
        </pc:spChg>
        <pc:spChg chg="del">
          <ac:chgData name="Damien Lerminiaux" userId="a10d2050-0289-4479-9d22-2a133b933788" providerId="ADAL" clId="{9BD54E2F-2EF9-4691-9C30-DA8A450C78DE}" dt="2021-07-26T08:09:05.509" v="38" actId="6264"/>
          <ac:spMkLst>
            <pc:docMk/>
            <pc:sldMk cId="4217521510" sldId="351"/>
            <ac:spMk id="3" creationId="{B86ABDA9-66C6-43D5-9A37-4D00A27A34AA}"/>
          </ac:spMkLst>
        </pc:spChg>
        <pc:spChg chg="del">
          <ac:chgData name="Damien Lerminiaux" userId="a10d2050-0289-4479-9d22-2a133b933788" providerId="ADAL" clId="{9BD54E2F-2EF9-4691-9C30-DA8A450C78DE}" dt="2021-07-26T08:09:05.509" v="38" actId="6264"/>
          <ac:spMkLst>
            <pc:docMk/>
            <pc:sldMk cId="4217521510" sldId="351"/>
            <ac:spMk id="4" creationId="{5149E9A4-5B89-4D68-B520-78AD862C17E6}"/>
          </ac:spMkLst>
        </pc:spChg>
        <pc:spChg chg="add mod ord">
          <ac:chgData name="Damien Lerminiaux" userId="a10d2050-0289-4479-9d22-2a133b933788" providerId="ADAL" clId="{9BD54E2F-2EF9-4691-9C30-DA8A450C78DE}" dt="2021-07-26T08:09:05.509" v="38" actId="6264"/>
          <ac:spMkLst>
            <pc:docMk/>
            <pc:sldMk cId="4217521510" sldId="351"/>
            <ac:spMk id="6" creationId="{32A6ADEF-E51F-4E00-ADC3-CF9663B96D26}"/>
          </ac:spMkLst>
        </pc:spChg>
        <pc:spChg chg="add mod ord">
          <ac:chgData name="Damien Lerminiaux" userId="a10d2050-0289-4479-9d22-2a133b933788" providerId="ADAL" clId="{9BD54E2F-2EF9-4691-9C30-DA8A450C78DE}" dt="2021-07-26T08:09:05.509" v="38" actId="6264"/>
          <ac:spMkLst>
            <pc:docMk/>
            <pc:sldMk cId="4217521510" sldId="351"/>
            <ac:spMk id="7" creationId="{8138A950-E741-4DB4-A184-48BF3FB19DF1}"/>
          </ac:spMkLst>
        </pc:spChg>
        <pc:spChg chg="add mod ord">
          <ac:chgData name="Damien Lerminiaux" userId="a10d2050-0289-4479-9d22-2a133b933788" providerId="ADAL" clId="{9BD54E2F-2EF9-4691-9C30-DA8A450C78DE}" dt="2021-07-26T08:09:05.509" v="38" actId="6264"/>
          <ac:spMkLst>
            <pc:docMk/>
            <pc:sldMk cId="4217521510" sldId="351"/>
            <ac:spMk id="8" creationId="{9CA31A9B-61C7-4FF1-9F0A-6D5691A43987}"/>
          </ac:spMkLst>
        </pc:spChg>
      </pc:sldChg>
      <pc:sldChg chg="addSp delSp modSp mod chgLayout">
        <pc:chgData name="Damien Lerminiaux" userId="a10d2050-0289-4479-9d22-2a133b933788" providerId="ADAL" clId="{9BD54E2F-2EF9-4691-9C30-DA8A450C78DE}" dt="2021-07-26T08:09:05.509" v="38" actId="6264"/>
        <pc:sldMkLst>
          <pc:docMk/>
          <pc:sldMk cId="2992667552" sldId="352"/>
        </pc:sldMkLst>
        <pc:spChg chg="del">
          <ac:chgData name="Damien Lerminiaux" userId="a10d2050-0289-4479-9d22-2a133b933788" providerId="ADAL" clId="{9BD54E2F-2EF9-4691-9C30-DA8A450C78DE}" dt="2021-07-26T08:09:05.509" v="38" actId="6264"/>
          <ac:spMkLst>
            <pc:docMk/>
            <pc:sldMk cId="2992667552" sldId="352"/>
            <ac:spMk id="2" creationId="{51A7F0C1-1F3D-4654-9250-DD4515710E77}"/>
          </ac:spMkLst>
        </pc:spChg>
        <pc:spChg chg="del">
          <ac:chgData name="Damien Lerminiaux" userId="a10d2050-0289-4479-9d22-2a133b933788" providerId="ADAL" clId="{9BD54E2F-2EF9-4691-9C30-DA8A450C78DE}" dt="2021-07-26T08:09:05.509" v="38" actId="6264"/>
          <ac:spMkLst>
            <pc:docMk/>
            <pc:sldMk cId="2992667552" sldId="352"/>
            <ac:spMk id="3" creationId="{95D0F0B9-7C37-4257-80AA-5C07E66D1F4B}"/>
          </ac:spMkLst>
        </pc:spChg>
        <pc:spChg chg="add mod ord">
          <ac:chgData name="Damien Lerminiaux" userId="a10d2050-0289-4479-9d22-2a133b933788" providerId="ADAL" clId="{9BD54E2F-2EF9-4691-9C30-DA8A450C78DE}" dt="2021-07-26T08:09:05.509" v="38" actId="6264"/>
          <ac:spMkLst>
            <pc:docMk/>
            <pc:sldMk cId="2992667552" sldId="352"/>
            <ac:spMk id="4" creationId="{D086CAEF-C277-469A-8F75-DEE630BE70CA}"/>
          </ac:spMkLst>
        </pc:spChg>
        <pc:spChg chg="add mod ord">
          <ac:chgData name="Damien Lerminiaux" userId="a10d2050-0289-4479-9d22-2a133b933788" providerId="ADAL" clId="{9BD54E2F-2EF9-4691-9C30-DA8A450C78DE}" dt="2021-07-26T08:09:05.509" v="38" actId="6264"/>
          <ac:spMkLst>
            <pc:docMk/>
            <pc:sldMk cId="2992667552" sldId="352"/>
            <ac:spMk id="5" creationId="{30B68506-2E3D-4DC9-936C-E68549D097D8}"/>
          </ac:spMkLst>
        </pc:spChg>
      </pc:sldChg>
      <pc:sldChg chg="addSp delSp modSp mod chgLayout">
        <pc:chgData name="Damien Lerminiaux" userId="a10d2050-0289-4479-9d22-2a133b933788" providerId="ADAL" clId="{9BD54E2F-2EF9-4691-9C30-DA8A450C78DE}" dt="2021-07-26T08:09:05.509" v="38" actId="6264"/>
        <pc:sldMkLst>
          <pc:docMk/>
          <pc:sldMk cId="1705901130" sldId="353"/>
        </pc:sldMkLst>
        <pc:spChg chg="del">
          <ac:chgData name="Damien Lerminiaux" userId="a10d2050-0289-4479-9d22-2a133b933788" providerId="ADAL" clId="{9BD54E2F-2EF9-4691-9C30-DA8A450C78DE}" dt="2021-07-26T08:09:05.509" v="38" actId="6264"/>
          <ac:spMkLst>
            <pc:docMk/>
            <pc:sldMk cId="1705901130" sldId="353"/>
            <ac:spMk id="2" creationId="{B59BA59E-C452-44F6-93C1-DE8F6AF18EB8}"/>
          </ac:spMkLst>
        </pc:spChg>
        <pc:spChg chg="del">
          <ac:chgData name="Damien Lerminiaux" userId="a10d2050-0289-4479-9d22-2a133b933788" providerId="ADAL" clId="{9BD54E2F-2EF9-4691-9C30-DA8A450C78DE}" dt="2021-07-26T08:09:05.509" v="38" actId="6264"/>
          <ac:spMkLst>
            <pc:docMk/>
            <pc:sldMk cId="1705901130" sldId="353"/>
            <ac:spMk id="3" creationId="{7D369ED0-3207-4711-B3F7-43CD35202BA1}"/>
          </ac:spMkLst>
        </pc:spChg>
        <pc:spChg chg="del">
          <ac:chgData name="Damien Lerminiaux" userId="a10d2050-0289-4479-9d22-2a133b933788" providerId="ADAL" clId="{9BD54E2F-2EF9-4691-9C30-DA8A450C78DE}" dt="2021-07-26T08:09:05.509" v="38" actId="6264"/>
          <ac:spMkLst>
            <pc:docMk/>
            <pc:sldMk cId="1705901130" sldId="353"/>
            <ac:spMk id="4" creationId="{5B71EBF3-6E78-4ED3-9962-C1B5C16A79AF}"/>
          </ac:spMkLst>
        </pc:spChg>
        <pc:spChg chg="add mod ord">
          <ac:chgData name="Damien Lerminiaux" userId="a10d2050-0289-4479-9d22-2a133b933788" providerId="ADAL" clId="{9BD54E2F-2EF9-4691-9C30-DA8A450C78DE}" dt="2021-07-26T08:09:05.509" v="38" actId="6264"/>
          <ac:spMkLst>
            <pc:docMk/>
            <pc:sldMk cId="1705901130" sldId="353"/>
            <ac:spMk id="6" creationId="{AA6E13DD-56C5-4499-96B1-BCC41E39C372}"/>
          </ac:spMkLst>
        </pc:spChg>
        <pc:spChg chg="add mod ord">
          <ac:chgData name="Damien Lerminiaux" userId="a10d2050-0289-4479-9d22-2a133b933788" providerId="ADAL" clId="{9BD54E2F-2EF9-4691-9C30-DA8A450C78DE}" dt="2021-07-26T08:09:05.509" v="38" actId="6264"/>
          <ac:spMkLst>
            <pc:docMk/>
            <pc:sldMk cId="1705901130" sldId="353"/>
            <ac:spMk id="7" creationId="{59A19831-9A4A-49DE-B8A7-D12897B3089A}"/>
          </ac:spMkLst>
        </pc:spChg>
        <pc:spChg chg="add mod ord">
          <ac:chgData name="Damien Lerminiaux" userId="a10d2050-0289-4479-9d22-2a133b933788" providerId="ADAL" clId="{9BD54E2F-2EF9-4691-9C30-DA8A450C78DE}" dt="2021-07-26T08:09:05.509" v="38" actId="6264"/>
          <ac:spMkLst>
            <pc:docMk/>
            <pc:sldMk cId="1705901130" sldId="353"/>
            <ac:spMk id="8" creationId="{B13F985C-FBE2-42EB-84CC-980A4C6083B1}"/>
          </ac:spMkLst>
        </pc:spChg>
      </pc:sldChg>
      <pc:sldChg chg="addSp delSp modSp mod chgLayout">
        <pc:chgData name="Damien Lerminiaux" userId="a10d2050-0289-4479-9d22-2a133b933788" providerId="ADAL" clId="{9BD54E2F-2EF9-4691-9C30-DA8A450C78DE}" dt="2021-07-26T08:09:05.509" v="38" actId="6264"/>
        <pc:sldMkLst>
          <pc:docMk/>
          <pc:sldMk cId="2099482289" sldId="354"/>
        </pc:sldMkLst>
        <pc:spChg chg="del">
          <ac:chgData name="Damien Lerminiaux" userId="a10d2050-0289-4479-9d22-2a133b933788" providerId="ADAL" clId="{9BD54E2F-2EF9-4691-9C30-DA8A450C78DE}" dt="2021-07-26T08:09:05.509" v="38" actId="6264"/>
          <ac:spMkLst>
            <pc:docMk/>
            <pc:sldMk cId="2099482289" sldId="354"/>
            <ac:spMk id="2" creationId="{E79AAC4C-74DF-481A-887A-58246249FCF6}"/>
          </ac:spMkLst>
        </pc:spChg>
        <pc:spChg chg="del">
          <ac:chgData name="Damien Lerminiaux" userId="a10d2050-0289-4479-9d22-2a133b933788" providerId="ADAL" clId="{9BD54E2F-2EF9-4691-9C30-DA8A450C78DE}" dt="2021-07-26T08:09:05.509" v="38" actId="6264"/>
          <ac:spMkLst>
            <pc:docMk/>
            <pc:sldMk cId="2099482289" sldId="354"/>
            <ac:spMk id="3" creationId="{B33EDC9E-7399-414D-8CD4-B1AE8822C2E6}"/>
          </ac:spMkLst>
        </pc:spChg>
        <pc:spChg chg="add mod ord">
          <ac:chgData name="Damien Lerminiaux" userId="a10d2050-0289-4479-9d22-2a133b933788" providerId="ADAL" clId="{9BD54E2F-2EF9-4691-9C30-DA8A450C78DE}" dt="2021-07-26T08:09:05.509" v="38" actId="6264"/>
          <ac:spMkLst>
            <pc:docMk/>
            <pc:sldMk cId="2099482289" sldId="354"/>
            <ac:spMk id="4" creationId="{8C19BA64-418C-4F8A-B140-4B25699E1ECA}"/>
          </ac:spMkLst>
        </pc:spChg>
        <pc:spChg chg="add mod ord">
          <ac:chgData name="Damien Lerminiaux" userId="a10d2050-0289-4479-9d22-2a133b933788" providerId="ADAL" clId="{9BD54E2F-2EF9-4691-9C30-DA8A450C78DE}" dt="2021-07-26T08:09:05.509" v="38" actId="6264"/>
          <ac:spMkLst>
            <pc:docMk/>
            <pc:sldMk cId="2099482289" sldId="354"/>
            <ac:spMk id="5" creationId="{C0E3FFCE-DFB8-46C7-A216-7532EF469470}"/>
          </ac:spMkLst>
        </pc:spChg>
      </pc:sldChg>
      <pc:sldChg chg="addSp delSp modSp mod chgLayout">
        <pc:chgData name="Damien Lerminiaux" userId="a10d2050-0289-4479-9d22-2a133b933788" providerId="ADAL" clId="{9BD54E2F-2EF9-4691-9C30-DA8A450C78DE}" dt="2021-07-26T08:09:05.509" v="38" actId="6264"/>
        <pc:sldMkLst>
          <pc:docMk/>
          <pc:sldMk cId="3227063657" sldId="355"/>
        </pc:sldMkLst>
        <pc:spChg chg="del">
          <ac:chgData name="Damien Lerminiaux" userId="a10d2050-0289-4479-9d22-2a133b933788" providerId="ADAL" clId="{9BD54E2F-2EF9-4691-9C30-DA8A450C78DE}" dt="2021-07-26T08:09:05.509" v="38" actId="6264"/>
          <ac:spMkLst>
            <pc:docMk/>
            <pc:sldMk cId="3227063657" sldId="355"/>
            <ac:spMk id="2" creationId="{2D103AB6-DB66-4CF0-BCFE-A4EC9D84CF24}"/>
          </ac:spMkLst>
        </pc:spChg>
        <pc:spChg chg="del">
          <ac:chgData name="Damien Lerminiaux" userId="a10d2050-0289-4479-9d22-2a133b933788" providerId="ADAL" clId="{9BD54E2F-2EF9-4691-9C30-DA8A450C78DE}" dt="2021-07-26T08:09:05.509" v="38" actId="6264"/>
          <ac:spMkLst>
            <pc:docMk/>
            <pc:sldMk cId="3227063657" sldId="355"/>
            <ac:spMk id="3" creationId="{73DF7FAF-3D1D-47F2-9EBD-858C4CA8DEF5}"/>
          </ac:spMkLst>
        </pc:spChg>
        <pc:spChg chg="del">
          <ac:chgData name="Damien Lerminiaux" userId="a10d2050-0289-4479-9d22-2a133b933788" providerId="ADAL" clId="{9BD54E2F-2EF9-4691-9C30-DA8A450C78DE}" dt="2021-07-26T08:09:05.509" v="38" actId="6264"/>
          <ac:spMkLst>
            <pc:docMk/>
            <pc:sldMk cId="3227063657" sldId="355"/>
            <ac:spMk id="4" creationId="{D81F9A74-9663-4EED-829E-31F2BA92FCDC}"/>
          </ac:spMkLst>
        </pc:spChg>
        <pc:spChg chg="add mod ord">
          <ac:chgData name="Damien Lerminiaux" userId="a10d2050-0289-4479-9d22-2a133b933788" providerId="ADAL" clId="{9BD54E2F-2EF9-4691-9C30-DA8A450C78DE}" dt="2021-07-26T08:09:05.509" v="38" actId="6264"/>
          <ac:spMkLst>
            <pc:docMk/>
            <pc:sldMk cId="3227063657" sldId="355"/>
            <ac:spMk id="6" creationId="{DB911FC4-6054-4066-BB94-D107CF1501C0}"/>
          </ac:spMkLst>
        </pc:spChg>
        <pc:spChg chg="add mod ord">
          <ac:chgData name="Damien Lerminiaux" userId="a10d2050-0289-4479-9d22-2a133b933788" providerId="ADAL" clId="{9BD54E2F-2EF9-4691-9C30-DA8A450C78DE}" dt="2021-07-26T08:09:05.509" v="38" actId="6264"/>
          <ac:spMkLst>
            <pc:docMk/>
            <pc:sldMk cId="3227063657" sldId="355"/>
            <ac:spMk id="7" creationId="{2E654477-5C6B-442E-A76F-E85C98FB69D2}"/>
          </ac:spMkLst>
        </pc:spChg>
        <pc:spChg chg="add mod ord">
          <ac:chgData name="Damien Lerminiaux" userId="a10d2050-0289-4479-9d22-2a133b933788" providerId="ADAL" clId="{9BD54E2F-2EF9-4691-9C30-DA8A450C78DE}" dt="2021-07-26T08:09:05.509" v="38" actId="6264"/>
          <ac:spMkLst>
            <pc:docMk/>
            <pc:sldMk cId="3227063657" sldId="355"/>
            <ac:spMk id="8" creationId="{F3BB163C-9DB5-488D-ACD0-74437BFBBE40}"/>
          </ac:spMkLst>
        </pc:spChg>
      </pc:sldChg>
      <pc:sldChg chg="addSp delSp modSp mod chgLayout">
        <pc:chgData name="Damien Lerminiaux" userId="a10d2050-0289-4479-9d22-2a133b933788" providerId="ADAL" clId="{9BD54E2F-2EF9-4691-9C30-DA8A450C78DE}" dt="2021-07-26T08:09:05.509" v="38" actId="6264"/>
        <pc:sldMkLst>
          <pc:docMk/>
          <pc:sldMk cId="2128330434" sldId="356"/>
        </pc:sldMkLst>
        <pc:spChg chg="del">
          <ac:chgData name="Damien Lerminiaux" userId="a10d2050-0289-4479-9d22-2a133b933788" providerId="ADAL" clId="{9BD54E2F-2EF9-4691-9C30-DA8A450C78DE}" dt="2021-07-26T08:09:05.509" v="38" actId="6264"/>
          <ac:spMkLst>
            <pc:docMk/>
            <pc:sldMk cId="2128330434" sldId="356"/>
            <ac:spMk id="2" creationId="{716BC3FA-A332-455A-9B16-72C71B63AF16}"/>
          </ac:spMkLst>
        </pc:spChg>
        <pc:spChg chg="del">
          <ac:chgData name="Damien Lerminiaux" userId="a10d2050-0289-4479-9d22-2a133b933788" providerId="ADAL" clId="{9BD54E2F-2EF9-4691-9C30-DA8A450C78DE}" dt="2021-07-26T08:09:05.509" v="38" actId="6264"/>
          <ac:spMkLst>
            <pc:docMk/>
            <pc:sldMk cId="2128330434" sldId="356"/>
            <ac:spMk id="3" creationId="{92414103-AEA3-44B7-9F67-8B8DA206BAF6}"/>
          </ac:spMkLst>
        </pc:spChg>
        <pc:spChg chg="add mod ord">
          <ac:chgData name="Damien Lerminiaux" userId="a10d2050-0289-4479-9d22-2a133b933788" providerId="ADAL" clId="{9BD54E2F-2EF9-4691-9C30-DA8A450C78DE}" dt="2021-07-26T08:09:05.509" v="38" actId="6264"/>
          <ac:spMkLst>
            <pc:docMk/>
            <pc:sldMk cId="2128330434" sldId="356"/>
            <ac:spMk id="4" creationId="{25F419BB-3FF2-475E-BF0F-F1BCE0BCAA88}"/>
          </ac:spMkLst>
        </pc:spChg>
        <pc:spChg chg="add mod ord">
          <ac:chgData name="Damien Lerminiaux" userId="a10d2050-0289-4479-9d22-2a133b933788" providerId="ADAL" clId="{9BD54E2F-2EF9-4691-9C30-DA8A450C78DE}" dt="2021-07-26T08:09:05.509" v="38" actId="6264"/>
          <ac:spMkLst>
            <pc:docMk/>
            <pc:sldMk cId="2128330434" sldId="356"/>
            <ac:spMk id="5" creationId="{1C5DFCB6-4B8D-42BF-8502-35D5CBFA5F3E}"/>
          </ac:spMkLst>
        </pc:spChg>
      </pc:sldChg>
      <pc:sldChg chg="addSp delSp modSp mod chgLayout">
        <pc:chgData name="Damien Lerminiaux" userId="a10d2050-0289-4479-9d22-2a133b933788" providerId="ADAL" clId="{9BD54E2F-2EF9-4691-9C30-DA8A450C78DE}" dt="2021-07-26T08:09:05.509" v="38" actId="6264"/>
        <pc:sldMkLst>
          <pc:docMk/>
          <pc:sldMk cId="4229809920" sldId="357"/>
        </pc:sldMkLst>
        <pc:spChg chg="del">
          <ac:chgData name="Damien Lerminiaux" userId="a10d2050-0289-4479-9d22-2a133b933788" providerId="ADAL" clId="{9BD54E2F-2EF9-4691-9C30-DA8A450C78DE}" dt="2021-07-26T08:09:05.509" v="38" actId="6264"/>
          <ac:spMkLst>
            <pc:docMk/>
            <pc:sldMk cId="4229809920" sldId="357"/>
            <ac:spMk id="2" creationId="{F05B2BF6-0D22-4D46-86B0-09CAF4F43AFC}"/>
          </ac:spMkLst>
        </pc:spChg>
        <pc:spChg chg="del">
          <ac:chgData name="Damien Lerminiaux" userId="a10d2050-0289-4479-9d22-2a133b933788" providerId="ADAL" clId="{9BD54E2F-2EF9-4691-9C30-DA8A450C78DE}" dt="2021-07-26T08:09:05.509" v="38" actId="6264"/>
          <ac:spMkLst>
            <pc:docMk/>
            <pc:sldMk cId="4229809920" sldId="357"/>
            <ac:spMk id="3" creationId="{99DBA8E1-549E-4F0E-848B-4BA72DD34EA6}"/>
          </ac:spMkLst>
        </pc:spChg>
        <pc:spChg chg="del">
          <ac:chgData name="Damien Lerminiaux" userId="a10d2050-0289-4479-9d22-2a133b933788" providerId="ADAL" clId="{9BD54E2F-2EF9-4691-9C30-DA8A450C78DE}" dt="2021-07-26T08:09:05.509" v="38" actId="6264"/>
          <ac:spMkLst>
            <pc:docMk/>
            <pc:sldMk cId="4229809920" sldId="357"/>
            <ac:spMk id="4" creationId="{5CAEC840-7C87-45E3-86D9-7436ECE20E0A}"/>
          </ac:spMkLst>
        </pc:spChg>
        <pc:spChg chg="add mod ord">
          <ac:chgData name="Damien Lerminiaux" userId="a10d2050-0289-4479-9d22-2a133b933788" providerId="ADAL" clId="{9BD54E2F-2EF9-4691-9C30-DA8A450C78DE}" dt="2021-07-26T08:09:05.509" v="38" actId="6264"/>
          <ac:spMkLst>
            <pc:docMk/>
            <pc:sldMk cId="4229809920" sldId="357"/>
            <ac:spMk id="6" creationId="{F78E2C5A-9D3E-4D2A-BD71-6792D3A51CAB}"/>
          </ac:spMkLst>
        </pc:spChg>
        <pc:spChg chg="add mod ord">
          <ac:chgData name="Damien Lerminiaux" userId="a10d2050-0289-4479-9d22-2a133b933788" providerId="ADAL" clId="{9BD54E2F-2EF9-4691-9C30-DA8A450C78DE}" dt="2021-07-26T08:09:05.509" v="38" actId="6264"/>
          <ac:spMkLst>
            <pc:docMk/>
            <pc:sldMk cId="4229809920" sldId="357"/>
            <ac:spMk id="7" creationId="{4EDB9D32-148A-4243-93EA-0AC5F29CF0ED}"/>
          </ac:spMkLst>
        </pc:spChg>
        <pc:spChg chg="add mod ord">
          <ac:chgData name="Damien Lerminiaux" userId="a10d2050-0289-4479-9d22-2a133b933788" providerId="ADAL" clId="{9BD54E2F-2EF9-4691-9C30-DA8A450C78DE}" dt="2021-07-26T08:09:05.509" v="38" actId="6264"/>
          <ac:spMkLst>
            <pc:docMk/>
            <pc:sldMk cId="4229809920" sldId="357"/>
            <ac:spMk id="8" creationId="{F9FD2531-9CFC-48E5-A188-2578429E76AF}"/>
          </ac:spMkLst>
        </pc:spChg>
      </pc:sldChg>
      <pc:sldChg chg="addSp delSp modSp mod chgLayout">
        <pc:chgData name="Damien Lerminiaux" userId="a10d2050-0289-4479-9d22-2a133b933788" providerId="ADAL" clId="{9BD54E2F-2EF9-4691-9C30-DA8A450C78DE}" dt="2021-07-26T08:09:05.509" v="38" actId="6264"/>
        <pc:sldMkLst>
          <pc:docMk/>
          <pc:sldMk cId="3345174471" sldId="358"/>
        </pc:sldMkLst>
        <pc:spChg chg="del">
          <ac:chgData name="Damien Lerminiaux" userId="a10d2050-0289-4479-9d22-2a133b933788" providerId="ADAL" clId="{9BD54E2F-2EF9-4691-9C30-DA8A450C78DE}" dt="2021-07-26T08:09:05.509" v="38" actId="6264"/>
          <ac:spMkLst>
            <pc:docMk/>
            <pc:sldMk cId="3345174471" sldId="358"/>
            <ac:spMk id="2" creationId="{20C032C2-4ECA-4101-B2EA-4F67631A582D}"/>
          </ac:spMkLst>
        </pc:spChg>
        <pc:spChg chg="del">
          <ac:chgData name="Damien Lerminiaux" userId="a10d2050-0289-4479-9d22-2a133b933788" providerId="ADAL" clId="{9BD54E2F-2EF9-4691-9C30-DA8A450C78DE}" dt="2021-07-26T08:09:05.509" v="38" actId="6264"/>
          <ac:spMkLst>
            <pc:docMk/>
            <pc:sldMk cId="3345174471" sldId="358"/>
            <ac:spMk id="3" creationId="{989E8FC7-948D-4737-A6BB-71090B881F19}"/>
          </ac:spMkLst>
        </pc:spChg>
        <pc:spChg chg="add mod ord">
          <ac:chgData name="Damien Lerminiaux" userId="a10d2050-0289-4479-9d22-2a133b933788" providerId="ADAL" clId="{9BD54E2F-2EF9-4691-9C30-DA8A450C78DE}" dt="2021-07-26T08:09:05.509" v="38" actId="6264"/>
          <ac:spMkLst>
            <pc:docMk/>
            <pc:sldMk cId="3345174471" sldId="358"/>
            <ac:spMk id="4" creationId="{A533EF83-20DE-4195-9FBF-B3A521B6222E}"/>
          </ac:spMkLst>
        </pc:spChg>
        <pc:spChg chg="add mod ord">
          <ac:chgData name="Damien Lerminiaux" userId="a10d2050-0289-4479-9d22-2a133b933788" providerId="ADAL" clId="{9BD54E2F-2EF9-4691-9C30-DA8A450C78DE}" dt="2021-07-26T08:09:05.509" v="38" actId="6264"/>
          <ac:spMkLst>
            <pc:docMk/>
            <pc:sldMk cId="3345174471" sldId="358"/>
            <ac:spMk id="5" creationId="{0E53D7EA-64BB-4327-B11A-584FB0521F6A}"/>
          </ac:spMkLst>
        </pc:spChg>
      </pc:sldChg>
      <pc:sldChg chg="addSp delSp modSp mod chgLayout">
        <pc:chgData name="Damien Lerminiaux" userId="a10d2050-0289-4479-9d22-2a133b933788" providerId="ADAL" clId="{9BD54E2F-2EF9-4691-9C30-DA8A450C78DE}" dt="2021-07-26T08:09:05.509" v="38" actId="6264"/>
        <pc:sldMkLst>
          <pc:docMk/>
          <pc:sldMk cId="1596256400" sldId="359"/>
        </pc:sldMkLst>
        <pc:spChg chg="del">
          <ac:chgData name="Damien Lerminiaux" userId="a10d2050-0289-4479-9d22-2a133b933788" providerId="ADAL" clId="{9BD54E2F-2EF9-4691-9C30-DA8A450C78DE}" dt="2021-07-26T08:09:05.509" v="38" actId="6264"/>
          <ac:spMkLst>
            <pc:docMk/>
            <pc:sldMk cId="1596256400" sldId="359"/>
            <ac:spMk id="2" creationId="{A95210CA-C017-4098-BBBD-9A4EE04C5EE6}"/>
          </ac:spMkLst>
        </pc:spChg>
        <pc:spChg chg="del">
          <ac:chgData name="Damien Lerminiaux" userId="a10d2050-0289-4479-9d22-2a133b933788" providerId="ADAL" clId="{9BD54E2F-2EF9-4691-9C30-DA8A450C78DE}" dt="2021-07-26T08:09:05.509" v="38" actId="6264"/>
          <ac:spMkLst>
            <pc:docMk/>
            <pc:sldMk cId="1596256400" sldId="359"/>
            <ac:spMk id="3" creationId="{1766BEA6-07F8-48F1-BCC0-B69DAA6DFB59}"/>
          </ac:spMkLst>
        </pc:spChg>
        <pc:spChg chg="del">
          <ac:chgData name="Damien Lerminiaux" userId="a10d2050-0289-4479-9d22-2a133b933788" providerId="ADAL" clId="{9BD54E2F-2EF9-4691-9C30-DA8A450C78DE}" dt="2021-07-26T08:09:05.509" v="38" actId="6264"/>
          <ac:spMkLst>
            <pc:docMk/>
            <pc:sldMk cId="1596256400" sldId="359"/>
            <ac:spMk id="4" creationId="{BF284139-4EF5-4EDD-BCAB-090EBD6C7E27}"/>
          </ac:spMkLst>
        </pc:spChg>
        <pc:spChg chg="add mod ord">
          <ac:chgData name="Damien Lerminiaux" userId="a10d2050-0289-4479-9d22-2a133b933788" providerId="ADAL" clId="{9BD54E2F-2EF9-4691-9C30-DA8A450C78DE}" dt="2021-07-26T08:09:05.509" v="38" actId="6264"/>
          <ac:spMkLst>
            <pc:docMk/>
            <pc:sldMk cId="1596256400" sldId="359"/>
            <ac:spMk id="6" creationId="{CD215C87-6738-4B67-8C2C-C9D5C7286558}"/>
          </ac:spMkLst>
        </pc:spChg>
        <pc:spChg chg="add mod ord">
          <ac:chgData name="Damien Lerminiaux" userId="a10d2050-0289-4479-9d22-2a133b933788" providerId="ADAL" clId="{9BD54E2F-2EF9-4691-9C30-DA8A450C78DE}" dt="2021-07-26T08:09:05.509" v="38" actId="6264"/>
          <ac:spMkLst>
            <pc:docMk/>
            <pc:sldMk cId="1596256400" sldId="359"/>
            <ac:spMk id="7" creationId="{1E7418C2-D19D-4382-A76E-2BDE21B4EC1B}"/>
          </ac:spMkLst>
        </pc:spChg>
        <pc:spChg chg="add mod ord">
          <ac:chgData name="Damien Lerminiaux" userId="a10d2050-0289-4479-9d22-2a133b933788" providerId="ADAL" clId="{9BD54E2F-2EF9-4691-9C30-DA8A450C78DE}" dt="2021-07-26T08:09:05.509" v="38" actId="6264"/>
          <ac:spMkLst>
            <pc:docMk/>
            <pc:sldMk cId="1596256400" sldId="359"/>
            <ac:spMk id="8" creationId="{DD1AB647-13AC-4D49-A228-EEE56218ED0A}"/>
          </ac:spMkLst>
        </pc:spChg>
      </pc:sldChg>
      <pc:sldChg chg="addSp delSp modSp mod chgLayout">
        <pc:chgData name="Damien Lerminiaux" userId="a10d2050-0289-4479-9d22-2a133b933788" providerId="ADAL" clId="{9BD54E2F-2EF9-4691-9C30-DA8A450C78DE}" dt="2021-07-26T08:09:05.509" v="38" actId="6264"/>
        <pc:sldMkLst>
          <pc:docMk/>
          <pc:sldMk cId="986376727" sldId="360"/>
        </pc:sldMkLst>
        <pc:spChg chg="del">
          <ac:chgData name="Damien Lerminiaux" userId="a10d2050-0289-4479-9d22-2a133b933788" providerId="ADAL" clId="{9BD54E2F-2EF9-4691-9C30-DA8A450C78DE}" dt="2021-07-26T08:09:05.509" v="38" actId="6264"/>
          <ac:spMkLst>
            <pc:docMk/>
            <pc:sldMk cId="986376727" sldId="360"/>
            <ac:spMk id="2" creationId="{475C6E1A-D987-46EB-B733-406BBA0E0726}"/>
          </ac:spMkLst>
        </pc:spChg>
        <pc:spChg chg="del">
          <ac:chgData name="Damien Lerminiaux" userId="a10d2050-0289-4479-9d22-2a133b933788" providerId="ADAL" clId="{9BD54E2F-2EF9-4691-9C30-DA8A450C78DE}" dt="2021-07-26T08:09:05.509" v="38" actId="6264"/>
          <ac:spMkLst>
            <pc:docMk/>
            <pc:sldMk cId="986376727" sldId="360"/>
            <ac:spMk id="3" creationId="{7A2F90B0-6D84-450E-B3C0-70615C6AC6C4}"/>
          </ac:spMkLst>
        </pc:spChg>
        <pc:spChg chg="add mod ord">
          <ac:chgData name="Damien Lerminiaux" userId="a10d2050-0289-4479-9d22-2a133b933788" providerId="ADAL" clId="{9BD54E2F-2EF9-4691-9C30-DA8A450C78DE}" dt="2021-07-26T08:09:05.509" v="38" actId="6264"/>
          <ac:spMkLst>
            <pc:docMk/>
            <pc:sldMk cId="986376727" sldId="360"/>
            <ac:spMk id="4" creationId="{FFAF425F-0EFD-43DC-AEAA-79CE6F6ADEAB}"/>
          </ac:spMkLst>
        </pc:spChg>
        <pc:spChg chg="add mod ord">
          <ac:chgData name="Damien Lerminiaux" userId="a10d2050-0289-4479-9d22-2a133b933788" providerId="ADAL" clId="{9BD54E2F-2EF9-4691-9C30-DA8A450C78DE}" dt="2021-07-26T08:09:05.509" v="38" actId="6264"/>
          <ac:spMkLst>
            <pc:docMk/>
            <pc:sldMk cId="986376727" sldId="360"/>
            <ac:spMk id="5" creationId="{C594E876-586B-4CB6-9A5C-64B27CB792EA}"/>
          </ac:spMkLst>
        </pc:spChg>
      </pc:sldChg>
      <pc:sldChg chg="addSp delSp modSp mod chgLayout">
        <pc:chgData name="Damien Lerminiaux" userId="a10d2050-0289-4479-9d22-2a133b933788" providerId="ADAL" clId="{9BD54E2F-2EF9-4691-9C30-DA8A450C78DE}" dt="2021-07-26T08:09:05.509" v="38" actId="6264"/>
        <pc:sldMkLst>
          <pc:docMk/>
          <pc:sldMk cId="60764864" sldId="361"/>
        </pc:sldMkLst>
        <pc:spChg chg="del">
          <ac:chgData name="Damien Lerminiaux" userId="a10d2050-0289-4479-9d22-2a133b933788" providerId="ADAL" clId="{9BD54E2F-2EF9-4691-9C30-DA8A450C78DE}" dt="2021-07-26T08:09:05.509" v="38" actId="6264"/>
          <ac:spMkLst>
            <pc:docMk/>
            <pc:sldMk cId="60764864" sldId="361"/>
            <ac:spMk id="2" creationId="{6AC8B882-DAB1-4D80-93B8-D26CFEFAB494}"/>
          </ac:spMkLst>
        </pc:spChg>
        <pc:spChg chg="del">
          <ac:chgData name="Damien Lerminiaux" userId="a10d2050-0289-4479-9d22-2a133b933788" providerId="ADAL" clId="{9BD54E2F-2EF9-4691-9C30-DA8A450C78DE}" dt="2021-07-26T08:09:05.509" v="38" actId="6264"/>
          <ac:spMkLst>
            <pc:docMk/>
            <pc:sldMk cId="60764864" sldId="361"/>
            <ac:spMk id="3" creationId="{A5D0DAC5-1E10-46B4-9A92-7AC6F1D3D871}"/>
          </ac:spMkLst>
        </pc:spChg>
        <pc:spChg chg="del">
          <ac:chgData name="Damien Lerminiaux" userId="a10d2050-0289-4479-9d22-2a133b933788" providerId="ADAL" clId="{9BD54E2F-2EF9-4691-9C30-DA8A450C78DE}" dt="2021-07-26T08:09:05.509" v="38" actId="6264"/>
          <ac:spMkLst>
            <pc:docMk/>
            <pc:sldMk cId="60764864" sldId="361"/>
            <ac:spMk id="4" creationId="{01530130-D7B8-4B0E-81DA-58BAA6602284}"/>
          </ac:spMkLst>
        </pc:spChg>
        <pc:spChg chg="add mod ord">
          <ac:chgData name="Damien Lerminiaux" userId="a10d2050-0289-4479-9d22-2a133b933788" providerId="ADAL" clId="{9BD54E2F-2EF9-4691-9C30-DA8A450C78DE}" dt="2021-07-26T08:09:05.509" v="38" actId="6264"/>
          <ac:spMkLst>
            <pc:docMk/>
            <pc:sldMk cId="60764864" sldId="361"/>
            <ac:spMk id="6" creationId="{BC5B7902-4CA7-4F74-AE24-2DD1AC57A2A0}"/>
          </ac:spMkLst>
        </pc:spChg>
        <pc:spChg chg="add mod ord">
          <ac:chgData name="Damien Lerminiaux" userId="a10d2050-0289-4479-9d22-2a133b933788" providerId="ADAL" clId="{9BD54E2F-2EF9-4691-9C30-DA8A450C78DE}" dt="2021-07-26T08:09:05.509" v="38" actId="6264"/>
          <ac:spMkLst>
            <pc:docMk/>
            <pc:sldMk cId="60764864" sldId="361"/>
            <ac:spMk id="7" creationId="{911A61DC-2B58-4D27-BCF5-E18C5BBE16AC}"/>
          </ac:spMkLst>
        </pc:spChg>
        <pc:spChg chg="add mod ord">
          <ac:chgData name="Damien Lerminiaux" userId="a10d2050-0289-4479-9d22-2a133b933788" providerId="ADAL" clId="{9BD54E2F-2EF9-4691-9C30-DA8A450C78DE}" dt="2021-07-26T08:09:05.509" v="38" actId="6264"/>
          <ac:spMkLst>
            <pc:docMk/>
            <pc:sldMk cId="60764864" sldId="361"/>
            <ac:spMk id="8" creationId="{A216CC6D-8F4A-4686-AB1E-5218A4A0953D}"/>
          </ac:spMkLst>
        </pc:spChg>
      </pc:sldChg>
      <pc:sldChg chg="addSp delSp modSp mod chgLayout">
        <pc:chgData name="Damien Lerminiaux" userId="a10d2050-0289-4479-9d22-2a133b933788" providerId="ADAL" clId="{9BD54E2F-2EF9-4691-9C30-DA8A450C78DE}" dt="2021-07-26T08:09:05.509" v="38" actId="6264"/>
        <pc:sldMkLst>
          <pc:docMk/>
          <pc:sldMk cId="683318324" sldId="362"/>
        </pc:sldMkLst>
        <pc:spChg chg="del">
          <ac:chgData name="Damien Lerminiaux" userId="a10d2050-0289-4479-9d22-2a133b933788" providerId="ADAL" clId="{9BD54E2F-2EF9-4691-9C30-DA8A450C78DE}" dt="2021-07-26T08:09:05.509" v="38" actId="6264"/>
          <ac:spMkLst>
            <pc:docMk/>
            <pc:sldMk cId="683318324" sldId="362"/>
            <ac:spMk id="2" creationId="{5C2821D7-605F-4EDF-ADD6-7E9A8C82F52D}"/>
          </ac:spMkLst>
        </pc:spChg>
        <pc:spChg chg="del">
          <ac:chgData name="Damien Lerminiaux" userId="a10d2050-0289-4479-9d22-2a133b933788" providerId="ADAL" clId="{9BD54E2F-2EF9-4691-9C30-DA8A450C78DE}" dt="2021-07-26T08:09:05.509" v="38" actId="6264"/>
          <ac:spMkLst>
            <pc:docMk/>
            <pc:sldMk cId="683318324" sldId="362"/>
            <ac:spMk id="3" creationId="{3959DAB4-91C4-44FA-BCEE-CD6F09AA729F}"/>
          </ac:spMkLst>
        </pc:spChg>
        <pc:spChg chg="del">
          <ac:chgData name="Damien Lerminiaux" userId="a10d2050-0289-4479-9d22-2a133b933788" providerId="ADAL" clId="{9BD54E2F-2EF9-4691-9C30-DA8A450C78DE}" dt="2021-07-26T08:09:05.509" v="38" actId="6264"/>
          <ac:spMkLst>
            <pc:docMk/>
            <pc:sldMk cId="683318324" sldId="362"/>
            <ac:spMk id="4" creationId="{FF9B4E7D-2378-4327-A437-D47174A657BA}"/>
          </ac:spMkLst>
        </pc:spChg>
        <pc:spChg chg="add mod ord">
          <ac:chgData name="Damien Lerminiaux" userId="a10d2050-0289-4479-9d22-2a133b933788" providerId="ADAL" clId="{9BD54E2F-2EF9-4691-9C30-DA8A450C78DE}" dt="2021-07-26T08:09:05.509" v="38" actId="6264"/>
          <ac:spMkLst>
            <pc:docMk/>
            <pc:sldMk cId="683318324" sldId="362"/>
            <ac:spMk id="5" creationId="{8D8AAFA7-0F45-4C37-A996-0CE0283F6097}"/>
          </ac:spMkLst>
        </pc:spChg>
        <pc:spChg chg="add mod ord">
          <ac:chgData name="Damien Lerminiaux" userId="a10d2050-0289-4479-9d22-2a133b933788" providerId="ADAL" clId="{9BD54E2F-2EF9-4691-9C30-DA8A450C78DE}" dt="2021-07-26T08:09:05.509" v="38" actId="6264"/>
          <ac:spMkLst>
            <pc:docMk/>
            <pc:sldMk cId="683318324" sldId="362"/>
            <ac:spMk id="6" creationId="{131D7751-410D-4332-8FB7-51C1BA7E6CF4}"/>
          </ac:spMkLst>
        </pc:spChg>
        <pc:spChg chg="add mod ord">
          <ac:chgData name="Damien Lerminiaux" userId="a10d2050-0289-4479-9d22-2a133b933788" providerId="ADAL" clId="{9BD54E2F-2EF9-4691-9C30-DA8A450C78DE}" dt="2021-07-26T08:09:05.509" v="38" actId="6264"/>
          <ac:spMkLst>
            <pc:docMk/>
            <pc:sldMk cId="683318324" sldId="362"/>
            <ac:spMk id="7" creationId="{FEBC86DA-3210-4C32-864B-43BF2686F97B}"/>
          </ac:spMkLst>
        </pc:spChg>
      </pc:sldChg>
      <pc:sldChg chg="addSp delSp modSp mod chgLayout">
        <pc:chgData name="Damien Lerminiaux" userId="a10d2050-0289-4479-9d22-2a133b933788" providerId="ADAL" clId="{9BD54E2F-2EF9-4691-9C30-DA8A450C78DE}" dt="2021-07-26T08:09:05.509" v="38" actId="6264"/>
        <pc:sldMkLst>
          <pc:docMk/>
          <pc:sldMk cId="1973382579" sldId="363"/>
        </pc:sldMkLst>
        <pc:spChg chg="del">
          <ac:chgData name="Damien Lerminiaux" userId="a10d2050-0289-4479-9d22-2a133b933788" providerId="ADAL" clId="{9BD54E2F-2EF9-4691-9C30-DA8A450C78DE}" dt="2021-07-26T08:09:05.509" v="38" actId="6264"/>
          <ac:spMkLst>
            <pc:docMk/>
            <pc:sldMk cId="1973382579" sldId="363"/>
            <ac:spMk id="2" creationId="{7B4D9E27-4955-4234-ABD8-1C28264E6405}"/>
          </ac:spMkLst>
        </pc:spChg>
        <pc:spChg chg="del">
          <ac:chgData name="Damien Lerminiaux" userId="a10d2050-0289-4479-9d22-2a133b933788" providerId="ADAL" clId="{9BD54E2F-2EF9-4691-9C30-DA8A450C78DE}" dt="2021-07-26T08:09:05.509" v="38" actId="6264"/>
          <ac:spMkLst>
            <pc:docMk/>
            <pc:sldMk cId="1973382579" sldId="363"/>
            <ac:spMk id="3" creationId="{1EF4F2FB-3693-4C30-BA58-B46BE6CDF59E}"/>
          </ac:spMkLst>
        </pc:spChg>
        <pc:spChg chg="del">
          <ac:chgData name="Damien Lerminiaux" userId="a10d2050-0289-4479-9d22-2a133b933788" providerId="ADAL" clId="{9BD54E2F-2EF9-4691-9C30-DA8A450C78DE}" dt="2021-07-26T08:09:05.509" v="38" actId="6264"/>
          <ac:spMkLst>
            <pc:docMk/>
            <pc:sldMk cId="1973382579" sldId="363"/>
            <ac:spMk id="4" creationId="{B3757BC4-C037-4BE2-87A4-63A12E8C85C4}"/>
          </ac:spMkLst>
        </pc:spChg>
        <pc:spChg chg="add mod ord">
          <ac:chgData name="Damien Lerminiaux" userId="a10d2050-0289-4479-9d22-2a133b933788" providerId="ADAL" clId="{9BD54E2F-2EF9-4691-9C30-DA8A450C78DE}" dt="2021-07-26T08:09:05.509" v="38" actId="6264"/>
          <ac:spMkLst>
            <pc:docMk/>
            <pc:sldMk cId="1973382579" sldId="363"/>
            <ac:spMk id="5" creationId="{1D71183D-2A66-43C3-82A3-F9999A42696E}"/>
          </ac:spMkLst>
        </pc:spChg>
        <pc:spChg chg="add mod ord">
          <ac:chgData name="Damien Lerminiaux" userId="a10d2050-0289-4479-9d22-2a133b933788" providerId="ADAL" clId="{9BD54E2F-2EF9-4691-9C30-DA8A450C78DE}" dt="2021-07-26T08:09:05.509" v="38" actId="6264"/>
          <ac:spMkLst>
            <pc:docMk/>
            <pc:sldMk cId="1973382579" sldId="363"/>
            <ac:spMk id="6" creationId="{F4BEC119-0663-430E-9BE3-46672E268FFE}"/>
          </ac:spMkLst>
        </pc:spChg>
        <pc:spChg chg="add mod ord">
          <ac:chgData name="Damien Lerminiaux" userId="a10d2050-0289-4479-9d22-2a133b933788" providerId="ADAL" clId="{9BD54E2F-2EF9-4691-9C30-DA8A450C78DE}" dt="2021-07-26T08:09:05.509" v="38" actId="6264"/>
          <ac:spMkLst>
            <pc:docMk/>
            <pc:sldMk cId="1973382579" sldId="363"/>
            <ac:spMk id="7" creationId="{6E304F8E-6B8F-417E-9EC9-8E7B1865F43A}"/>
          </ac:spMkLst>
        </pc:spChg>
      </pc:sldChg>
      <pc:sldChg chg="addSp delSp modSp mod chgLayout">
        <pc:chgData name="Damien Lerminiaux" userId="a10d2050-0289-4479-9d22-2a133b933788" providerId="ADAL" clId="{9BD54E2F-2EF9-4691-9C30-DA8A450C78DE}" dt="2021-07-26T08:09:05.509" v="38" actId="6264"/>
        <pc:sldMkLst>
          <pc:docMk/>
          <pc:sldMk cId="358510219" sldId="364"/>
        </pc:sldMkLst>
        <pc:spChg chg="del">
          <ac:chgData name="Damien Lerminiaux" userId="a10d2050-0289-4479-9d22-2a133b933788" providerId="ADAL" clId="{9BD54E2F-2EF9-4691-9C30-DA8A450C78DE}" dt="2021-07-26T08:09:05.509" v="38" actId="6264"/>
          <ac:spMkLst>
            <pc:docMk/>
            <pc:sldMk cId="358510219" sldId="364"/>
            <ac:spMk id="2" creationId="{598FF7EA-0C88-4C55-AD41-DD17B7DDEF8D}"/>
          </ac:spMkLst>
        </pc:spChg>
        <pc:spChg chg="del">
          <ac:chgData name="Damien Lerminiaux" userId="a10d2050-0289-4479-9d22-2a133b933788" providerId="ADAL" clId="{9BD54E2F-2EF9-4691-9C30-DA8A450C78DE}" dt="2021-07-26T08:09:05.509" v="38" actId="6264"/>
          <ac:spMkLst>
            <pc:docMk/>
            <pc:sldMk cId="358510219" sldId="364"/>
            <ac:spMk id="3" creationId="{72EF79CC-30C0-4511-AA32-145032560CF0}"/>
          </ac:spMkLst>
        </pc:spChg>
        <pc:spChg chg="del">
          <ac:chgData name="Damien Lerminiaux" userId="a10d2050-0289-4479-9d22-2a133b933788" providerId="ADAL" clId="{9BD54E2F-2EF9-4691-9C30-DA8A450C78DE}" dt="2021-07-26T08:09:05.509" v="38" actId="6264"/>
          <ac:spMkLst>
            <pc:docMk/>
            <pc:sldMk cId="358510219" sldId="364"/>
            <ac:spMk id="4" creationId="{F8443FD4-5AB6-4633-941B-AF56F6B7E228}"/>
          </ac:spMkLst>
        </pc:spChg>
        <pc:spChg chg="add mod ord">
          <ac:chgData name="Damien Lerminiaux" userId="a10d2050-0289-4479-9d22-2a133b933788" providerId="ADAL" clId="{9BD54E2F-2EF9-4691-9C30-DA8A450C78DE}" dt="2021-07-26T08:09:05.509" v="38" actId="6264"/>
          <ac:spMkLst>
            <pc:docMk/>
            <pc:sldMk cId="358510219" sldId="364"/>
            <ac:spMk id="5" creationId="{69E11DA2-7109-4FDD-B6FA-1A468C7A9DC2}"/>
          </ac:spMkLst>
        </pc:spChg>
        <pc:spChg chg="add mod ord">
          <ac:chgData name="Damien Lerminiaux" userId="a10d2050-0289-4479-9d22-2a133b933788" providerId="ADAL" clId="{9BD54E2F-2EF9-4691-9C30-DA8A450C78DE}" dt="2021-07-26T08:09:05.509" v="38" actId="6264"/>
          <ac:spMkLst>
            <pc:docMk/>
            <pc:sldMk cId="358510219" sldId="364"/>
            <ac:spMk id="6" creationId="{D5540B25-6005-4088-B993-C1743D0EAC63}"/>
          </ac:spMkLst>
        </pc:spChg>
        <pc:spChg chg="add mod ord">
          <ac:chgData name="Damien Lerminiaux" userId="a10d2050-0289-4479-9d22-2a133b933788" providerId="ADAL" clId="{9BD54E2F-2EF9-4691-9C30-DA8A450C78DE}" dt="2021-07-26T08:09:05.509" v="38" actId="6264"/>
          <ac:spMkLst>
            <pc:docMk/>
            <pc:sldMk cId="358510219" sldId="364"/>
            <ac:spMk id="7" creationId="{2003D513-E56A-4B44-A125-753B8FDE94D8}"/>
          </ac:spMkLst>
        </pc:spChg>
      </pc:sldChg>
      <pc:sldChg chg="addSp delSp modSp mod chgLayout">
        <pc:chgData name="Damien Lerminiaux" userId="a10d2050-0289-4479-9d22-2a133b933788" providerId="ADAL" clId="{9BD54E2F-2EF9-4691-9C30-DA8A450C78DE}" dt="2021-07-26T08:09:05.509" v="38" actId="6264"/>
        <pc:sldMkLst>
          <pc:docMk/>
          <pc:sldMk cId="3169858577" sldId="365"/>
        </pc:sldMkLst>
        <pc:spChg chg="del">
          <ac:chgData name="Damien Lerminiaux" userId="a10d2050-0289-4479-9d22-2a133b933788" providerId="ADAL" clId="{9BD54E2F-2EF9-4691-9C30-DA8A450C78DE}" dt="2021-07-26T08:09:05.509" v="38" actId="6264"/>
          <ac:spMkLst>
            <pc:docMk/>
            <pc:sldMk cId="3169858577" sldId="365"/>
            <ac:spMk id="2" creationId="{68459790-C417-4850-BFC9-EF9DBE4796B0}"/>
          </ac:spMkLst>
        </pc:spChg>
        <pc:spChg chg="del">
          <ac:chgData name="Damien Lerminiaux" userId="a10d2050-0289-4479-9d22-2a133b933788" providerId="ADAL" clId="{9BD54E2F-2EF9-4691-9C30-DA8A450C78DE}" dt="2021-07-26T08:09:05.509" v="38" actId="6264"/>
          <ac:spMkLst>
            <pc:docMk/>
            <pc:sldMk cId="3169858577" sldId="365"/>
            <ac:spMk id="3" creationId="{B3F6B861-DF9E-4D68-AFC3-57CBDCF37C82}"/>
          </ac:spMkLst>
        </pc:spChg>
        <pc:spChg chg="del">
          <ac:chgData name="Damien Lerminiaux" userId="a10d2050-0289-4479-9d22-2a133b933788" providerId="ADAL" clId="{9BD54E2F-2EF9-4691-9C30-DA8A450C78DE}" dt="2021-07-26T08:09:05.509" v="38" actId="6264"/>
          <ac:spMkLst>
            <pc:docMk/>
            <pc:sldMk cId="3169858577" sldId="365"/>
            <ac:spMk id="4" creationId="{658DA9C8-B978-4C4B-BE2C-017CD7F67366}"/>
          </ac:spMkLst>
        </pc:spChg>
        <pc:spChg chg="add mod ord">
          <ac:chgData name="Damien Lerminiaux" userId="a10d2050-0289-4479-9d22-2a133b933788" providerId="ADAL" clId="{9BD54E2F-2EF9-4691-9C30-DA8A450C78DE}" dt="2021-07-26T08:09:05.509" v="38" actId="6264"/>
          <ac:spMkLst>
            <pc:docMk/>
            <pc:sldMk cId="3169858577" sldId="365"/>
            <ac:spMk id="5" creationId="{CEA9E764-1684-4F51-9775-38335E1330DF}"/>
          </ac:spMkLst>
        </pc:spChg>
        <pc:spChg chg="add mod ord">
          <ac:chgData name="Damien Lerminiaux" userId="a10d2050-0289-4479-9d22-2a133b933788" providerId="ADAL" clId="{9BD54E2F-2EF9-4691-9C30-DA8A450C78DE}" dt="2021-07-26T08:09:05.509" v="38" actId="6264"/>
          <ac:spMkLst>
            <pc:docMk/>
            <pc:sldMk cId="3169858577" sldId="365"/>
            <ac:spMk id="6" creationId="{63E48796-92D0-4471-9D5D-41BB25474E64}"/>
          </ac:spMkLst>
        </pc:spChg>
        <pc:spChg chg="add mod ord">
          <ac:chgData name="Damien Lerminiaux" userId="a10d2050-0289-4479-9d22-2a133b933788" providerId="ADAL" clId="{9BD54E2F-2EF9-4691-9C30-DA8A450C78DE}" dt="2021-07-26T08:09:05.509" v="38" actId="6264"/>
          <ac:spMkLst>
            <pc:docMk/>
            <pc:sldMk cId="3169858577" sldId="365"/>
            <ac:spMk id="7" creationId="{9330597D-DBE4-4D3F-A815-39F0104CC24F}"/>
          </ac:spMkLst>
        </pc:spChg>
      </pc:sldChg>
      <pc:sldChg chg="addSp delSp modSp mod chgLayout">
        <pc:chgData name="Damien Lerminiaux" userId="a10d2050-0289-4479-9d22-2a133b933788" providerId="ADAL" clId="{9BD54E2F-2EF9-4691-9C30-DA8A450C78DE}" dt="2021-07-26T08:09:05.509" v="38" actId="6264"/>
        <pc:sldMkLst>
          <pc:docMk/>
          <pc:sldMk cId="3657558847" sldId="366"/>
        </pc:sldMkLst>
        <pc:spChg chg="del">
          <ac:chgData name="Damien Lerminiaux" userId="a10d2050-0289-4479-9d22-2a133b933788" providerId="ADAL" clId="{9BD54E2F-2EF9-4691-9C30-DA8A450C78DE}" dt="2021-07-26T08:09:05.509" v="38" actId="6264"/>
          <ac:spMkLst>
            <pc:docMk/>
            <pc:sldMk cId="3657558847" sldId="366"/>
            <ac:spMk id="2" creationId="{B7264B0C-689F-40DD-A51F-66B9A8557DD4}"/>
          </ac:spMkLst>
        </pc:spChg>
        <pc:spChg chg="del">
          <ac:chgData name="Damien Lerminiaux" userId="a10d2050-0289-4479-9d22-2a133b933788" providerId="ADAL" clId="{9BD54E2F-2EF9-4691-9C30-DA8A450C78DE}" dt="2021-07-26T08:09:05.509" v="38" actId="6264"/>
          <ac:spMkLst>
            <pc:docMk/>
            <pc:sldMk cId="3657558847" sldId="366"/>
            <ac:spMk id="3" creationId="{CF29B190-5330-42AE-B26E-C8DBBDE51A9F}"/>
          </ac:spMkLst>
        </pc:spChg>
        <pc:spChg chg="del">
          <ac:chgData name="Damien Lerminiaux" userId="a10d2050-0289-4479-9d22-2a133b933788" providerId="ADAL" clId="{9BD54E2F-2EF9-4691-9C30-DA8A450C78DE}" dt="2021-07-26T08:09:05.509" v="38" actId="6264"/>
          <ac:spMkLst>
            <pc:docMk/>
            <pc:sldMk cId="3657558847" sldId="366"/>
            <ac:spMk id="4" creationId="{43FA9AF9-719D-4C23-B7F5-1017AA5E2C8C}"/>
          </ac:spMkLst>
        </pc:spChg>
        <pc:spChg chg="add mod ord">
          <ac:chgData name="Damien Lerminiaux" userId="a10d2050-0289-4479-9d22-2a133b933788" providerId="ADAL" clId="{9BD54E2F-2EF9-4691-9C30-DA8A450C78DE}" dt="2021-07-26T08:09:05.509" v="38" actId="6264"/>
          <ac:spMkLst>
            <pc:docMk/>
            <pc:sldMk cId="3657558847" sldId="366"/>
            <ac:spMk id="5" creationId="{C018ADA7-5803-4B09-BBBE-A3A5DC5CE25B}"/>
          </ac:spMkLst>
        </pc:spChg>
        <pc:spChg chg="add mod ord">
          <ac:chgData name="Damien Lerminiaux" userId="a10d2050-0289-4479-9d22-2a133b933788" providerId="ADAL" clId="{9BD54E2F-2EF9-4691-9C30-DA8A450C78DE}" dt="2021-07-26T08:09:05.509" v="38" actId="6264"/>
          <ac:spMkLst>
            <pc:docMk/>
            <pc:sldMk cId="3657558847" sldId="366"/>
            <ac:spMk id="6" creationId="{C2611659-ACD5-4237-8F5A-6FACEC518CB7}"/>
          </ac:spMkLst>
        </pc:spChg>
        <pc:spChg chg="add mod ord">
          <ac:chgData name="Damien Lerminiaux" userId="a10d2050-0289-4479-9d22-2a133b933788" providerId="ADAL" clId="{9BD54E2F-2EF9-4691-9C30-DA8A450C78DE}" dt="2021-07-26T08:09:05.509" v="38" actId="6264"/>
          <ac:spMkLst>
            <pc:docMk/>
            <pc:sldMk cId="3657558847" sldId="366"/>
            <ac:spMk id="7" creationId="{0F2DE7EA-77CB-4C90-90A7-5109816A141F}"/>
          </ac:spMkLst>
        </pc:spChg>
      </pc:sldChg>
      <pc:sldChg chg="addSp delSp modSp mod chgLayout">
        <pc:chgData name="Damien Lerminiaux" userId="a10d2050-0289-4479-9d22-2a133b933788" providerId="ADAL" clId="{9BD54E2F-2EF9-4691-9C30-DA8A450C78DE}" dt="2021-07-26T08:09:05.509" v="38" actId="6264"/>
        <pc:sldMkLst>
          <pc:docMk/>
          <pc:sldMk cId="4110907958" sldId="367"/>
        </pc:sldMkLst>
        <pc:spChg chg="add mod ord">
          <ac:chgData name="Damien Lerminiaux" userId="a10d2050-0289-4479-9d22-2a133b933788" providerId="ADAL" clId="{9BD54E2F-2EF9-4691-9C30-DA8A450C78DE}" dt="2021-07-26T08:09:05.509" v="38" actId="6264"/>
          <ac:spMkLst>
            <pc:docMk/>
            <pc:sldMk cId="4110907958" sldId="367"/>
            <ac:spMk id="2" creationId="{693B36FD-59A9-4767-81D3-02A3095F5C78}"/>
          </ac:spMkLst>
        </pc:spChg>
        <pc:spChg chg="add mod ord">
          <ac:chgData name="Damien Lerminiaux" userId="a10d2050-0289-4479-9d22-2a133b933788" providerId="ADAL" clId="{9BD54E2F-2EF9-4691-9C30-DA8A450C78DE}" dt="2021-07-26T08:09:05.509" v="38" actId="6264"/>
          <ac:spMkLst>
            <pc:docMk/>
            <pc:sldMk cId="4110907958" sldId="367"/>
            <ac:spMk id="3" creationId="{013B1A1E-1196-49D2-B77B-54920535FDB4}"/>
          </ac:spMkLst>
        </pc:spChg>
        <pc:spChg chg="add mod ord">
          <ac:chgData name="Damien Lerminiaux" userId="a10d2050-0289-4479-9d22-2a133b933788" providerId="ADAL" clId="{9BD54E2F-2EF9-4691-9C30-DA8A450C78DE}" dt="2021-07-26T08:09:05.509" v="38" actId="6264"/>
          <ac:spMkLst>
            <pc:docMk/>
            <pc:sldMk cId="4110907958" sldId="367"/>
            <ac:spMk id="4" creationId="{EF2A8521-C9F8-4B12-A9C4-191777631D14}"/>
          </ac:spMkLst>
        </pc:spChg>
        <pc:spChg chg="del">
          <ac:chgData name="Damien Lerminiaux" userId="a10d2050-0289-4479-9d22-2a133b933788" providerId="ADAL" clId="{9BD54E2F-2EF9-4691-9C30-DA8A450C78DE}" dt="2021-07-26T08:09:05.509" v="38" actId="6264"/>
          <ac:spMkLst>
            <pc:docMk/>
            <pc:sldMk cId="4110907958" sldId="367"/>
            <ac:spMk id="5" creationId="{2D031B53-68E8-4318-BC36-5D1386D3FAB2}"/>
          </ac:spMkLst>
        </pc:spChg>
        <pc:spChg chg="del">
          <ac:chgData name="Damien Lerminiaux" userId="a10d2050-0289-4479-9d22-2a133b933788" providerId="ADAL" clId="{9BD54E2F-2EF9-4691-9C30-DA8A450C78DE}" dt="2021-07-26T08:09:05.509" v="38" actId="6264"/>
          <ac:spMkLst>
            <pc:docMk/>
            <pc:sldMk cId="4110907958" sldId="367"/>
            <ac:spMk id="6" creationId="{6A266A02-E571-4013-A51D-82369BAB155F}"/>
          </ac:spMkLst>
        </pc:spChg>
        <pc:spChg chg="del">
          <ac:chgData name="Damien Lerminiaux" userId="a10d2050-0289-4479-9d22-2a133b933788" providerId="ADAL" clId="{9BD54E2F-2EF9-4691-9C30-DA8A450C78DE}" dt="2021-07-26T08:09:05.509" v="38" actId="6264"/>
          <ac:spMkLst>
            <pc:docMk/>
            <pc:sldMk cId="4110907958" sldId="367"/>
            <ac:spMk id="7" creationId="{7A406735-B334-433A-914F-98ED84EE454D}"/>
          </ac:spMkLst>
        </pc:spChg>
      </pc:sldChg>
      <pc:sldChg chg="addSp delSp modSp mod chgLayout">
        <pc:chgData name="Damien Lerminiaux" userId="a10d2050-0289-4479-9d22-2a133b933788" providerId="ADAL" clId="{9BD54E2F-2EF9-4691-9C30-DA8A450C78DE}" dt="2021-07-26T08:09:05.509" v="38" actId="6264"/>
        <pc:sldMkLst>
          <pc:docMk/>
          <pc:sldMk cId="2813171425" sldId="368"/>
        </pc:sldMkLst>
        <pc:spChg chg="del">
          <ac:chgData name="Damien Lerminiaux" userId="a10d2050-0289-4479-9d22-2a133b933788" providerId="ADAL" clId="{9BD54E2F-2EF9-4691-9C30-DA8A450C78DE}" dt="2021-07-26T08:09:05.509" v="38" actId="6264"/>
          <ac:spMkLst>
            <pc:docMk/>
            <pc:sldMk cId="2813171425" sldId="368"/>
            <ac:spMk id="2" creationId="{978DD116-E419-4B15-B393-FBAA07543812}"/>
          </ac:spMkLst>
        </pc:spChg>
        <pc:spChg chg="del">
          <ac:chgData name="Damien Lerminiaux" userId="a10d2050-0289-4479-9d22-2a133b933788" providerId="ADAL" clId="{9BD54E2F-2EF9-4691-9C30-DA8A450C78DE}" dt="2021-07-26T08:09:05.509" v="38" actId="6264"/>
          <ac:spMkLst>
            <pc:docMk/>
            <pc:sldMk cId="2813171425" sldId="368"/>
            <ac:spMk id="3" creationId="{A17F583B-71AA-4500-9D5B-122E4BFAD853}"/>
          </ac:spMkLst>
        </pc:spChg>
        <pc:spChg chg="del">
          <ac:chgData name="Damien Lerminiaux" userId="a10d2050-0289-4479-9d22-2a133b933788" providerId="ADAL" clId="{9BD54E2F-2EF9-4691-9C30-DA8A450C78DE}" dt="2021-07-26T08:09:05.509" v="38" actId="6264"/>
          <ac:spMkLst>
            <pc:docMk/>
            <pc:sldMk cId="2813171425" sldId="368"/>
            <ac:spMk id="4" creationId="{84447BD7-9AE8-495A-9A24-2E21457E23A1}"/>
          </ac:spMkLst>
        </pc:spChg>
        <pc:spChg chg="add mod ord">
          <ac:chgData name="Damien Lerminiaux" userId="a10d2050-0289-4479-9d22-2a133b933788" providerId="ADAL" clId="{9BD54E2F-2EF9-4691-9C30-DA8A450C78DE}" dt="2021-07-26T08:09:05.509" v="38" actId="6264"/>
          <ac:spMkLst>
            <pc:docMk/>
            <pc:sldMk cId="2813171425" sldId="368"/>
            <ac:spMk id="5" creationId="{5A56F008-C9BC-4CF7-BBAD-FEDA2F7AE3C4}"/>
          </ac:spMkLst>
        </pc:spChg>
        <pc:spChg chg="add mod ord">
          <ac:chgData name="Damien Lerminiaux" userId="a10d2050-0289-4479-9d22-2a133b933788" providerId="ADAL" clId="{9BD54E2F-2EF9-4691-9C30-DA8A450C78DE}" dt="2021-07-26T08:09:05.509" v="38" actId="6264"/>
          <ac:spMkLst>
            <pc:docMk/>
            <pc:sldMk cId="2813171425" sldId="368"/>
            <ac:spMk id="6" creationId="{15627004-5C0C-489E-A916-91679DA0EB2B}"/>
          </ac:spMkLst>
        </pc:spChg>
        <pc:spChg chg="add mod ord">
          <ac:chgData name="Damien Lerminiaux" userId="a10d2050-0289-4479-9d22-2a133b933788" providerId="ADAL" clId="{9BD54E2F-2EF9-4691-9C30-DA8A450C78DE}" dt="2021-07-26T08:09:05.509" v="38" actId="6264"/>
          <ac:spMkLst>
            <pc:docMk/>
            <pc:sldMk cId="2813171425" sldId="368"/>
            <ac:spMk id="7" creationId="{BD309958-31F9-4673-BB6D-201FE43BFE3E}"/>
          </ac:spMkLst>
        </pc:spChg>
      </pc:sldChg>
      <pc:sldChg chg="addSp delSp modSp mod chgLayout">
        <pc:chgData name="Damien Lerminiaux" userId="a10d2050-0289-4479-9d22-2a133b933788" providerId="ADAL" clId="{9BD54E2F-2EF9-4691-9C30-DA8A450C78DE}" dt="2021-07-26T08:09:05.509" v="38" actId="6264"/>
        <pc:sldMkLst>
          <pc:docMk/>
          <pc:sldMk cId="1819820261" sldId="369"/>
        </pc:sldMkLst>
        <pc:spChg chg="del">
          <ac:chgData name="Damien Lerminiaux" userId="a10d2050-0289-4479-9d22-2a133b933788" providerId="ADAL" clId="{9BD54E2F-2EF9-4691-9C30-DA8A450C78DE}" dt="2021-07-26T08:09:05.509" v="38" actId="6264"/>
          <ac:spMkLst>
            <pc:docMk/>
            <pc:sldMk cId="1819820261" sldId="369"/>
            <ac:spMk id="2" creationId="{D5BE36DA-A78F-48CE-9430-CCC40A8A73BE}"/>
          </ac:spMkLst>
        </pc:spChg>
        <pc:spChg chg="del">
          <ac:chgData name="Damien Lerminiaux" userId="a10d2050-0289-4479-9d22-2a133b933788" providerId="ADAL" clId="{9BD54E2F-2EF9-4691-9C30-DA8A450C78DE}" dt="2021-07-26T08:09:05.509" v="38" actId="6264"/>
          <ac:spMkLst>
            <pc:docMk/>
            <pc:sldMk cId="1819820261" sldId="369"/>
            <ac:spMk id="3" creationId="{DDF8833E-6AD1-4451-AFC1-C7563716ED3B}"/>
          </ac:spMkLst>
        </pc:spChg>
        <pc:spChg chg="del">
          <ac:chgData name="Damien Lerminiaux" userId="a10d2050-0289-4479-9d22-2a133b933788" providerId="ADAL" clId="{9BD54E2F-2EF9-4691-9C30-DA8A450C78DE}" dt="2021-07-26T08:09:05.509" v="38" actId="6264"/>
          <ac:spMkLst>
            <pc:docMk/>
            <pc:sldMk cId="1819820261" sldId="369"/>
            <ac:spMk id="4" creationId="{6390CAEF-92F7-47B9-A2A4-F0F95923EFAA}"/>
          </ac:spMkLst>
        </pc:spChg>
        <pc:spChg chg="add mod ord">
          <ac:chgData name="Damien Lerminiaux" userId="a10d2050-0289-4479-9d22-2a133b933788" providerId="ADAL" clId="{9BD54E2F-2EF9-4691-9C30-DA8A450C78DE}" dt="2021-07-26T08:09:05.509" v="38" actId="6264"/>
          <ac:spMkLst>
            <pc:docMk/>
            <pc:sldMk cId="1819820261" sldId="369"/>
            <ac:spMk id="5" creationId="{ACA9FFA8-7DDB-47BE-A76D-D595CD0FFD5A}"/>
          </ac:spMkLst>
        </pc:spChg>
        <pc:spChg chg="add mod ord">
          <ac:chgData name="Damien Lerminiaux" userId="a10d2050-0289-4479-9d22-2a133b933788" providerId="ADAL" clId="{9BD54E2F-2EF9-4691-9C30-DA8A450C78DE}" dt="2021-07-26T08:09:05.509" v="38" actId="6264"/>
          <ac:spMkLst>
            <pc:docMk/>
            <pc:sldMk cId="1819820261" sldId="369"/>
            <ac:spMk id="6" creationId="{6FC7C9E0-3085-428B-83E2-AEA8C806A756}"/>
          </ac:spMkLst>
        </pc:spChg>
        <pc:spChg chg="add mod ord">
          <ac:chgData name="Damien Lerminiaux" userId="a10d2050-0289-4479-9d22-2a133b933788" providerId="ADAL" clId="{9BD54E2F-2EF9-4691-9C30-DA8A450C78DE}" dt="2021-07-26T08:09:05.509" v="38" actId="6264"/>
          <ac:spMkLst>
            <pc:docMk/>
            <pc:sldMk cId="1819820261" sldId="369"/>
            <ac:spMk id="7" creationId="{72E3A7C9-D207-477B-B182-E5A532EDFE6A}"/>
          </ac:spMkLst>
        </pc:spChg>
      </pc:sldChg>
      <pc:sldChg chg="addSp delSp modSp mod chgLayout">
        <pc:chgData name="Damien Lerminiaux" userId="a10d2050-0289-4479-9d22-2a133b933788" providerId="ADAL" clId="{9BD54E2F-2EF9-4691-9C30-DA8A450C78DE}" dt="2021-07-26T08:09:05.509" v="38" actId="6264"/>
        <pc:sldMkLst>
          <pc:docMk/>
          <pc:sldMk cId="724603726" sldId="370"/>
        </pc:sldMkLst>
        <pc:spChg chg="add del mod ord">
          <ac:chgData name="Damien Lerminiaux" userId="a10d2050-0289-4479-9d22-2a133b933788" providerId="ADAL" clId="{9BD54E2F-2EF9-4691-9C30-DA8A450C78DE}" dt="2021-07-26T08:09:05.509" v="38" actId="6264"/>
          <ac:spMkLst>
            <pc:docMk/>
            <pc:sldMk cId="724603726" sldId="370"/>
            <ac:spMk id="2" creationId="{951F3D24-3373-486F-A575-63E0FD77CF29}"/>
          </ac:spMkLst>
        </pc:spChg>
        <pc:spChg chg="add del mod ord">
          <ac:chgData name="Damien Lerminiaux" userId="a10d2050-0289-4479-9d22-2a133b933788" providerId="ADAL" clId="{9BD54E2F-2EF9-4691-9C30-DA8A450C78DE}" dt="2021-07-26T08:09:05.509" v="38" actId="6264"/>
          <ac:spMkLst>
            <pc:docMk/>
            <pc:sldMk cId="724603726" sldId="370"/>
            <ac:spMk id="3" creationId="{764D29BD-9640-4617-8DC3-F3B4F29A83CC}"/>
          </ac:spMkLst>
        </pc:spChg>
        <pc:spChg chg="add del mod ord">
          <ac:chgData name="Damien Lerminiaux" userId="a10d2050-0289-4479-9d22-2a133b933788" providerId="ADAL" clId="{9BD54E2F-2EF9-4691-9C30-DA8A450C78DE}" dt="2021-07-26T08:09:05.509" v="38" actId="6264"/>
          <ac:spMkLst>
            <pc:docMk/>
            <pc:sldMk cId="724603726" sldId="370"/>
            <ac:spMk id="4" creationId="{907E9A28-FCAE-4C7E-8D07-E29AE35A8BE3}"/>
          </ac:spMkLst>
        </pc:spChg>
        <pc:spChg chg="add mod ord">
          <ac:chgData name="Damien Lerminiaux" userId="a10d2050-0289-4479-9d22-2a133b933788" providerId="ADAL" clId="{9BD54E2F-2EF9-4691-9C30-DA8A450C78DE}" dt="2021-07-26T08:09:05.509" v="38" actId="6264"/>
          <ac:spMkLst>
            <pc:docMk/>
            <pc:sldMk cId="724603726" sldId="370"/>
            <ac:spMk id="5" creationId="{891E7FF8-7F42-442D-BEDF-1D5735EBE83E}"/>
          </ac:spMkLst>
        </pc:spChg>
        <pc:spChg chg="del">
          <ac:chgData name="Damien Lerminiaux" userId="a10d2050-0289-4479-9d22-2a133b933788" providerId="ADAL" clId="{9BD54E2F-2EF9-4691-9C30-DA8A450C78DE}" dt="2021-07-26T08:08:52.979" v="36" actId="6264"/>
          <ac:spMkLst>
            <pc:docMk/>
            <pc:sldMk cId="724603726" sldId="370"/>
            <ac:spMk id="6" creationId="{E4245AEF-AE38-4690-96D0-DDED27DD8914}"/>
          </ac:spMkLst>
        </pc:spChg>
        <pc:spChg chg="del">
          <ac:chgData name="Damien Lerminiaux" userId="a10d2050-0289-4479-9d22-2a133b933788" providerId="ADAL" clId="{9BD54E2F-2EF9-4691-9C30-DA8A450C78DE}" dt="2021-07-26T08:08:52.979" v="36" actId="6264"/>
          <ac:spMkLst>
            <pc:docMk/>
            <pc:sldMk cId="724603726" sldId="370"/>
            <ac:spMk id="7" creationId="{C914464C-589A-4C4A-A2B9-5E7C0F06C463}"/>
          </ac:spMkLst>
        </pc:spChg>
        <pc:spChg chg="del">
          <ac:chgData name="Damien Lerminiaux" userId="a10d2050-0289-4479-9d22-2a133b933788" providerId="ADAL" clId="{9BD54E2F-2EF9-4691-9C30-DA8A450C78DE}" dt="2021-07-26T08:08:52.979" v="36" actId="6264"/>
          <ac:spMkLst>
            <pc:docMk/>
            <pc:sldMk cId="724603726" sldId="370"/>
            <ac:spMk id="8" creationId="{C65DFCDC-67E1-42B0-B5BD-DD9B5F727A49}"/>
          </ac:spMkLst>
        </pc:spChg>
        <pc:spChg chg="add mod ord">
          <ac:chgData name="Damien Lerminiaux" userId="a10d2050-0289-4479-9d22-2a133b933788" providerId="ADAL" clId="{9BD54E2F-2EF9-4691-9C30-DA8A450C78DE}" dt="2021-07-26T08:09:05.509" v="38" actId="6264"/>
          <ac:spMkLst>
            <pc:docMk/>
            <pc:sldMk cId="724603726" sldId="370"/>
            <ac:spMk id="9" creationId="{276BA05D-67C4-4153-A133-A620EE706F59}"/>
          </ac:spMkLst>
        </pc:spChg>
        <pc:spChg chg="add mod ord">
          <ac:chgData name="Damien Lerminiaux" userId="a10d2050-0289-4479-9d22-2a133b933788" providerId="ADAL" clId="{9BD54E2F-2EF9-4691-9C30-DA8A450C78DE}" dt="2021-07-26T08:09:05.509" v="38" actId="6264"/>
          <ac:spMkLst>
            <pc:docMk/>
            <pc:sldMk cId="724603726" sldId="370"/>
            <ac:spMk id="10" creationId="{858A5A93-A516-4060-B7EC-45A035B94925}"/>
          </ac:spMkLst>
        </pc:spChg>
      </pc:sldChg>
      <pc:sldChg chg="addSp delSp modSp mod chgLayout">
        <pc:chgData name="Damien Lerminiaux" userId="a10d2050-0289-4479-9d22-2a133b933788" providerId="ADAL" clId="{9BD54E2F-2EF9-4691-9C30-DA8A450C78DE}" dt="2021-07-26T08:09:05.509" v="38" actId="6264"/>
        <pc:sldMkLst>
          <pc:docMk/>
          <pc:sldMk cId="114453633" sldId="371"/>
        </pc:sldMkLst>
        <pc:spChg chg="del">
          <ac:chgData name="Damien Lerminiaux" userId="a10d2050-0289-4479-9d22-2a133b933788" providerId="ADAL" clId="{9BD54E2F-2EF9-4691-9C30-DA8A450C78DE}" dt="2021-07-26T08:09:05.509" v="38" actId="6264"/>
          <ac:spMkLst>
            <pc:docMk/>
            <pc:sldMk cId="114453633" sldId="371"/>
            <ac:spMk id="2" creationId="{A310D71C-B994-4602-BCFD-ACD8F8900CC1}"/>
          </ac:spMkLst>
        </pc:spChg>
        <pc:spChg chg="del">
          <ac:chgData name="Damien Lerminiaux" userId="a10d2050-0289-4479-9d22-2a133b933788" providerId="ADAL" clId="{9BD54E2F-2EF9-4691-9C30-DA8A450C78DE}" dt="2021-07-26T08:09:05.509" v="38" actId="6264"/>
          <ac:spMkLst>
            <pc:docMk/>
            <pc:sldMk cId="114453633" sldId="371"/>
            <ac:spMk id="3" creationId="{F021CC7F-11E9-4EBD-9806-2EC88DBEF991}"/>
          </ac:spMkLst>
        </pc:spChg>
        <pc:spChg chg="add mod ord">
          <ac:chgData name="Damien Lerminiaux" userId="a10d2050-0289-4479-9d22-2a133b933788" providerId="ADAL" clId="{9BD54E2F-2EF9-4691-9C30-DA8A450C78DE}" dt="2021-07-26T08:09:05.509" v="38" actId="6264"/>
          <ac:spMkLst>
            <pc:docMk/>
            <pc:sldMk cId="114453633" sldId="371"/>
            <ac:spMk id="4" creationId="{0B78FF0B-77C7-4455-AE96-51B18C2A262F}"/>
          </ac:spMkLst>
        </pc:spChg>
        <pc:spChg chg="add mod ord">
          <ac:chgData name="Damien Lerminiaux" userId="a10d2050-0289-4479-9d22-2a133b933788" providerId="ADAL" clId="{9BD54E2F-2EF9-4691-9C30-DA8A450C78DE}" dt="2021-07-26T08:09:05.509" v="38" actId="6264"/>
          <ac:spMkLst>
            <pc:docMk/>
            <pc:sldMk cId="114453633" sldId="371"/>
            <ac:spMk id="5" creationId="{103F06C5-B06E-4DC8-86AD-AB50BA9FDAD9}"/>
          </ac:spMkLst>
        </pc:spChg>
      </pc:sldChg>
      <pc:sldChg chg="modSp new mod replTag delTag">
        <pc:chgData name="Damien Lerminiaux" userId="a10d2050-0289-4479-9d22-2a133b933788" providerId="ADAL" clId="{9BD54E2F-2EF9-4691-9C30-DA8A450C78DE}" dt="2021-08-24T12:59:02.848" v="577" actId="20577"/>
        <pc:sldMkLst>
          <pc:docMk/>
          <pc:sldMk cId="3783114603" sldId="372"/>
        </pc:sldMkLst>
        <pc:spChg chg="mod">
          <ac:chgData name="Damien Lerminiaux" userId="a10d2050-0289-4479-9d22-2a133b933788" providerId="ADAL" clId="{9BD54E2F-2EF9-4691-9C30-DA8A450C78DE}" dt="2021-07-26T08:09:50.642" v="79" actId="20577"/>
          <ac:spMkLst>
            <pc:docMk/>
            <pc:sldMk cId="3783114603" sldId="372"/>
            <ac:spMk id="2" creationId="{4C9FD818-6473-4C5B-BAA2-CE05D341F935}"/>
          </ac:spMkLst>
        </pc:spChg>
        <pc:spChg chg="mod">
          <ac:chgData name="Damien Lerminiaux" userId="a10d2050-0289-4479-9d22-2a133b933788" providerId="ADAL" clId="{9BD54E2F-2EF9-4691-9C30-DA8A450C78DE}" dt="2021-08-24T12:59:02.848" v="577" actId="20577"/>
          <ac:spMkLst>
            <pc:docMk/>
            <pc:sldMk cId="3783114603" sldId="372"/>
            <ac:spMk id="3" creationId="{25F590E7-48C5-4130-93D0-22ADBE808BA7}"/>
          </ac:spMkLst>
        </pc:spChg>
      </pc:sldChg>
      <pc:sldChg chg="addSp delSp modSp new mod replTag delTag">
        <pc:chgData name="Damien Lerminiaux" userId="a10d2050-0289-4479-9d22-2a133b933788" providerId="ADAL" clId="{9BD54E2F-2EF9-4691-9C30-DA8A450C78DE}" dt="2021-08-24T12:59:17.896" v="581"/>
        <pc:sldMkLst>
          <pc:docMk/>
          <pc:sldMk cId="2779323873" sldId="373"/>
        </pc:sldMkLst>
        <pc:spChg chg="add del mod">
          <ac:chgData name="Damien Lerminiaux" userId="a10d2050-0289-4479-9d22-2a133b933788" providerId="ADAL" clId="{9BD54E2F-2EF9-4691-9C30-DA8A450C78DE}" dt="2021-07-26T08:20:06.994" v="348" actId="20577"/>
          <ac:spMkLst>
            <pc:docMk/>
            <pc:sldMk cId="2779323873" sldId="373"/>
            <ac:spMk id="2" creationId="{337F915D-2C3C-40E4-BEE1-EDD44686F647}"/>
          </ac:spMkLst>
        </pc:spChg>
        <pc:spChg chg="del">
          <ac:chgData name="Damien Lerminiaux" userId="a10d2050-0289-4479-9d22-2a133b933788" providerId="ADAL" clId="{9BD54E2F-2EF9-4691-9C30-DA8A450C78DE}" dt="2021-07-26T08:12:31.639" v="222" actId="478"/>
          <ac:spMkLst>
            <pc:docMk/>
            <pc:sldMk cId="2779323873" sldId="373"/>
            <ac:spMk id="3" creationId="{AEF711E7-F634-43CA-8C41-2B198EE73B65}"/>
          </ac:spMkLst>
        </pc:spChg>
        <pc:spChg chg="add mod">
          <ac:chgData name="Damien Lerminiaux" userId="a10d2050-0289-4479-9d22-2a133b933788" providerId="ADAL" clId="{9BD54E2F-2EF9-4691-9C30-DA8A450C78DE}" dt="2021-07-26T08:22:20.086" v="493" actId="207"/>
          <ac:spMkLst>
            <pc:docMk/>
            <pc:sldMk cId="2779323873" sldId="373"/>
            <ac:spMk id="4" creationId="{5C2F8C6C-CC4D-4CC5-A840-A52356DCFC68}"/>
          </ac:spMkLst>
        </pc:spChg>
        <pc:spChg chg="add mod">
          <ac:chgData name="Damien Lerminiaux" userId="a10d2050-0289-4479-9d22-2a133b933788" providerId="ADAL" clId="{9BD54E2F-2EF9-4691-9C30-DA8A450C78DE}" dt="2021-07-26T08:22:36.208" v="496" actId="20577"/>
          <ac:spMkLst>
            <pc:docMk/>
            <pc:sldMk cId="2779323873" sldId="373"/>
            <ac:spMk id="5" creationId="{30247546-DAD8-4FAA-97F4-6DAEA49B85A2}"/>
          </ac:spMkLst>
        </pc:spChg>
        <pc:spChg chg="mod">
          <ac:chgData name="Damien Lerminiaux" userId="a10d2050-0289-4479-9d22-2a133b933788" providerId="ADAL" clId="{9BD54E2F-2EF9-4691-9C30-DA8A450C78DE}" dt="2021-07-26T08:12:31.996" v="223"/>
          <ac:spMkLst>
            <pc:docMk/>
            <pc:sldMk cId="2779323873" sldId="373"/>
            <ac:spMk id="7" creationId="{EFC74BA5-3897-4053-A7F8-AF58F57CDDE5}"/>
          </ac:spMkLst>
        </pc:spChg>
        <pc:spChg chg="mod">
          <ac:chgData name="Damien Lerminiaux" userId="a10d2050-0289-4479-9d22-2a133b933788" providerId="ADAL" clId="{9BD54E2F-2EF9-4691-9C30-DA8A450C78DE}" dt="2021-07-26T08:12:31.996" v="223"/>
          <ac:spMkLst>
            <pc:docMk/>
            <pc:sldMk cId="2779323873" sldId="373"/>
            <ac:spMk id="9" creationId="{5FD22D7E-860E-4089-AE0F-8FEC5C5F559B}"/>
          </ac:spMkLst>
        </pc:spChg>
        <pc:spChg chg="mod">
          <ac:chgData name="Damien Lerminiaux" userId="a10d2050-0289-4479-9d22-2a133b933788" providerId="ADAL" clId="{9BD54E2F-2EF9-4691-9C30-DA8A450C78DE}" dt="2021-07-26T08:12:31.996" v="223"/>
          <ac:spMkLst>
            <pc:docMk/>
            <pc:sldMk cId="2779323873" sldId="373"/>
            <ac:spMk id="11" creationId="{393628F6-AA20-4C4A-843A-9A9B8D3C3335}"/>
          </ac:spMkLst>
        </pc:spChg>
        <pc:spChg chg="mod">
          <ac:chgData name="Damien Lerminiaux" userId="a10d2050-0289-4479-9d22-2a133b933788" providerId="ADAL" clId="{9BD54E2F-2EF9-4691-9C30-DA8A450C78DE}" dt="2021-07-26T08:12:31.996" v="223"/>
          <ac:spMkLst>
            <pc:docMk/>
            <pc:sldMk cId="2779323873" sldId="373"/>
            <ac:spMk id="12" creationId="{C62DBED6-707C-497D-8A19-CF29BE36E27A}"/>
          </ac:spMkLst>
        </pc:spChg>
        <pc:spChg chg="mod">
          <ac:chgData name="Damien Lerminiaux" userId="a10d2050-0289-4479-9d22-2a133b933788" providerId="ADAL" clId="{9BD54E2F-2EF9-4691-9C30-DA8A450C78DE}" dt="2021-07-26T08:18:04.510" v="296" actId="14100"/>
          <ac:spMkLst>
            <pc:docMk/>
            <pc:sldMk cId="2779323873" sldId="373"/>
            <ac:spMk id="14" creationId="{8055CEA7-237F-47D0-A5C1-95E0492161DB}"/>
          </ac:spMkLst>
        </pc:spChg>
        <pc:spChg chg="mod">
          <ac:chgData name="Damien Lerminiaux" userId="a10d2050-0289-4479-9d22-2a133b933788" providerId="ADAL" clId="{9BD54E2F-2EF9-4691-9C30-DA8A450C78DE}" dt="2021-07-26T08:17:04.959" v="258" actId="571"/>
          <ac:spMkLst>
            <pc:docMk/>
            <pc:sldMk cId="2779323873" sldId="373"/>
            <ac:spMk id="16" creationId="{F1319EA7-3B2B-4670-858E-5DD98618ECB1}"/>
          </ac:spMkLst>
        </pc:spChg>
        <pc:spChg chg="mod">
          <ac:chgData name="Damien Lerminiaux" userId="a10d2050-0289-4479-9d22-2a133b933788" providerId="ADAL" clId="{9BD54E2F-2EF9-4691-9C30-DA8A450C78DE}" dt="2021-07-26T08:17:04.959" v="258" actId="571"/>
          <ac:spMkLst>
            <pc:docMk/>
            <pc:sldMk cId="2779323873" sldId="373"/>
            <ac:spMk id="17" creationId="{B82C5569-35F1-4A2E-92A3-E0C53E5359C6}"/>
          </ac:spMkLst>
        </pc:spChg>
        <pc:spChg chg="mod">
          <ac:chgData name="Damien Lerminiaux" userId="a10d2050-0289-4479-9d22-2a133b933788" providerId="ADAL" clId="{9BD54E2F-2EF9-4691-9C30-DA8A450C78DE}" dt="2021-07-26T08:17:04.959" v="258" actId="571"/>
          <ac:spMkLst>
            <pc:docMk/>
            <pc:sldMk cId="2779323873" sldId="373"/>
            <ac:spMk id="19" creationId="{8E9E506E-5A9A-4453-8308-4A9286F3593B}"/>
          </ac:spMkLst>
        </pc:spChg>
        <pc:spChg chg="mod">
          <ac:chgData name="Damien Lerminiaux" userId="a10d2050-0289-4479-9d22-2a133b933788" providerId="ADAL" clId="{9BD54E2F-2EF9-4691-9C30-DA8A450C78DE}" dt="2021-07-26T08:17:04.959" v="258" actId="571"/>
          <ac:spMkLst>
            <pc:docMk/>
            <pc:sldMk cId="2779323873" sldId="373"/>
            <ac:spMk id="20" creationId="{543468D8-1BDD-48F3-BD1F-D3C5ECD040DD}"/>
          </ac:spMkLst>
        </pc:spChg>
        <pc:spChg chg="mod">
          <ac:chgData name="Damien Lerminiaux" userId="a10d2050-0289-4479-9d22-2a133b933788" providerId="ADAL" clId="{9BD54E2F-2EF9-4691-9C30-DA8A450C78DE}" dt="2021-07-26T08:12:31.996" v="223"/>
          <ac:spMkLst>
            <pc:docMk/>
            <pc:sldMk cId="2779323873" sldId="373"/>
            <ac:spMk id="22" creationId="{DB05B620-C136-40E9-80B9-6648F4E4D718}"/>
          </ac:spMkLst>
        </pc:spChg>
        <pc:spChg chg="mod">
          <ac:chgData name="Damien Lerminiaux" userId="a10d2050-0289-4479-9d22-2a133b933788" providerId="ADAL" clId="{9BD54E2F-2EF9-4691-9C30-DA8A450C78DE}" dt="2021-07-26T08:12:31.996" v="223"/>
          <ac:spMkLst>
            <pc:docMk/>
            <pc:sldMk cId="2779323873" sldId="373"/>
            <ac:spMk id="23" creationId="{6DC4ABEC-7CA7-4EEF-8BA0-A75CDA3F6835}"/>
          </ac:spMkLst>
        </pc:spChg>
        <pc:spChg chg="mod">
          <ac:chgData name="Damien Lerminiaux" userId="a10d2050-0289-4479-9d22-2a133b933788" providerId="ADAL" clId="{9BD54E2F-2EF9-4691-9C30-DA8A450C78DE}" dt="2021-07-26T08:17:48.698" v="290" actId="14100"/>
          <ac:spMkLst>
            <pc:docMk/>
            <pc:sldMk cId="2779323873" sldId="373"/>
            <ac:spMk id="25" creationId="{B1151C2B-1199-417E-A5DC-0A22840DEB26}"/>
          </ac:spMkLst>
        </pc:spChg>
        <pc:spChg chg="mod">
          <ac:chgData name="Damien Lerminiaux" userId="a10d2050-0289-4479-9d22-2a133b933788" providerId="ADAL" clId="{9BD54E2F-2EF9-4691-9C30-DA8A450C78DE}" dt="2021-07-26T08:17:44.813" v="289" actId="14100"/>
          <ac:spMkLst>
            <pc:docMk/>
            <pc:sldMk cId="2779323873" sldId="373"/>
            <ac:spMk id="26" creationId="{6C19C907-DAA4-4D5B-AA61-EB1F66FA49AE}"/>
          </ac:spMkLst>
        </pc:spChg>
        <pc:spChg chg="mod">
          <ac:chgData name="Damien Lerminiaux" userId="a10d2050-0289-4479-9d22-2a133b933788" providerId="ADAL" clId="{9BD54E2F-2EF9-4691-9C30-DA8A450C78DE}" dt="2021-07-26T08:12:31.996" v="223"/>
          <ac:spMkLst>
            <pc:docMk/>
            <pc:sldMk cId="2779323873" sldId="373"/>
            <ac:spMk id="28" creationId="{2D8E3487-FF8B-4BA1-9288-15901686C1E6}"/>
          </ac:spMkLst>
        </pc:spChg>
        <pc:spChg chg="mod">
          <ac:chgData name="Damien Lerminiaux" userId="a10d2050-0289-4479-9d22-2a133b933788" providerId="ADAL" clId="{9BD54E2F-2EF9-4691-9C30-DA8A450C78DE}" dt="2021-07-26T08:12:31.996" v="223"/>
          <ac:spMkLst>
            <pc:docMk/>
            <pc:sldMk cId="2779323873" sldId="373"/>
            <ac:spMk id="29" creationId="{1C4455ED-7557-411A-A0F1-0A814D9309EC}"/>
          </ac:spMkLst>
        </pc:spChg>
        <pc:spChg chg="mod">
          <ac:chgData name="Damien Lerminiaux" userId="a10d2050-0289-4479-9d22-2a133b933788" providerId="ADAL" clId="{9BD54E2F-2EF9-4691-9C30-DA8A450C78DE}" dt="2021-07-26T08:12:31.996" v="223"/>
          <ac:spMkLst>
            <pc:docMk/>
            <pc:sldMk cId="2779323873" sldId="373"/>
            <ac:spMk id="30" creationId="{82ECA07B-3459-438B-89F8-AFD360B6BD55}"/>
          </ac:spMkLst>
        </pc:spChg>
        <pc:spChg chg="mod">
          <ac:chgData name="Damien Lerminiaux" userId="a10d2050-0289-4479-9d22-2a133b933788" providerId="ADAL" clId="{9BD54E2F-2EF9-4691-9C30-DA8A450C78DE}" dt="2021-07-26T08:12:31.996" v="223"/>
          <ac:spMkLst>
            <pc:docMk/>
            <pc:sldMk cId="2779323873" sldId="373"/>
            <ac:spMk id="32" creationId="{C9F3A4C2-2F83-4DCF-A8AE-ABD7A3D50447}"/>
          </ac:spMkLst>
        </pc:spChg>
        <pc:spChg chg="mod">
          <ac:chgData name="Damien Lerminiaux" userId="a10d2050-0289-4479-9d22-2a133b933788" providerId="ADAL" clId="{9BD54E2F-2EF9-4691-9C30-DA8A450C78DE}" dt="2021-07-26T08:12:31.996" v="223"/>
          <ac:spMkLst>
            <pc:docMk/>
            <pc:sldMk cId="2779323873" sldId="373"/>
            <ac:spMk id="34" creationId="{B7801E54-39D9-4175-89F5-30B951C79969}"/>
          </ac:spMkLst>
        </pc:spChg>
        <pc:spChg chg="mod">
          <ac:chgData name="Damien Lerminiaux" userId="a10d2050-0289-4479-9d22-2a133b933788" providerId="ADAL" clId="{9BD54E2F-2EF9-4691-9C30-DA8A450C78DE}" dt="2021-07-26T08:12:31.996" v="223"/>
          <ac:spMkLst>
            <pc:docMk/>
            <pc:sldMk cId="2779323873" sldId="373"/>
            <ac:spMk id="35" creationId="{697BD7A3-7BB8-4824-A12C-EB287F73A4A8}"/>
          </ac:spMkLst>
        </pc:spChg>
        <pc:spChg chg="mod">
          <ac:chgData name="Damien Lerminiaux" userId="a10d2050-0289-4479-9d22-2a133b933788" providerId="ADAL" clId="{9BD54E2F-2EF9-4691-9C30-DA8A450C78DE}" dt="2021-07-26T08:17:55.763" v="292" actId="14100"/>
          <ac:spMkLst>
            <pc:docMk/>
            <pc:sldMk cId="2779323873" sldId="373"/>
            <ac:spMk id="37" creationId="{8923E49F-CF0F-428B-9C8F-5C4841B4FA28}"/>
          </ac:spMkLst>
        </pc:spChg>
        <pc:spChg chg="mod">
          <ac:chgData name="Damien Lerminiaux" userId="a10d2050-0289-4479-9d22-2a133b933788" providerId="ADAL" clId="{9BD54E2F-2EF9-4691-9C30-DA8A450C78DE}" dt="2021-07-26T08:12:31.996" v="223"/>
          <ac:spMkLst>
            <pc:docMk/>
            <pc:sldMk cId="2779323873" sldId="373"/>
            <ac:spMk id="38" creationId="{EC831CD1-F129-4F18-9CF3-F8EE42DB4CC0}"/>
          </ac:spMkLst>
        </pc:spChg>
        <pc:spChg chg="mod">
          <ac:chgData name="Damien Lerminiaux" userId="a10d2050-0289-4479-9d22-2a133b933788" providerId="ADAL" clId="{9BD54E2F-2EF9-4691-9C30-DA8A450C78DE}" dt="2021-07-26T08:12:31.996" v="223"/>
          <ac:spMkLst>
            <pc:docMk/>
            <pc:sldMk cId="2779323873" sldId="373"/>
            <ac:spMk id="40" creationId="{930F2B23-5EF4-4CCC-9243-7CD284A7A429}"/>
          </ac:spMkLst>
        </pc:spChg>
        <pc:spChg chg="mod">
          <ac:chgData name="Damien Lerminiaux" userId="a10d2050-0289-4479-9d22-2a133b933788" providerId="ADAL" clId="{9BD54E2F-2EF9-4691-9C30-DA8A450C78DE}" dt="2021-07-26T08:12:31.996" v="223"/>
          <ac:spMkLst>
            <pc:docMk/>
            <pc:sldMk cId="2779323873" sldId="373"/>
            <ac:spMk id="41" creationId="{96FC2AED-37BE-451B-9D81-4ABFB5E3C647}"/>
          </ac:spMkLst>
        </pc:spChg>
        <pc:spChg chg="mod">
          <ac:chgData name="Damien Lerminiaux" userId="a10d2050-0289-4479-9d22-2a133b933788" providerId="ADAL" clId="{9BD54E2F-2EF9-4691-9C30-DA8A450C78DE}" dt="2021-07-26T08:18:00.113" v="294" actId="14100"/>
          <ac:spMkLst>
            <pc:docMk/>
            <pc:sldMk cId="2779323873" sldId="373"/>
            <ac:spMk id="43" creationId="{2BCF1633-B024-4789-8741-87A402175C3C}"/>
          </ac:spMkLst>
        </pc:spChg>
        <pc:spChg chg="mod">
          <ac:chgData name="Damien Lerminiaux" userId="a10d2050-0289-4479-9d22-2a133b933788" providerId="ADAL" clId="{9BD54E2F-2EF9-4691-9C30-DA8A450C78DE}" dt="2021-07-26T08:12:31.996" v="223"/>
          <ac:spMkLst>
            <pc:docMk/>
            <pc:sldMk cId="2779323873" sldId="373"/>
            <ac:spMk id="44" creationId="{1B6A3F5C-24DC-48F8-BED1-260E8B77AE8C}"/>
          </ac:spMkLst>
        </pc:spChg>
        <pc:spChg chg="mod">
          <ac:chgData name="Damien Lerminiaux" userId="a10d2050-0289-4479-9d22-2a133b933788" providerId="ADAL" clId="{9BD54E2F-2EF9-4691-9C30-DA8A450C78DE}" dt="2021-07-26T08:12:31.996" v="223"/>
          <ac:spMkLst>
            <pc:docMk/>
            <pc:sldMk cId="2779323873" sldId="373"/>
            <ac:spMk id="46" creationId="{1FC8EAFE-1F32-4A44-807B-4E8ECEF612F2}"/>
          </ac:spMkLst>
        </pc:spChg>
        <pc:spChg chg="mod">
          <ac:chgData name="Damien Lerminiaux" userId="a10d2050-0289-4479-9d22-2a133b933788" providerId="ADAL" clId="{9BD54E2F-2EF9-4691-9C30-DA8A450C78DE}" dt="2021-07-26T08:12:31.996" v="223"/>
          <ac:spMkLst>
            <pc:docMk/>
            <pc:sldMk cId="2779323873" sldId="373"/>
            <ac:spMk id="47" creationId="{7548F388-E9FE-4434-AD03-2D49AA31CB6C}"/>
          </ac:spMkLst>
        </pc:spChg>
        <pc:spChg chg="mod">
          <ac:chgData name="Damien Lerminiaux" userId="a10d2050-0289-4479-9d22-2a133b933788" providerId="ADAL" clId="{9BD54E2F-2EF9-4691-9C30-DA8A450C78DE}" dt="2021-07-26T08:12:31.996" v="223"/>
          <ac:spMkLst>
            <pc:docMk/>
            <pc:sldMk cId="2779323873" sldId="373"/>
            <ac:spMk id="49" creationId="{0A7D332B-CD50-49CF-8997-44ABA86387D4}"/>
          </ac:spMkLst>
        </pc:spChg>
        <pc:spChg chg="mod">
          <ac:chgData name="Damien Lerminiaux" userId="a10d2050-0289-4479-9d22-2a133b933788" providerId="ADAL" clId="{9BD54E2F-2EF9-4691-9C30-DA8A450C78DE}" dt="2021-07-26T08:12:31.996" v="223"/>
          <ac:spMkLst>
            <pc:docMk/>
            <pc:sldMk cId="2779323873" sldId="373"/>
            <ac:spMk id="50" creationId="{2F430912-1CD3-4744-8D8F-A0702DF42643}"/>
          </ac:spMkLst>
        </pc:spChg>
        <pc:spChg chg="mod">
          <ac:chgData name="Damien Lerminiaux" userId="a10d2050-0289-4479-9d22-2a133b933788" providerId="ADAL" clId="{9BD54E2F-2EF9-4691-9C30-DA8A450C78DE}" dt="2021-07-26T08:12:31.996" v="223"/>
          <ac:spMkLst>
            <pc:docMk/>
            <pc:sldMk cId="2779323873" sldId="373"/>
            <ac:spMk id="52" creationId="{34B86BBA-14BE-4CCC-8C59-2CB3EFD815C4}"/>
          </ac:spMkLst>
        </pc:spChg>
        <pc:spChg chg="mod">
          <ac:chgData name="Damien Lerminiaux" userId="a10d2050-0289-4479-9d22-2a133b933788" providerId="ADAL" clId="{9BD54E2F-2EF9-4691-9C30-DA8A450C78DE}" dt="2021-07-26T08:12:31.996" v="223"/>
          <ac:spMkLst>
            <pc:docMk/>
            <pc:sldMk cId="2779323873" sldId="373"/>
            <ac:spMk id="53" creationId="{DC6B7A4B-0882-46A2-8260-45DD1BAC2E71}"/>
          </ac:spMkLst>
        </pc:spChg>
        <pc:spChg chg="mod">
          <ac:chgData name="Damien Lerminiaux" userId="a10d2050-0289-4479-9d22-2a133b933788" providerId="ADAL" clId="{9BD54E2F-2EF9-4691-9C30-DA8A450C78DE}" dt="2021-07-26T08:12:31.996" v="223"/>
          <ac:spMkLst>
            <pc:docMk/>
            <pc:sldMk cId="2779323873" sldId="373"/>
            <ac:spMk id="55" creationId="{40B2EB2B-9632-4F62-9A40-D47639306538}"/>
          </ac:spMkLst>
        </pc:spChg>
        <pc:spChg chg="mod">
          <ac:chgData name="Damien Lerminiaux" userId="a10d2050-0289-4479-9d22-2a133b933788" providerId="ADAL" clId="{9BD54E2F-2EF9-4691-9C30-DA8A450C78DE}" dt="2021-07-26T08:12:31.996" v="223"/>
          <ac:spMkLst>
            <pc:docMk/>
            <pc:sldMk cId="2779323873" sldId="373"/>
            <ac:spMk id="56" creationId="{58C993F1-59A2-4AEB-9751-53E05F400C1E}"/>
          </ac:spMkLst>
        </pc:spChg>
        <pc:spChg chg="mod">
          <ac:chgData name="Damien Lerminiaux" userId="a10d2050-0289-4479-9d22-2a133b933788" providerId="ADAL" clId="{9BD54E2F-2EF9-4691-9C30-DA8A450C78DE}" dt="2021-07-26T08:12:31.996" v="223"/>
          <ac:spMkLst>
            <pc:docMk/>
            <pc:sldMk cId="2779323873" sldId="373"/>
            <ac:spMk id="58" creationId="{66DFB2F9-BB55-4607-AB78-FC3A6F6C5F45}"/>
          </ac:spMkLst>
        </pc:spChg>
        <pc:spChg chg="mod">
          <ac:chgData name="Damien Lerminiaux" userId="a10d2050-0289-4479-9d22-2a133b933788" providerId="ADAL" clId="{9BD54E2F-2EF9-4691-9C30-DA8A450C78DE}" dt="2021-07-26T08:12:31.996" v="223"/>
          <ac:spMkLst>
            <pc:docMk/>
            <pc:sldMk cId="2779323873" sldId="373"/>
            <ac:spMk id="59" creationId="{659D6945-D970-4123-A2B1-A009B011C217}"/>
          </ac:spMkLst>
        </pc:spChg>
        <pc:spChg chg="mod">
          <ac:chgData name="Damien Lerminiaux" userId="a10d2050-0289-4479-9d22-2a133b933788" providerId="ADAL" clId="{9BD54E2F-2EF9-4691-9C30-DA8A450C78DE}" dt="2021-07-26T08:12:31.996" v="223"/>
          <ac:spMkLst>
            <pc:docMk/>
            <pc:sldMk cId="2779323873" sldId="373"/>
            <ac:spMk id="61" creationId="{648D0089-523E-445C-83D8-BC0D9CC5512C}"/>
          </ac:spMkLst>
        </pc:spChg>
        <pc:spChg chg="mod">
          <ac:chgData name="Damien Lerminiaux" userId="a10d2050-0289-4479-9d22-2a133b933788" providerId="ADAL" clId="{9BD54E2F-2EF9-4691-9C30-DA8A450C78DE}" dt="2021-07-26T08:12:31.996" v="223"/>
          <ac:spMkLst>
            <pc:docMk/>
            <pc:sldMk cId="2779323873" sldId="373"/>
            <ac:spMk id="62" creationId="{0A85819E-01D0-444E-9EA2-A9326CD24B84}"/>
          </ac:spMkLst>
        </pc:spChg>
        <pc:spChg chg="mod">
          <ac:chgData name="Damien Lerminiaux" userId="a10d2050-0289-4479-9d22-2a133b933788" providerId="ADAL" clId="{9BD54E2F-2EF9-4691-9C30-DA8A450C78DE}" dt="2021-07-26T08:12:31.996" v="223"/>
          <ac:spMkLst>
            <pc:docMk/>
            <pc:sldMk cId="2779323873" sldId="373"/>
            <ac:spMk id="64" creationId="{A54BEF8F-A608-4D94-8488-91FF5780B11F}"/>
          </ac:spMkLst>
        </pc:spChg>
        <pc:spChg chg="mod">
          <ac:chgData name="Damien Lerminiaux" userId="a10d2050-0289-4479-9d22-2a133b933788" providerId="ADAL" clId="{9BD54E2F-2EF9-4691-9C30-DA8A450C78DE}" dt="2021-07-26T08:12:31.996" v="223"/>
          <ac:spMkLst>
            <pc:docMk/>
            <pc:sldMk cId="2779323873" sldId="373"/>
            <ac:spMk id="65" creationId="{3618E091-6354-4F63-9FEA-45ABA581715E}"/>
          </ac:spMkLst>
        </pc:spChg>
        <pc:spChg chg="mod">
          <ac:chgData name="Damien Lerminiaux" userId="a10d2050-0289-4479-9d22-2a133b933788" providerId="ADAL" clId="{9BD54E2F-2EF9-4691-9C30-DA8A450C78DE}" dt="2021-07-26T08:12:31.996" v="223"/>
          <ac:spMkLst>
            <pc:docMk/>
            <pc:sldMk cId="2779323873" sldId="373"/>
            <ac:spMk id="66" creationId="{9C83E95E-AA5F-4CE6-AC13-30BCD43F9D87}"/>
          </ac:spMkLst>
        </pc:spChg>
        <pc:spChg chg="mod">
          <ac:chgData name="Damien Lerminiaux" userId="a10d2050-0289-4479-9d22-2a133b933788" providerId="ADAL" clId="{9BD54E2F-2EF9-4691-9C30-DA8A450C78DE}" dt="2021-07-26T08:12:31.996" v="223"/>
          <ac:spMkLst>
            <pc:docMk/>
            <pc:sldMk cId="2779323873" sldId="373"/>
            <ac:spMk id="68" creationId="{82FE1A54-E5E3-44EF-9F9C-BF61D07577AA}"/>
          </ac:spMkLst>
        </pc:spChg>
        <pc:spChg chg="mod">
          <ac:chgData name="Damien Lerminiaux" userId="a10d2050-0289-4479-9d22-2a133b933788" providerId="ADAL" clId="{9BD54E2F-2EF9-4691-9C30-DA8A450C78DE}" dt="2021-07-26T08:12:31.996" v="223"/>
          <ac:spMkLst>
            <pc:docMk/>
            <pc:sldMk cId="2779323873" sldId="373"/>
            <ac:spMk id="70" creationId="{BD29866E-8F25-4D26-B9C5-CAF1D07F28CA}"/>
          </ac:spMkLst>
        </pc:spChg>
        <pc:spChg chg="mod">
          <ac:chgData name="Damien Lerminiaux" userId="a10d2050-0289-4479-9d22-2a133b933788" providerId="ADAL" clId="{9BD54E2F-2EF9-4691-9C30-DA8A450C78DE}" dt="2021-07-26T08:12:31.996" v="223"/>
          <ac:spMkLst>
            <pc:docMk/>
            <pc:sldMk cId="2779323873" sldId="373"/>
            <ac:spMk id="72" creationId="{8F1EAFCC-9E72-4FB4-B687-DD1AECA6F285}"/>
          </ac:spMkLst>
        </pc:spChg>
        <pc:spChg chg="mod">
          <ac:chgData name="Damien Lerminiaux" userId="a10d2050-0289-4479-9d22-2a133b933788" providerId="ADAL" clId="{9BD54E2F-2EF9-4691-9C30-DA8A450C78DE}" dt="2021-07-26T08:12:31.996" v="223"/>
          <ac:spMkLst>
            <pc:docMk/>
            <pc:sldMk cId="2779323873" sldId="373"/>
            <ac:spMk id="73" creationId="{961A0AA6-321F-4431-B60D-6731C98E7947}"/>
          </ac:spMkLst>
        </pc:spChg>
        <pc:spChg chg="mod">
          <ac:chgData name="Damien Lerminiaux" userId="a10d2050-0289-4479-9d22-2a133b933788" providerId="ADAL" clId="{9BD54E2F-2EF9-4691-9C30-DA8A450C78DE}" dt="2021-07-26T08:12:31.996" v="223"/>
          <ac:spMkLst>
            <pc:docMk/>
            <pc:sldMk cId="2779323873" sldId="373"/>
            <ac:spMk id="75" creationId="{766633CB-49EF-49BF-AE7B-F9C62DAC3D67}"/>
          </ac:spMkLst>
        </pc:spChg>
        <pc:spChg chg="mod">
          <ac:chgData name="Damien Lerminiaux" userId="a10d2050-0289-4479-9d22-2a133b933788" providerId="ADAL" clId="{9BD54E2F-2EF9-4691-9C30-DA8A450C78DE}" dt="2021-07-26T08:12:31.996" v="223"/>
          <ac:spMkLst>
            <pc:docMk/>
            <pc:sldMk cId="2779323873" sldId="373"/>
            <ac:spMk id="77" creationId="{BE97245D-E288-4417-8633-FB92BA7BF3D9}"/>
          </ac:spMkLst>
        </pc:spChg>
        <pc:spChg chg="mod">
          <ac:chgData name="Damien Lerminiaux" userId="a10d2050-0289-4479-9d22-2a133b933788" providerId="ADAL" clId="{9BD54E2F-2EF9-4691-9C30-DA8A450C78DE}" dt="2021-07-26T08:12:31.996" v="223"/>
          <ac:spMkLst>
            <pc:docMk/>
            <pc:sldMk cId="2779323873" sldId="373"/>
            <ac:spMk id="78" creationId="{A5134F85-D0C0-4B73-B8D4-8E093E598351}"/>
          </ac:spMkLst>
        </pc:spChg>
        <pc:spChg chg="mod">
          <ac:chgData name="Damien Lerminiaux" userId="a10d2050-0289-4479-9d22-2a133b933788" providerId="ADAL" clId="{9BD54E2F-2EF9-4691-9C30-DA8A450C78DE}" dt="2021-07-26T08:12:31.996" v="223"/>
          <ac:spMkLst>
            <pc:docMk/>
            <pc:sldMk cId="2779323873" sldId="373"/>
            <ac:spMk id="80" creationId="{8AD748D9-A256-4266-85EE-754C14C3ACFD}"/>
          </ac:spMkLst>
        </pc:spChg>
        <pc:spChg chg="mod">
          <ac:chgData name="Damien Lerminiaux" userId="a10d2050-0289-4479-9d22-2a133b933788" providerId="ADAL" clId="{9BD54E2F-2EF9-4691-9C30-DA8A450C78DE}" dt="2021-07-26T08:12:31.996" v="223"/>
          <ac:spMkLst>
            <pc:docMk/>
            <pc:sldMk cId="2779323873" sldId="373"/>
            <ac:spMk id="82" creationId="{42A9BE3E-8ECA-409A-8F25-D5F4457A2763}"/>
          </ac:spMkLst>
        </pc:spChg>
        <pc:spChg chg="mod">
          <ac:chgData name="Damien Lerminiaux" userId="a10d2050-0289-4479-9d22-2a133b933788" providerId="ADAL" clId="{9BD54E2F-2EF9-4691-9C30-DA8A450C78DE}" dt="2021-07-26T08:12:31.996" v="223"/>
          <ac:spMkLst>
            <pc:docMk/>
            <pc:sldMk cId="2779323873" sldId="373"/>
            <ac:spMk id="83" creationId="{B1CFA181-C698-4A44-B11D-19031C8EF693}"/>
          </ac:spMkLst>
        </pc:spChg>
        <pc:spChg chg="mod">
          <ac:chgData name="Damien Lerminiaux" userId="a10d2050-0289-4479-9d22-2a133b933788" providerId="ADAL" clId="{9BD54E2F-2EF9-4691-9C30-DA8A450C78DE}" dt="2021-07-26T08:12:31.996" v="223"/>
          <ac:spMkLst>
            <pc:docMk/>
            <pc:sldMk cId="2779323873" sldId="373"/>
            <ac:spMk id="85" creationId="{2371A3B7-0C20-45BF-84D8-2095A27B8AC9}"/>
          </ac:spMkLst>
        </pc:spChg>
        <pc:spChg chg="mod">
          <ac:chgData name="Damien Lerminiaux" userId="a10d2050-0289-4479-9d22-2a133b933788" providerId="ADAL" clId="{9BD54E2F-2EF9-4691-9C30-DA8A450C78DE}" dt="2021-07-26T08:12:31.996" v="223"/>
          <ac:spMkLst>
            <pc:docMk/>
            <pc:sldMk cId="2779323873" sldId="373"/>
            <ac:spMk id="87" creationId="{1B4B4180-36FC-461B-8CB7-4FF948764FF4}"/>
          </ac:spMkLst>
        </pc:spChg>
        <pc:spChg chg="mod">
          <ac:chgData name="Damien Lerminiaux" userId="a10d2050-0289-4479-9d22-2a133b933788" providerId="ADAL" clId="{9BD54E2F-2EF9-4691-9C30-DA8A450C78DE}" dt="2021-07-26T08:12:31.996" v="223"/>
          <ac:spMkLst>
            <pc:docMk/>
            <pc:sldMk cId="2779323873" sldId="373"/>
            <ac:spMk id="88" creationId="{92784E0E-5248-4EB0-8D99-C6D81A687EB9}"/>
          </ac:spMkLst>
        </pc:spChg>
        <pc:spChg chg="add mod">
          <ac:chgData name="Damien Lerminiaux" userId="a10d2050-0289-4479-9d22-2a133b933788" providerId="ADAL" clId="{9BD54E2F-2EF9-4691-9C30-DA8A450C78DE}" dt="2021-07-26T08:17:30.330" v="288" actId="1037"/>
          <ac:spMkLst>
            <pc:docMk/>
            <pc:sldMk cId="2779323873" sldId="373"/>
            <ac:spMk id="105" creationId="{CD6CB56E-47E3-4EF0-881E-46436BC9BD62}"/>
          </ac:spMkLst>
        </pc:spChg>
        <pc:spChg chg="add mod">
          <ac:chgData name="Damien Lerminiaux" userId="a10d2050-0289-4479-9d22-2a133b933788" providerId="ADAL" clId="{9BD54E2F-2EF9-4691-9C30-DA8A450C78DE}" dt="2021-07-26T08:18:26.044" v="303" actId="164"/>
          <ac:spMkLst>
            <pc:docMk/>
            <pc:sldMk cId="2779323873" sldId="373"/>
            <ac:spMk id="107" creationId="{0C81A3BE-0F7C-4CDA-9472-A4774831B5DB}"/>
          </ac:spMkLst>
        </pc:spChg>
        <pc:spChg chg="add mod">
          <ac:chgData name="Damien Lerminiaux" userId="a10d2050-0289-4479-9d22-2a133b933788" providerId="ADAL" clId="{9BD54E2F-2EF9-4691-9C30-DA8A450C78DE}" dt="2021-07-26T08:18:26.044" v="303" actId="164"/>
          <ac:spMkLst>
            <pc:docMk/>
            <pc:sldMk cId="2779323873" sldId="373"/>
            <ac:spMk id="109" creationId="{468774E0-07C9-4595-9A3A-3B6713BA405D}"/>
          </ac:spMkLst>
        </pc:spChg>
        <pc:spChg chg="add mod">
          <ac:chgData name="Damien Lerminiaux" userId="a10d2050-0289-4479-9d22-2a133b933788" providerId="ADAL" clId="{9BD54E2F-2EF9-4691-9C30-DA8A450C78DE}" dt="2021-07-26T08:18:26.044" v="303" actId="164"/>
          <ac:spMkLst>
            <pc:docMk/>
            <pc:sldMk cId="2779323873" sldId="373"/>
            <ac:spMk id="111" creationId="{B019EA82-8671-482A-8940-8904B2F1C4ED}"/>
          </ac:spMkLst>
        </pc:spChg>
        <pc:spChg chg="add mod">
          <ac:chgData name="Damien Lerminiaux" userId="a10d2050-0289-4479-9d22-2a133b933788" providerId="ADAL" clId="{9BD54E2F-2EF9-4691-9C30-DA8A450C78DE}" dt="2021-07-26T08:18:26.044" v="303" actId="164"/>
          <ac:spMkLst>
            <pc:docMk/>
            <pc:sldMk cId="2779323873" sldId="373"/>
            <ac:spMk id="113" creationId="{A5FEB814-5548-4DDA-8995-4B063BDBF57E}"/>
          </ac:spMkLst>
        </pc:spChg>
        <pc:spChg chg="add del mod">
          <ac:chgData name="Damien Lerminiaux" userId="a10d2050-0289-4479-9d22-2a133b933788" providerId="ADAL" clId="{9BD54E2F-2EF9-4691-9C30-DA8A450C78DE}" dt="2021-07-26T08:19:50.455" v="344" actId="478"/>
          <ac:spMkLst>
            <pc:docMk/>
            <pc:sldMk cId="2779323873" sldId="373"/>
            <ac:spMk id="115" creationId="{4E720773-AC86-46DC-A59A-168D8C104AA4}"/>
          </ac:spMkLst>
        </pc:spChg>
        <pc:spChg chg="add mod">
          <ac:chgData name="Damien Lerminiaux" userId="a10d2050-0289-4479-9d22-2a133b933788" providerId="ADAL" clId="{9BD54E2F-2EF9-4691-9C30-DA8A450C78DE}" dt="2021-07-26T08:22:52.365" v="498" actId="20577"/>
          <ac:spMkLst>
            <pc:docMk/>
            <pc:sldMk cId="2779323873" sldId="373"/>
            <ac:spMk id="117" creationId="{1652C6A5-CE25-496A-886E-B0DABDB3D0E3}"/>
          </ac:spMkLst>
        </pc:spChg>
        <pc:spChg chg="add mod">
          <ac:chgData name="Damien Lerminiaux" userId="a10d2050-0289-4479-9d22-2a133b933788" providerId="ADAL" clId="{9BD54E2F-2EF9-4691-9C30-DA8A450C78DE}" dt="2021-07-26T10:15:42.902" v="500" actId="1076"/>
          <ac:spMkLst>
            <pc:docMk/>
            <pc:sldMk cId="2779323873" sldId="373"/>
            <ac:spMk id="118" creationId="{DC3F437B-ADBB-48E3-84B8-931D7F233BED}"/>
          </ac:spMkLst>
        </pc:spChg>
        <pc:grpChg chg="add mod">
          <ac:chgData name="Damien Lerminiaux" userId="a10d2050-0289-4479-9d22-2a133b933788" providerId="ADAL" clId="{9BD54E2F-2EF9-4691-9C30-DA8A450C78DE}" dt="2021-07-26T08:18:26.044" v="303" actId="164"/>
          <ac:grpSpMkLst>
            <pc:docMk/>
            <pc:sldMk cId="2779323873" sldId="373"/>
            <ac:grpSpMk id="6" creationId="{BF2EEBAD-D032-4DB9-91CE-CDC2AECFBD47}"/>
          </ac:grpSpMkLst>
        </pc:grpChg>
        <pc:grpChg chg="add mod">
          <ac:chgData name="Damien Lerminiaux" userId="a10d2050-0289-4479-9d22-2a133b933788" providerId="ADAL" clId="{9BD54E2F-2EF9-4691-9C30-DA8A450C78DE}" dt="2021-07-26T08:18:26.044" v="303" actId="164"/>
          <ac:grpSpMkLst>
            <pc:docMk/>
            <pc:sldMk cId="2779323873" sldId="373"/>
            <ac:grpSpMk id="10" creationId="{6AC7E2BA-CB1B-4D03-8969-995ED334B571}"/>
          </ac:grpSpMkLst>
        </pc:grpChg>
        <pc:grpChg chg="add mod">
          <ac:chgData name="Damien Lerminiaux" userId="a10d2050-0289-4479-9d22-2a133b933788" providerId="ADAL" clId="{9BD54E2F-2EF9-4691-9C30-DA8A450C78DE}" dt="2021-07-26T08:18:26.044" v="303" actId="164"/>
          <ac:grpSpMkLst>
            <pc:docMk/>
            <pc:sldMk cId="2779323873" sldId="373"/>
            <ac:grpSpMk id="15" creationId="{F247F584-6935-47B2-90AC-3C48A58044AC}"/>
          </ac:grpSpMkLst>
        </pc:grpChg>
        <pc:grpChg chg="add mod">
          <ac:chgData name="Damien Lerminiaux" userId="a10d2050-0289-4479-9d22-2a133b933788" providerId="ADAL" clId="{9BD54E2F-2EF9-4691-9C30-DA8A450C78DE}" dt="2021-07-26T08:18:26.044" v="303" actId="164"/>
          <ac:grpSpMkLst>
            <pc:docMk/>
            <pc:sldMk cId="2779323873" sldId="373"/>
            <ac:grpSpMk id="21" creationId="{2F70EB65-9535-4845-85C1-271464E6318B}"/>
          </ac:grpSpMkLst>
        </pc:grpChg>
        <pc:grpChg chg="add mod">
          <ac:chgData name="Damien Lerminiaux" userId="a10d2050-0289-4479-9d22-2a133b933788" providerId="ADAL" clId="{9BD54E2F-2EF9-4691-9C30-DA8A450C78DE}" dt="2021-07-26T08:18:26.044" v="303" actId="164"/>
          <ac:grpSpMkLst>
            <pc:docMk/>
            <pc:sldMk cId="2779323873" sldId="373"/>
            <ac:grpSpMk id="27" creationId="{C92CF562-D14C-4E30-9CE3-41A68F8E7BB2}"/>
          </ac:grpSpMkLst>
        </pc:grpChg>
        <pc:grpChg chg="add mod">
          <ac:chgData name="Damien Lerminiaux" userId="a10d2050-0289-4479-9d22-2a133b933788" providerId="ADAL" clId="{9BD54E2F-2EF9-4691-9C30-DA8A450C78DE}" dt="2021-07-26T08:18:26.044" v="303" actId="164"/>
          <ac:grpSpMkLst>
            <pc:docMk/>
            <pc:sldMk cId="2779323873" sldId="373"/>
            <ac:grpSpMk id="33" creationId="{6A08B989-CFA5-4113-A26B-8F00023179E8}"/>
          </ac:grpSpMkLst>
        </pc:grpChg>
        <pc:grpChg chg="add mod">
          <ac:chgData name="Damien Lerminiaux" userId="a10d2050-0289-4479-9d22-2a133b933788" providerId="ADAL" clId="{9BD54E2F-2EF9-4691-9C30-DA8A450C78DE}" dt="2021-07-26T08:18:26.044" v="303" actId="164"/>
          <ac:grpSpMkLst>
            <pc:docMk/>
            <pc:sldMk cId="2779323873" sldId="373"/>
            <ac:grpSpMk id="39" creationId="{281353EC-A59A-428A-8D4A-4D087C328619}"/>
          </ac:grpSpMkLst>
        </pc:grpChg>
        <pc:grpChg chg="add mod">
          <ac:chgData name="Damien Lerminiaux" userId="a10d2050-0289-4479-9d22-2a133b933788" providerId="ADAL" clId="{9BD54E2F-2EF9-4691-9C30-DA8A450C78DE}" dt="2021-07-26T08:18:26.044" v="303" actId="164"/>
          <ac:grpSpMkLst>
            <pc:docMk/>
            <pc:sldMk cId="2779323873" sldId="373"/>
            <ac:grpSpMk id="45" creationId="{6639F3BA-A2F8-422F-BFBD-2EAB28F0A3F5}"/>
          </ac:grpSpMkLst>
        </pc:grpChg>
        <pc:grpChg chg="add mod">
          <ac:chgData name="Damien Lerminiaux" userId="a10d2050-0289-4479-9d22-2a133b933788" providerId="ADAL" clId="{9BD54E2F-2EF9-4691-9C30-DA8A450C78DE}" dt="2021-07-26T08:18:26.044" v="303" actId="164"/>
          <ac:grpSpMkLst>
            <pc:docMk/>
            <pc:sldMk cId="2779323873" sldId="373"/>
            <ac:grpSpMk id="51" creationId="{581ECDBE-5BBD-49EE-8260-04EF26C46EEC}"/>
          </ac:grpSpMkLst>
        </pc:grpChg>
        <pc:grpChg chg="add mod">
          <ac:chgData name="Damien Lerminiaux" userId="a10d2050-0289-4479-9d22-2a133b933788" providerId="ADAL" clId="{9BD54E2F-2EF9-4691-9C30-DA8A450C78DE}" dt="2021-07-26T08:18:26.044" v="303" actId="164"/>
          <ac:grpSpMkLst>
            <pc:docMk/>
            <pc:sldMk cId="2779323873" sldId="373"/>
            <ac:grpSpMk id="57" creationId="{DADB9D4E-5A8C-4D10-A889-F53BEE0E1860}"/>
          </ac:grpSpMkLst>
        </pc:grpChg>
        <pc:grpChg chg="add mod">
          <ac:chgData name="Damien Lerminiaux" userId="a10d2050-0289-4479-9d22-2a133b933788" providerId="ADAL" clId="{9BD54E2F-2EF9-4691-9C30-DA8A450C78DE}" dt="2021-07-26T08:18:26.044" v="303" actId="164"/>
          <ac:grpSpMkLst>
            <pc:docMk/>
            <pc:sldMk cId="2779323873" sldId="373"/>
            <ac:grpSpMk id="63" creationId="{1A0C763B-D97A-4091-83D5-F788F4EE9C8A}"/>
          </ac:grpSpMkLst>
        </pc:grpChg>
        <pc:grpChg chg="add mod">
          <ac:chgData name="Damien Lerminiaux" userId="a10d2050-0289-4479-9d22-2a133b933788" providerId="ADAL" clId="{9BD54E2F-2EF9-4691-9C30-DA8A450C78DE}" dt="2021-07-26T08:18:26.044" v="303" actId="164"/>
          <ac:grpSpMkLst>
            <pc:docMk/>
            <pc:sldMk cId="2779323873" sldId="373"/>
            <ac:grpSpMk id="69" creationId="{D79A9D60-0E11-49F2-A0AA-0541D3E8597C}"/>
          </ac:grpSpMkLst>
        </pc:grpChg>
        <pc:grpChg chg="add mod">
          <ac:chgData name="Damien Lerminiaux" userId="a10d2050-0289-4479-9d22-2a133b933788" providerId="ADAL" clId="{9BD54E2F-2EF9-4691-9C30-DA8A450C78DE}" dt="2021-07-26T08:18:26.044" v="303" actId="164"/>
          <ac:grpSpMkLst>
            <pc:docMk/>
            <pc:sldMk cId="2779323873" sldId="373"/>
            <ac:grpSpMk id="74" creationId="{308296CA-B9DE-4E7F-A3F8-C3068DC1B3AE}"/>
          </ac:grpSpMkLst>
        </pc:grpChg>
        <pc:grpChg chg="add mod">
          <ac:chgData name="Damien Lerminiaux" userId="a10d2050-0289-4479-9d22-2a133b933788" providerId="ADAL" clId="{9BD54E2F-2EF9-4691-9C30-DA8A450C78DE}" dt="2021-07-26T08:18:26.044" v="303" actId="164"/>
          <ac:grpSpMkLst>
            <pc:docMk/>
            <pc:sldMk cId="2779323873" sldId="373"/>
            <ac:grpSpMk id="79" creationId="{F1BE583C-46B0-4560-A700-9443917A33EE}"/>
          </ac:grpSpMkLst>
        </pc:grpChg>
        <pc:grpChg chg="add mod">
          <ac:chgData name="Damien Lerminiaux" userId="a10d2050-0289-4479-9d22-2a133b933788" providerId="ADAL" clId="{9BD54E2F-2EF9-4691-9C30-DA8A450C78DE}" dt="2021-07-26T08:18:26.044" v="303" actId="164"/>
          <ac:grpSpMkLst>
            <pc:docMk/>
            <pc:sldMk cId="2779323873" sldId="373"/>
            <ac:grpSpMk id="84" creationId="{0EDE525B-82DE-465B-97AC-C28B0EE2A34E}"/>
          </ac:grpSpMkLst>
        </pc:grpChg>
        <pc:grpChg chg="add mod">
          <ac:chgData name="Damien Lerminiaux" userId="a10d2050-0289-4479-9d22-2a133b933788" providerId="ADAL" clId="{9BD54E2F-2EF9-4691-9C30-DA8A450C78DE}" dt="2021-07-26T08:18:26.044" v="303" actId="164"/>
          <ac:grpSpMkLst>
            <pc:docMk/>
            <pc:sldMk cId="2779323873" sldId="373"/>
            <ac:grpSpMk id="114" creationId="{055C6DE5-F65E-4E4B-BD4F-9A3EDE7F5BDB}"/>
          </ac:grpSpMkLst>
        </pc:grpChg>
        <pc:picChg chg="mod">
          <ac:chgData name="Damien Lerminiaux" userId="a10d2050-0289-4479-9d22-2a133b933788" providerId="ADAL" clId="{9BD54E2F-2EF9-4691-9C30-DA8A450C78DE}" dt="2021-07-26T08:12:31.996" v="223"/>
          <ac:picMkLst>
            <pc:docMk/>
            <pc:sldMk cId="2779323873" sldId="373"/>
            <ac:picMk id="8" creationId="{011BE3A2-E7CF-4325-A383-445702329CAE}"/>
          </ac:picMkLst>
        </pc:picChg>
        <pc:picChg chg="del mod">
          <ac:chgData name="Damien Lerminiaux" userId="a10d2050-0289-4479-9d22-2a133b933788" providerId="ADAL" clId="{9BD54E2F-2EF9-4691-9C30-DA8A450C78DE}" dt="2021-07-26T08:18:05.768" v="297" actId="478"/>
          <ac:picMkLst>
            <pc:docMk/>
            <pc:sldMk cId="2779323873" sldId="373"/>
            <ac:picMk id="13" creationId="{EDF2E246-57F1-445B-AF4E-FBA07C41ED2A}"/>
          </ac:picMkLst>
        </pc:picChg>
        <pc:picChg chg="mod">
          <ac:chgData name="Damien Lerminiaux" userId="a10d2050-0289-4479-9d22-2a133b933788" providerId="ADAL" clId="{9BD54E2F-2EF9-4691-9C30-DA8A450C78DE}" dt="2021-07-26T08:17:04.959" v="258" actId="571"/>
          <ac:picMkLst>
            <pc:docMk/>
            <pc:sldMk cId="2779323873" sldId="373"/>
            <ac:picMk id="18" creationId="{7E92E860-0141-43E5-A98F-C1AA1DF13086}"/>
          </ac:picMkLst>
        </pc:picChg>
        <pc:picChg chg="del mod">
          <ac:chgData name="Damien Lerminiaux" userId="a10d2050-0289-4479-9d22-2a133b933788" providerId="ADAL" clId="{9BD54E2F-2EF9-4691-9C30-DA8A450C78DE}" dt="2021-07-26T08:17:49.555" v="291" actId="478"/>
          <ac:picMkLst>
            <pc:docMk/>
            <pc:sldMk cId="2779323873" sldId="373"/>
            <ac:picMk id="24" creationId="{7EEC3054-8ABB-4D17-9A03-A545278577AC}"/>
          </ac:picMkLst>
        </pc:picChg>
        <pc:picChg chg="mod">
          <ac:chgData name="Damien Lerminiaux" userId="a10d2050-0289-4479-9d22-2a133b933788" providerId="ADAL" clId="{9BD54E2F-2EF9-4691-9C30-DA8A450C78DE}" dt="2021-07-26T08:12:31.996" v="223"/>
          <ac:picMkLst>
            <pc:docMk/>
            <pc:sldMk cId="2779323873" sldId="373"/>
            <ac:picMk id="31" creationId="{1C27CE98-D605-49F5-B1B8-B1723402D633}"/>
          </ac:picMkLst>
        </pc:picChg>
        <pc:picChg chg="del mod">
          <ac:chgData name="Damien Lerminiaux" userId="a10d2050-0289-4479-9d22-2a133b933788" providerId="ADAL" clId="{9BD54E2F-2EF9-4691-9C30-DA8A450C78DE}" dt="2021-07-26T08:17:56.785" v="293" actId="478"/>
          <ac:picMkLst>
            <pc:docMk/>
            <pc:sldMk cId="2779323873" sldId="373"/>
            <ac:picMk id="36" creationId="{6BC48CA2-74D1-4089-A8F1-C3B8360698C4}"/>
          </ac:picMkLst>
        </pc:picChg>
        <pc:picChg chg="del mod">
          <ac:chgData name="Damien Lerminiaux" userId="a10d2050-0289-4479-9d22-2a133b933788" providerId="ADAL" clId="{9BD54E2F-2EF9-4691-9C30-DA8A450C78DE}" dt="2021-07-26T08:18:00.924" v="295" actId="478"/>
          <ac:picMkLst>
            <pc:docMk/>
            <pc:sldMk cId="2779323873" sldId="373"/>
            <ac:picMk id="42" creationId="{0DEC0E11-A4E2-46DB-A1C8-CA7749850C93}"/>
          </ac:picMkLst>
        </pc:picChg>
        <pc:picChg chg="mod">
          <ac:chgData name="Damien Lerminiaux" userId="a10d2050-0289-4479-9d22-2a133b933788" providerId="ADAL" clId="{9BD54E2F-2EF9-4691-9C30-DA8A450C78DE}" dt="2021-07-26T08:12:31.996" v="223"/>
          <ac:picMkLst>
            <pc:docMk/>
            <pc:sldMk cId="2779323873" sldId="373"/>
            <ac:picMk id="48" creationId="{7BE8C6EA-2343-4CF0-8552-7D1D0186B0C3}"/>
          </ac:picMkLst>
        </pc:picChg>
        <pc:picChg chg="mod">
          <ac:chgData name="Damien Lerminiaux" userId="a10d2050-0289-4479-9d22-2a133b933788" providerId="ADAL" clId="{9BD54E2F-2EF9-4691-9C30-DA8A450C78DE}" dt="2021-07-26T08:12:31.996" v="223"/>
          <ac:picMkLst>
            <pc:docMk/>
            <pc:sldMk cId="2779323873" sldId="373"/>
            <ac:picMk id="54" creationId="{BF5C875B-191F-415B-B63E-E5271B52B800}"/>
          </ac:picMkLst>
        </pc:picChg>
        <pc:picChg chg="mod">
          <ac:chgData name="Damien Lerminiaux" userId="a10d2050-0289-4479-9d22-2a133b933788" providerId="ADAL" clId="{9BD54E2F-2EF9-4691-9C30-DA8A450C78DE}" dt="2021-07-26T08:12:31.996" v="223"/>
          <ac:picMkLst>
            <pc:docMk/>
            <pc:sldMk cId="2779323873" sldId="373"/>
            <ac:picMk id="60" creationId="{77FD2484-ED65-4FF6-AE6D-322E02E019B2}"/>
          </ac:picMkLst>
        </pc:picChg>
        <pc:picChg chg="mod">
          <ac:chgData name="Damien Lerminiaux" userId="a10d2050-0289-4479-9d22-2a133b933788" providerId="ADAL" clId="{9BD54E2F-2EF9-4691-9C30-DA8A450C78DE}" dt="2021-07-26T08:12:31.996" v="223"/>
          <ac:picMkLst>
            <pc:docMk/>
            <pc:sldMk cId="2779323873" sldId="373"/>
            <ac:picMk id="67" creationId="{AF08674E-ACD7-41E8-B2EE-9BCA622AB813}"/>
          </ac:picMkLst>
        </pc:picChg>
        <pc:picChg chg="mod">
          <ac:chgData name="Damien Lerminiaux" userId="a10d2050-0289-4479-9d22-2a133b933788" providerId="ADAL" clId="{9BD54E2F-2EF9-4691-9C30-DA8A450C78DE}" dt="2021-07-26T08:12:31.996" v="223"/>
          <ac:picMkLst>
            <pc:docMk/>
            <pc:sldMk cId="2779323873" sldId="373"/>
            <ac:picMk id="71" creationId="{499AE07E-1B9E-4710-AAEB-EE12763E8C53}"/>
          </ac:picMkLst>
        </pc:picChg>
        <pc:picChg chg="mod">
          <ac:chgData name="Damien Lerminiaux" userId="a10d2050-0289-4479-9d22-2a133b933788" providerId="ADAL" clId="{9BD54E2F-2EF9-4691-9C30-DA8A450C78DE}" dt="2021-07-26T08:12:31.996" v="223"/>
          <ac:picMkLst>
            <pc:docMk/>
            <pc:sldMk cId="2779323873" sldId="373"/>
            <ac:picMk id="76" creationId="{0B08C1C3-EA51-4CC7-8F7C-F482E7DBDE92}"/>
          </ac:picMkLst>
        </pc:picChg>
        <pc:picChg chg="mod">
          <ac:chgData name="Damien Lerminiaux" userId="a10d2050-0289-4479-9d22-2a133b933788" providerId="ADAL" clId="{9BD54E2F-2EF9-4691-9C30-DA8A450C78DE}" dt="2021-07-26T08:12:31.996" v="223"/>
          <ac:picMkLst>
            <pc:docMk/>
            <pc:sldMk cId="2779323873" sldId="373"/>
            <ac:picMk id="81" creationId="{7AF91287-5208-4723-B509-451A2B493BAE}"/>
          </ac:picMkLst>
        </pc:picChg>
        <pc:picChg chg="mod">
          <ac:chgData name="Damien Lerminiaux" userId="a10d2050-0289-4479-9d22-2a133b933788" providerId="ADAL" clId="{9BD54E2F-2EF9-4691-9C30-DA8A450C78DE}" dt="2021-07-26T08:12:31.996" v="223"/>
          <ac:picMkLst>
            <pc:docMk/>
            <pc:sldMk cId="2779323873" sldId="373"/>
            <ac:picMk id="86" creationId="{C91CE3C0-51BD-426B-AF8A-30E41619A6EA}"/>
          </ac:picMkLst>
        </pc:picChg>
        <pc:picChg chg="add mod ord">
          <ac:chgData name="Damien Lerminiaux" userId="a10d2050-0289-4479-9d22-2a133b933788" providerId="ADAL" clId="{9BD54E2F-2EF9-4691-9C30-DA8A450C78DE}" dt="2021-07-26T08:18:26.044" v="303" actId="164"/>
          <ac:picMkLst>
            <pc:docMk/>
            <pc:sldMk cId="2779323873" sldId="373"/>
            <ac:picMk id="90" creationId="{80541B50-E872-4C51-9F0E-21520D264C76}"/>
          </ac:picMkLst>
        </pc:picChg>
        <pc:picChg chg="add mod ord">
          <ac:chgData name="Damien Lerminiaux" userId="a10d2050-0289-4479-9d22-2a133b933788" providerId="ADAL" clId="{9BD54E2F-2EF9-4691-9C30-DA8A450C78DE}" dt="2021-07-26T08:18:26.044" v="303" actId="164"/>
          <ac:picMkLst>
            <pc:docMk/>
            <pc:sldMk cId="2779323873" sldId="373"/>
            <ac:picMk id="91" creationId="{CB5783AB-9142-4987-825D-5588A8D3653B}"/>
          </ac:picMkLst>
        </pc:picChg>
        <pc:picChg chg="add mod ord">
          <ac:chgData name="Damien Lerminiaux" userId="a10d2050-0289-4479-9d22-2a133b933788" providerId="ADAL" clId="{9BD54E2F-2EF9-4691-9C30-DA8A450C78DE}" dt="2021-07-26T08:18:26.044" v="303" actId="164"/>
          <ac:picMkLst>
            <pc:docMk/>
            <pc:sldMk cId="2779323873" sldId="373"/>
            <ac:picMk id="92" creationId="{EB59425D-C0C0-4830-B315-DCCDA1D50EF9}"/>
          </ac:picMkLst>
        </pc:picChg>
        <pc:picChg chg="add mod ord">
          <ac:chgData name="Damien Lerminiaux" userId="a10d2050-0289-4479-9d22-2a133b933788" providerId="ADAL" clId="{9BD54E2F-2EF9-4691-9C30-DA8A450C78DE}" dt="2021-07-26T08:18:26.044" v="303" actId="164"/>
          <ac:picMkLst>
            <pc:docMk/>
            <pc:sldMk cId="2779323873" sldId="373"/>
            <ac:picMk id="93" creationId="{427AC8C8-4921-4C07-93F3-18AF7A669A4F}"/>
          </ac:picMkLst>
        </pc:picChg>
        <pc:picChg chg="add mod ord">
          <ac:chgData name="Damien Lerminiaux" userId="a10d2050-0289-4479-9d22-2a133b933788" providerId="ADAL" clId="{9BD54E2F-2EF9-4691-9C30-DA8A450C78DE}" dt="2021-07-26T08:18:26.044" v="303" actId="164"/>
          <ac:picMkLst>
            <pc:docMk/>
            <pc:sldMk cId="2779323873" sldId="373"/>
            <ac:picMk id="94" creationId="{87EDD9AF-F4FA-4A42-A152-35FBCA08CE26}"/>
          </ac:picMkLst>
        </pc:picChg>
        <pc:picChg chg="add mod ord">
          <ac:chgData name="Damien Lerminiaux" userId="a10d2050-0289-4479-9d22-2a133b933788" providerId="ADAL" clId="{9BD54E2F-2EF9-4691-9C30-DA8A450C78DE}" dt="2021-07-26T08:18:26.044" v="303" actId="164"/>
          <ac:picMkLst>
            <pc:docMk/>
            <pc:sldMk cId="2779323873" sldId="373"/>
            <ac:picMk id="95" creationId="{41D40E55-12A5-4ECD-8EC8-CEF51DC0C7BD}"/>
          </ac:picMkLst>
        </pc:picChg>
        <pc:picChg chg="add mod ord">
          <ac:chgData name="Damien Lerminiaux" userId="a10d2050-0289-4479-9d22-2a133b933788" providerId="ADAL" clId="{9BD54E2F-2EF9-4691-9C30-DA8A450C78DE}" dt="2021-07-26T08:18:26.044" v="303" actId="164"/>
          <ac:picMkLst>
            <pc:docMk/>
            <pc:sldMk cId="2779323873" sldId="373"/>
            <ac:picMk id="96" creationId="{8F3E5701-AE4F-434E-8B29-3F28DC233439}"/>
          </ac:picMkLst>
        </pc:picChg>
        <pc:picChg chg="add mod ord">
          <ac:chgData name="Damien Lerminiaux" userId="a10d2050-0289-4479-9d22-2a133b933788" providerId="ADAL" clId="{9BD54E2F-2EF9-4691-9C30-DA8A450C78DE}" dt="2021-07-26T08:18:26.044" v="303" actId="164"/>
          <ac:picMkLst>
            <pc:docMk/>
            <pc:sldMk cId="2779323873" sldId="373"/>
            <ac:picMk id="97" creationId="{722DEC30-C3F9-4F9E-A43C-ABECD2268D35}"/>
          </ac:picMkLst>
        </pc:picChg>
        <pc:picChg chg="add mod ord">
          <ac:chgData name="Damien Lerminiaux" userId="a10d2050-0289-4479-9d22-2a133b933788" providerId="ADAL" clId="{9BD54E2F-2EF9-4691-9C30-DA8A450C78DE}" dt="2021-07-26T08:18:26.044" v="303" actId="164"/>
          <ac:picMkLst>
            <pc:docMk/>
            <pc:sldMk cId="2779323873" sldId="373"/>
            <ac:picMk id="98" creationId="{74995321-6DAC-452F-A5AD-59ADFB6A6272}"/>
          </ac:picMkLst>
        </pc:picChg>
        <pc:picChg chg="add mod ord">
          <ac:chgData name="Damien Lerminiaux" userId="a10d2050-0289-4479-9d22-2a133b933788" providerId="ADAL" clId="{9BD54E2F-2EF9-4691-9C30-DA8A450C78DE}" dt="2021-07-26T08:18:26.044" v="303" actId="164"/>
          <ac:picMkLst>
            <pc:docMk/>
            <pc:sldMk cId="2779323873" sldId="373"/>
            <ac:picMk id="99" creationId="{2836F441-5187-4C61-B393-D603CFFE37C7}"/>
          </ac:picMkLst>
        </pc:picChg>
        <pc:picChg chg="add mod ord">
          <ac:chgData name="Damien Lerminiaux" userId="a10d2050-0289-4479-9d22-2a133b933788" providerId="ADAL" clId="{9BD54E2F-2EF9-4691-9C30-DA8A450C78DE}" dt="2021-07-26T08:18:26.044" v="303" actId="164"/>
          <ac:picMkLst>
            <pc:docMk/>
            <pc:sldMk cId="2779323873" sldId="373"/>
            <ac:picMk id="100" creationId="{FC4F8FC8-D576-46B1-B7D6-B6370BD81462}"/>
          </ac:picMkLst>
        </pc:picChg>
        <pc:picChg chg="add mod ord">
          <ac:chgData name="Damien Lerminiaux" userId="a10d2050-0289-4479-9d22-2a133b933788" providerId="ADAL" clId="{9BD54E2F-2EF9-4691-9C30-DA8A450C78DE}" dt="2021-07-26T08:18:26.044" v="303" actId="164"/>
          <ac:picMkLst>
            <pc:docMk/>
            <pc:sldMk cId="2779323873" sldId="373"/>
            <ac:picMk id="101" creationId="{960BE071-5F2B-443F-A5D5-B59CA45CB96A}"/>
          </ac:picMkLst>
        </pc:picChg>
        <pc:picChg chg="add mod ord">
          <ac:chgData name="Damien Lerminiaux" userId="a10d2050-0289-4479-9d22-2a133b933788" providerId="ADAL" clId="{9BD54E2F-2EF9-4691-9C30-DA8A450C78DE}" dt="2021-07-26T08:18:26.044" v="303" actId="164"/>
          <ac:picMkLst>
            <pc:docMk/>
            <pc:sldMk cId="2779323873" sldId="373"/>
            <ac:picMk id="102" creationId="{107DA212-CF1E-41BD-AF9B-E91EC49887D8}"/>
          </ac:picMkLst>
        </pc:picChg>
        <pc:picChg chg="add mod ord">
          <ac:chgData name="Damien Lerminiaux" userId="a10d2050-0289-4479-9d22-2a133b933788" providerId="ADAL" clId="{9BD54E2F-2EF9-4691-9C30-DA8A450C78DE}" dt="2021-07-26T08:18:26.044" v="303" actId="164"/>
          <ac:picMkLst>
            <pc:docMk/>
            <pc:sldMk cId="2779323873" sldId="373"/>
            <ac:picMk id="103" creationId="{77447454-C868-46A9-AD4C-CCEBC9743CD1}"/>
          </ac:picMkLst>
        </pc:picChg>
        <pc:picChg chg="add mod ord">
          <ac:chgData name="Damien Lerminiaux" userId="a10d2050-0289-4479-9d22-2a133b933788" providerId="ADAL" clId="{9BD54E2F-2EF9-4691-9C30-DA8A450C78DE}" dt="2021-07-26T08:18:26.044" v="303" actId="164"/>
          <ac:picMkLst>
            <pc:docMk/>
            <pc:sldMk cId="2779323873" sldId="373"/>
            <ac:picMk id="104" creationId="{AFF84E2C-D409-46EA-92ED-DF4CA5970032}"/>
          </ac:picMkLst>
        </pc:picChg>
        <pc:picChg chg="add mod">
          <ac:chgData name="Damien Lerminiaux" userId="a10d2050-0289-4479-9d22-2a133b933788" providerId="ADAL" clId="{9BD54E2F-2EF9-4691-9C30-DA8A450C78DE}" dt="2021-07-26T08:18:26.044" v="303" actId="164"/>
          <ac:picMkLst>
            <pc:docMk/>
            <pc:sldMk cId="2779323873" sldId="373"/>
            <ac:picMk id="106" creationId="{2778D67D-58B2-4914-A986-59CC7E7F9C87}"/>
          </ac:picMkLst>
        </pc:picChg>
        <pc:picChg chg="add mod">
          <ac:chgData name="Damien Lerminiaux" userId="a10d2050-0289-4479-9d22-2a133b933788" providerId="ADAL" clId="{9BD54E2F-2EF9-4691-9C30-DA8A450C78DE}" dt="2021-07-26T08:18:26.044" v="303" actId="164"/>
          <ac:picMkLst>
            <pc:docMk/>
            <pc:sldMk cId="2779323873" sldId="373"/>
            <ac:picMk id="108" creationId="{83D5C1ED-0F68-44E0-AB3D-F49B34E9BBE9}"/>
          </ac:picMkLst>
        </pc:picChg>
        <pc:picChg chg="add mod">
          <ac:chgData name="Damien Lerminiaux" userId="a10d2050-0289-4479-9d22-2a133b933788" providerId="ADAL" clId="{9BD54E2F-2EF9-4691-9C30-DA8A450C78DE}" dt="2021-07-26T08:18:26.044" v="303" actId="164"/>
          <ac:picMkLst>
            <pc:docMk/>
            <pc:sldMk cId="2779323873" sldId="373"/>
            <ac:picMk id="110" creationId="{0018634C-0D98-4456-892D-FDF3E1F8FC17}"/>
          </ac:picMkLst>
        </pc:picChg>
        <pc:picChg chg="add mod">
          <ac:chgData name="Damien Lerminiaux" userId="a10d2050-0289-4479-9d22-2a133b933788" providerId="ADAL" clId="{9BD54E2F-2EF9-4691-9C30-DA8A450C78DE}" dt="2021-07-26T08:18:26.044" v="303" actId="164"/>
          <ac:picMkLst>
            <pc:docMk/>
            <pc:sldMk cId="2779323873" sldId="373"/>
            <ac:picMk id="112" creationId="{318FBA98-B515-4530-B72C-E7D537F8C6BE}"/>
          </ac:picMkLst>
        </pc:picChg>
      </pc:sldChg>
      <pc:sldMasterChg chg="addSp delSp mod modSldLayout">
        <pc:chgData name="Damien Lerminiaux" userId="a10d2050-0289-4479-9d22-2a133b933788" providerId="ADAL" clId="{9BD54E2F-2EF9-4691-9C30-DA8A450C78DE}" dt="2021-07-26T08:13:29.883" v="226" actId="478"/>
        <pc:sldMasterMkLst>
          <pc:docMk/>
          <pc:sldMasterMk cId="972177225" sldId="2147483648"/>
        </pc:sldMasterMkLst>
        <pc:spChg chg="add del">
          <ac:chgData name="Damien Lerminiaux" userId="a10d2050-0289-4479-9d22-2a133b933788" providerId="ADAL" clId="{9BD54E2F-2EF9-4691-9C30-DA8A450C78DE}" dt="2021-07-26T08:13:29.883" v="226" actId="478"/>
          <ac:spMkLst>
            <pc:docMk/>
            <pc:sldMasterMk cId="972177225" sldId="2147483648"/>
            <ac:spMk id="2" creationId="{65736BF9-8535-4B09-88A3-E8B02BF6132F}"/>
          </ac:spMkLst>
        </pc:spChg>
        <pc:spChg chg="add del">
          <ac:chgData name="Damien Lerminiaux" userId="a10d2050-0289-4479-9d22-2a133b933788" providerId="ADAL" clId="{9BD54E2F-2EF9-4691-9C30-DA8A450C78DE}" dt="2021-07-26T08:13:29.883" v="226" actId="478"/>
          <ac:spMkLst>
            <pc:docMk/>
            <pc:sldMasterMk cId="972177225" sldId="2147483648"/>
            <ac:spMk id="3" creationId="{896FDB0F-8AE1-4798-9633-A728A5660BE1}"/>
          </ac:spMkLst>
        </pc:spChg>
        <pc:sldLayoutChg chg="addSp delSp modSp mod setBg">
          <pc:chgData name="Damien Lerminiaux" userId="a10d2050-0289-4479-9d22-2a133b933788" providerId="ADAL" clId="{9BD54E2F-2EF9-4691-9C30-DA8A450C78DE}" dt="2021-07-26T08:08:32.149" v="34" actId="478"/>
          <pc:sldLayoutMkLst>
            <pc:docMk/>
            <pc:sldMasterMk cId="972177225" sldId="2147483648"/>
            <pc:sldLayoutMk cId="85744216" sldId="2147483649"/>
          </pc:sldLayoutMkLst>
          <pc:spChg chg="mod">
            <ac:chgData name="Damien Lerminiaux" userId="a10d2050-0289-4479-9d22-2a133b933788" providerId="ADAL" clId="{9BD54E2F-2EF9-4691-9C30-DA8A450C78DE}" dt="2021-07-26T08:07:15.858" v="31" actId="14100"/>
            <ac:spMkLst>
              <pc:docMk/>
              <pc:sldMasterMk cId="972177225" sldId="2147483648"/>
              <pc:sldLayoutMk cId="85744216" sldId="2147483649"/>
              <ac:spMk id="9" creationId="{A970CEBB-24D0-4DA3-A0E0-E354B5F368BE}"/>
            </ac:spMkLst>
          </pc:spChg>
          <pc:spChg chg="mod">
            <ac:chgData name="Damien Lerminiaux" userId="a10d2050-0289-4479-9d22-2a133b933788" providerId="ADAL" clId="{9BD54E2F-2EF9-4691-9C30-DA8A450C78DE}" dt="2021-07-26T08:07:09.907" v="28" actId="1076"/>
            <ac:spMkLst>
              <pc:docMk/>
              <pc:sldMasterMk cId="972177225" sldId="2147483648"/>
              <pc:sldLayoutMk cId="85744216" sldId="2147483649"/>
              <ac:spMk id="11" creationId="{3BD19E18-EAF7-4E95-9C0A-A264A96C6C33}"/>
            </ac:spMkLst>
          </pc:spChg>
          <pc:picChg chg="add del">
            <ac:chgData name="Damien Lerminiaux" userId="a10d2050-0289-4479-9d22-2a133b933788" providerId="ADAL" clId="{9BD54E2F-2EF9-4691-9C30-DA8A450C78DE}" dt="2021-07-26T08:08:32.149" v="34" actId="478"/>
            <ac:picMkLst>
              <pc:docMk/>
              <pc:sldMasterMk cId="972177225" sldId="2147483648"/>
              <pc:sldLayoutMk cId="85744216" sldId="2147483649"/>
              <ac:picMk id="5" creationId="{51B92A4D-9100-4F06-BD43-A65DFE53D541}"/>
            </ac:picMkLst>
          </pc:picChg>
        </pc:sldLayoutChg>
        <pc:sldLayoutChg chg="mod">
          <pc:chgData name="Damien Lerminiaux" userId="a10d2050-0289-4479-9d22-2a133b933788" providerId="ADAL" clId="{9BD54E2F-2EF9-4691-9C30-DA8A450C78DE}" dt="2021-07-26T08:04:03.455" v="1" actId="6014"/>
          <pc:sldLayoutMkLst>
            <pc:docMk/>
            <pc:sldMasterMk cId="972177225" sldId="2147483648"/>
            <pc:sldLayoutMk cId="3546419524" sldId="2147483660"/>
          </pc:sldLayoutMkLst>
        </pc:sldLayoutChg>
        <pc:sldLayoutChg chg="addSp delSp modSp mod">
          <pc:chgData name="Damien Lerminiaux" userId="a10d2050-0289-4479-9d22-2a133b933788" providerId="ADAL" clId="{9BD54E2F-2EF9-4691-9C30-DA8A450C78DE}" dt="2021-07-26T08:06:17.759" v="24" actId="478"/>
          <pc:sldLayoutMkLst>
            <pc:docMk/>
            <pc:sldMasterMk cId="972177225" sldId="2147483648"/>
            <pc:sldLayoutMk cId="2761101162" sldId="2147483700"/>
          </pc:sldLayoutMkLst>
          <pc:spChg chg="add del">
            <ac:chgData name="Damien Lerminiaux" userId="a10d2050-0289-4479-9d22-2a133b933788" providerId="ADAL" clId="{9BD54E2F-2EF9-4691-9C30-DA8A450C78DE}" dt="2021-07-26T08:06:09.898" v="21" actId="478"/>
            <ac:spMkLst>
              <pc:docMk/>
              <pc:sldMasterMk cId="972177225" sldId="2147483648"/>
              <pc:sldLayoutMk cId="2761101162" sldId="2147483700"/>
              <ac:spMk id="8" creationId="{4992CE3A-7B11-42FA-B87F-A50E0592E492}"/>
            </ac:spMkLst>
          </pc:spChg>
          <pc:spChg chg="add del mod ord">
            <ac:chgData name="Damien Lerminiaux" userId="a10d2050-0289-4479-9d22-2a133b933788" providerId="ADAL" clId="{9BD54E2F-2EF9-4691-9C30-DA8A450C78DE}" dt="2021-07-26T08:06:17.759" v="24" actId="478"/>
            <ac:spMkLst>
              <pc:docMk/>
              <pc:sldMasterMk cId="972177225" sldId="2147483648"/>
              <pc:sldLayoutMk cId="2761101162" sldId="2147483700"/>
              <ac:spMk id="9" creationId="{918D675F-F624-43DD-BEFB-61974E9DD888}"/>
            </ac:spMkLst>
          </pc:spChg>
          <pc:picChg chg="mod">
            <ac:chgData name="Damien Lerminiaux" userId="a10d2050-0289-4479-9d22-2a133b933788" providerId="ADAL" clId="{9BD54E2F-2EF9-4691-9C30-DA8A450C78DE}" dt="2021-07-26T08:06:13.335" v="23" actId="1076"/>
            <ac:picMkLst>
              <pc:docMk/>
              <pc:sldMasterMk cId="972177225" sldId="2147483648"/>
              <pc:sldLayoutMk cId="2761101162" sldId="2147483700"/>
              <ac:picMk id="5" creationId="{3BC114E4-16F8-49A8-9D63-B85AFE495A25}"/>
            </ac:picMkLst>
          </pc:picChg>
        </pc:sldLayoutChg>
        <pc:sldLayoutChg chg="addSp modSp mod">
          <pc:chgData name="Damien Lerminiaux" userId="a10d2050-0289-4479-9d22-2a133b933788" providerId="ADAL" clId="{9BD54E2F-2EF9-4691-9C30-DA8A450C78DE}" dt="2021-07-26T08:05:28.153" v="12" actId="167"/>
          <pc:sldLayoutMkLst>
            <pc:docMk/>
            <pc:sldMasterMk cId="972177225" sldId="2147483648"/>
            <pc:sldLayoutMk cId="4052682527" sldId="2147483707"/>
          </pc:sldLayoutMkLst>
          <pc:spChg chg="add mod ord">
            <ac:chgData name="Damien Lerminiaux" userId="a10d2050-0289-4479-9d22-2a133b933788" providerId="ADAL" clId="{9BD54E2F-2EF9-4691-9C30-DA8A450C78DE}" dt="2021-07-26T08:05:28.153" v="12" actId="167"/>
            <ac:spMkLst>
              <pc:docMk/>
              <pc:sldMasterMk cId="972177225" sldId="2147483648"/>
              <pc:sldLayoutMk cId="4052682527" sldId="2147483707"/>
              <ac:spMk id="6" creationId="{1C78719C-C02F-466B-9B2C-5700171D5A1C}"/>
            </ac:spMkLst>
          </pc:spChg>
        </pc:sldLayoutChg>
        <pc:sldLayoutChg chg="addSp modSp mod">
          <pc:chgData name="Damien Lerminiaux" userId="a10d2050-0289-4479-9d22-2a133b933788" providerId="ADAL" clId="{9BD54E2F-2EF9-4691-9C30-DA8A450C78DE}" dt="2021-07-26T08:05:26.039" v="11" actId="167"/>
          <pc:sldLayoutMkLst>
            <pc:docMk/>
            <pc:sldMasterMk cId="972177225" sldId="2147483648"/>
            <pc:sldLayoutMk cId="2746462753" sldId="2147483708"/>
          </pc:sldLayoutMkLst>
          <pc:spChg chg="add mod ord">
            <ac:chgData name="Damien Lerminiaux" userId="a10d2050-0289-4479-9d22-2a133b933788" providerId="ADAL" clId="{9BD54E2F-2EF9-4691-9C30-DA8A450C78DE}" dt="2021-07-26T08:05:26.039" v="11" actId="167"/>
            <ac:spMkLst>
              <pc:docMk/>
              <pc:sldMasterMk cId="972177225" sldId="2147483648"/>
              <pc:sldLayoutMk cId="2746462753" sldId="2147483708"/>
              <ac:spMk id="6" creationId="{3720F541-B52B-421B-827B-DF9B27956E80}"/>
            </ac:spMkLst>
          </pc:spChg>
        </pc:sldLayoutChg>
        <pc:sldLayoutChg chg="addSp modSp mod">
          <pc:chgData name="Damien Lerminiaux" userId="a10d2050-0289-4479-9d22-2a133b933788" providerId="ADAL" clId="{9BD54E2F-2EF9-4691-9C30-DA8A450C78DE}" dt="2021-07-26T08:05:31.124" v="13" actId="167"/>
          <pc:sldLayoutMkLst>
            <pc:docMk/>
            <pc:sldMasterMk cId="972177225" sldId="2147483648"/>
            <pc:sldLayoutMk cId="895875008" sldId="2147483709"/>
          </pc:sldLayoutMkLst>
          <pc:spChg chg="add mod ord">
            <ac:chgData name="Damien Lerminiaux" userId="a10d2050-0289-4479-9d22-2a133b933788" providerId="ADAL" clId="{9BD54E2F-2EF9-4691-9C30-DA8A450C78DE}" dt="2021-07-26T08:05:31.124" v="13" actId="167"/>
            <ac:spMkLst>
              <pc:docMk/>
              <pc:sldMasterMk cId="972177225" sldId="2147483648"/>
              <pc:sldLayoutMk cId="895875008" sldId="2147483709"/>
              <ac:spMk id="6" creationId="{4DBBC736-2909-4A7A-AF5C-4C751418D4A8}"/>
            </ac:spMkLst>
          </pc:spChg>
        </pc:sldLayoutChg>
        <pc:sldLayoutChg chg="addSp modSp mod">
          <pc:chgData name="Damien Lerminiaux" userId="a10d2050-0289-4479-9d22-2a133b933788" providerId="ADAL" clId="{9BD54E2F-2EF9-4691-9C30-DA8A450C78DE}" dt="2021-07-26T08:05:33.602" v="14" actId="167"/>
          <pc:sldLayoutMkLst>
            <pc:docMk/>
            <pc:sldMasterMk cId="972177225" sldId="2147483648"/>
            <pc:sldLayoutMk cId="1176335761" sldId="2147483710"/>
          </pc:sldLayoutMkLst>
          <pc:spChg chg="add mod ord">
            <ac:chgData name="Damien Lerminiaux" userId="a10d2050-0289-4479-9d22-2a133b933788" providerId="ADAL" clId="{9BD54E2F-2EF9-4691-9C30-DA8A450C78DE}" dt="2021-07-26T08:05:33.602" v="14" actId="167"/>
            <ac:spMkLst>
              <pc:docMk/>
              <pc:sldMasterMk cId="972177225" sldId="2147483648"/>
              <pc:sldLayoutMk cId="1176335761" sldId="2147483710"/>
              <ac:spMk id="6" creationId="{F2DC7E61-B6DD-4038-99DD-998E4983595E}"/>
            </ac:spMkLst>
          </pc:spChg>
        </pc:sldLayoutChg>
        <pc:sldLayoutChg chg="addSp modSp mod">
          <pc:chgData name="Damien Lerminiaux" userId="a10d2050-0289-4479-9d22-2a133b933788" providerId="ADAL" clId="{9BD54E2F-2EF9-4691-9C30-DA8A450C78DE}" dt="2021-07-26T08:05:40.643" v="15" actId="167"/>
          <pc:sldLayoutMkLst>
            <pc:docMk/>
            <pc:sldMasterMk cId="972177225" sldId="2147483648"/>
            <pc:sldLayoutMk cId="1420503713" sldId="2147483711"/>
          </pc:sldLayoutMkLst>
          <pc:spChg chg="add mod ord">
            <ac:chgData name="Damien Lerminiaux" userId="a10d2050-0289-4479-9d22-2a133b933788" providerId="ADAL" clId="{9BD54E2F-2EF9-4691-9C30-DA8A450C78DE}" dt="2021-07-26T08:05:40.643" v="15" actId="167"/>
            <ac:spMkLst>
              <pc:docMk/>
              <pc:sldMasterMk cId="972177225" sldId="2147483648"/>
              <pc:sldLayoutMk cId="1420503713" sldId="2147483711"/>
              <ac:spMk id="6" creationId="{012A470D-B7A1-4B08-9704-3741AD248D45}"/>
            </ac:spMkLst>
          </pc:spChg>
        </pc:sldLayoutChg>
        <pc:sldLayoutChg chg="addSp modSp mod">
          <pc:chgData name="Damien Lerminiaux" userId="a10d2050-0289-4479-9d22-2a133b933788" providerId="ADAL" clId="{9BD54E2F-2EF9-4691-9C30-DA8A450C78DE}" dt="2021-07-26T08:05:08.959" v="3" actId="167"/>
          <pc:sldLayoutMkLst>
            <pc:docMk/>
            <pc:sldMasterMk cId="972177225" sldId="2147483648"/>
            <pc:sldLayoutMk cId="554244882" sldId="2147483712"/>
          </pc:sldLayoutMkLst>
          <pc:spChg chg="add mod ord">
            <ac:chgData name="Damien Lerminiaux" userId="a10d2050-0289-4479-9d22-2a133b933788" providerId="ADAL" clId="{9BD54E2F-2EF9-4691-9C30-DA8A450C78DE}" dt="2021-07-26T08:05:08.959" v="3" actId="167"/>
            <ac:spMkLst>
              <pc:docMk/>
              <pc:sldMasterMk cId="972177225" sldId="2147483648"/>
              <pc:sldLayoutMk cId="554244882" sldId="2147483712"/>
              <ac:spMk id="6" creationId="{141B1DF5-1655-4942-A13D-793F0B6BA049}"/>
            </ac:spMkLst>
          </pc:spChg>
        </pc:sldLayoutChg>
        <pc:sldLayoutChg chg="addSp modSp mod">
          <pc:chgData name="Damien Lerminiaux" userId="a10d2050-0289-4479-9d22-2a133b933788" providerId="ADAL" clId="{9BD54E2F-2EF9-4691-9C30-DA8A450C78DE}" dt="2021-07-26T08:05:44.137" v="16" actId="167"/>
          <pc:sldLayoutMkLst>
            <pc:docMk/>
            <pc:sldMasterMk cId="972177225" sldId="2147483648"/>
            <pc:sldLayoutMk cId="3304270738" sldId="2147483713"/>
          </pc:sldLayoutMkLst>
          <pc:spChg chg="add mod ord">
            <ac:chgData name="Damien Lerminiaux" userId="a10d2050-0289-4479-9d22-2a133b933788" providerId="ADAL" clId="{9BD54E2F-2EF9-4691-9C30-DA8A450C78DE}" dt="2021-07-26T08:05:44.137" v="16" actId="167"/>
            <ac:spMkLst>
              <pc:docMk/>
              <pc:sldMasterMk cId="972177225" sldId="2147483648"/>
              <pc:sldLayoutMk cId="3304270738" sldId="2147483713"/>
              <ac:spMk id="6" creationId="{E31A3EAD-EE5E-44DA-9CD0-CBED799B2888}"/>
            </ac:spMkLst>
          </pc:spChg>
        </pc:sldLayoutChg>
        <pc:sldLayoutChg chg="addSp modSp mod">
          <pc:chgData name="Damien Lerminiaux" userId="a10d2050-0289-4479-9d22-2a133b933788" providerId="ADAL" clId="{9BD54E2F-2EF9-4691-9C30-DA8A450C78DE}" dt="2021-07-26T08:05:47.345" v="17" actId="167"/>
          <pc:sldLayoutMkLst>
            <pc:docMk/>
            <pc:sldMasterMk cId="972177225" sldId="2147483648"/>
            <pc:sldLayoutMk cId="196988863" sldId="2147483714"/>
          </pc:sldLayoutMkLst>
          <pc:spChg chg="add mod ord">
            <ac:chgData name="Damien Lerminiaux" userId="a10d2050-0289-4479-9d22-2a133b933788" providerId="ADAL" clId="{9BD54E2F-2EF9-4691-9C30-DA8A450C78DE}" dt="2021-07-26T08:05:47.345" v="17" actId="167"/>
            <ac:spMkLst>
              <pc:docMk/>
              <pc:sldMasterMk cId="972177225" sldId="2147483648"/>
              <pc:sldLayoutMk cId="196988863" sldId="2147483714"/>
              <ac:spMk id="6" creationId="{D9561740-8112-4BD4-BE3E-8DE7CE329139}"/>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52E96F-CEFA-4FFD-A77F-D5DEDCAB1875}" type="datetimeFigureOut">
              <a:rPr lang="en-US" smtClean="0"/>
              <a:t>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171C70-C174-48D2-90B2-5F7A09F7AE64}" type="slidenum">
              <a:rPr lang="en-US" smtClean="0"/>
              <a:t>‹#›</a:t>
            </a:fld>
            <a:endParaRPr lang="en-US"/>
          </a:p>
        </p:txBody>
      </p:sp>
    </p:spTree>
    <p:extLst>
      <p:ext uri="{BB962C8B-B14F-4D97-AF65-F5344CB8AC3E}">
        <p14:creationId xmlns:p14="http://schemas.microsoft.com/office/powerpoint/2010/main" val="2153378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Welcome</a:t>
            </a:r>
            <a:r>
              <a:rPr lang="fr-FR" dirty="0"/>
              <a:t> to </a:t>
            </a:r>
            <a:r>
              <a:rPr lang="fr-FR" dirty="0" err="1"/>
              <a:t>this</a:t>
            </a:r>
            <a:r>
              <a:rPr lang="fr-FR" dirty="0"/>
              <a:t> </a:t>
            </a:r>
            <a:r>
              <a:rPr lang="fr-FR" dirty="0" err="1"/>
              <a:t>elearning</a:t>
            </a:r>
            <a:r>
              <a:rPr lang="fr-FR" dirty="0"/>
              <a:t> session about </a:t>
            </a:r>
            <a:r>
              <a:rPr lang="fr-FR" dirty="0" err="1"/>
              <a:t>Amplify</a:t>
            </a:r>
            <a:r>
              <a:rPr lang="fr-FR" dirty="0"/>
              <a:t> API mangement V7.</a:t>
            </a:r>
          </a:p>
          <a:p>
            <a:r>
              <a:rPr lang="en-US" dirty="0"/>
              <a:t>This </a:t>
            </a:r>
          </a:p>
        </p:txBody>
      </p:sp>
      <p:sp>
        <p:nvSpPr>
          <p:cNvPr id="4" name="Slide Number Placeholder 3"/>
          <p:cNvSpPr>
            <a:spLocks noGrp="1"/>
          </p:cNvSpPr>
          <p:nvPr>
            <p:ph type="sldNum" sz="quarter" idx="5"/>
          </p:nvPr>
        </p:nvSpPr>
        <p:spPr/>
        <p:txBody>
          <a:bodyPr/>
          <a:lstStyle/>
          <a:p>
            <a:fld id="{FD171C70-C174-48D2-90B2-5F7A09F7AE64}" type="slidenum">
              <a:rPr lang="en-US" smtClean="0"/>
              <a:t>2</a:t>
            </a:fld>
            <a:endParaRPr lang="en-US"/>
          </a:p>
        </p:txBody>
      </p:sp>
    </p:spTree>
    <p:extLst>
      <p:ext uri="{BB962C8B-B14F-4D97-AF65-F5344CB8AC3E}">
        <p14:creationId xmlns:p14="http://schemas.microsoft.com/office/powerpoint/2010/main" val="3284603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Configure : </a:t>
            </a:r>
          </a:p>
          <a:p>
            <a:r>
              <a:rPr lang="en-US" dirty="0"/>
              <a:t>ENV LANG=en_US.UTF-8</a:t>
            </a:r>
          </a:p>
          <a:p>
            <a:r>
              <a:rPr lang="en-US" dirty="0" err="1"/>
              <a:t>sudo</a:t>
            </a:r>
            <a:r>
              <a:rPr lang="en-US" dirty="0"/>
              <a:t> yum install </a:t>
            </a:r>
            <a:r>
              <a:rPr lang="en-US" dirty="0" err="1"/>
              <a:t>libnsl</a:t>
            </a:r>
            <a:r>
              <a:rPr lang="en-US" dirty="0"/>
              <a:t> </a:t>
            </a:r>
            <a:r>
              <a:rPr lang="en-US" dirty="0" err="1"/>
              <a:t>glibc-langpack-en</a:t>
            </a:r>
            <a:r>
              <a:rPr lang="en-US" dirty="0"/>
              <a:t> </a:t>
            </a:r>
            <a:br>
              <a:rPr lang="en-US" dirty="0"/>
            </a:br>
            <a:br>
              <a:rPr lang="en-US" dirty="0"/>
            </a:br>
            <a:endParaRPr lang="en-US" dirty="0"/>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20</a:t>
            </a:fld>
            <a:endParaRPr lang="en-US"/>
          </a:p>
        </p:txBody>
      </p:sp>
    </p:spTree>
    <p:extLst>
      <p:ext uri="{BB962C8B-B14F-4D97-AF65-F5344CB8AC3E}">
        <p14:creationId xmlns:p14="http://schemas.microsoft.com/office/powerpoint/2010/main" val="3042130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21</a:t>
            </a:fld>
            <a:endParaRPr lang="en-US"/>
          </a:p>
        </p:txBody>
      </p:sp>
    </p:spTree>
    <p:extLst>
      <p:ext uri="{BB962C8B-B14F-4D97-AF65-F5344CB8AC3E}">
        <p14:creationId xmlns:p14="http://schemas.microsoft.com/office/powerpoint/2010/main" val="1578430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Configure : </a:t>
            </a:r>
          </a:p>
          <a:p>
            <a:r>
              <a:rPr lang="en-US" dirty="0"/>
              <a:t>ENV LANG=en_US.UTF-8</a:t>
            </a:r>
          </a:p>
          <a:p>
            <a:r>
              <a:rPr lang="en-US" dirty="0" err="1"/>
              <a:t>sudo</a:t>
            </a:r>
            <a:r>
              <a:rPr lang="en-US" dirty="0"/>
              <a:t> yum install </a:t>
            </a:r>
            <a:r>
              <a:rPr lang="en-US" dirty="0" err="1"/>
              <a:t>libnsl</a:t>
            </a:r>
            <a:r>
              <a:rPr lang="en-US" dirty="0"/>
              <a:t> </a:t>
            </a:r>
            <a:r>
              <a:rPr lang="en-US" dirty="0" err="1"/>
              <a:t>glibc-langpack-en</a:t>
            </a:r>
            <a:r>
              <a:rPr lang="en-US" dirty="0"/>
              <a:t> </a:t>
            </a:r>
            <a:br>
              <a:rPr lang="en-US" dirty="0"/>
            </a:br>
            <a:br>
              <a:rPr lang="en-US" dirty="0"/>
            </a:br>
            <a:endParaRPr lang="en-US" dirty="0"/>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24</a:t>
            </a:fld>
            <a:endParaRPr lang="en-US"/>
          </a:p>
        </p:txBody>
      </p:sp>
    </p:spTree>
    <p:extLst>
      <p:ext uri="{BB962C8B-B14F-4D97-AF65-F5344CB8AC3E}">
        <p14:creationId xmlns:p14="http://schemas.microsoft.com/office/powerpoint/2010/main" val="652840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Configure : </a:t>
            </a:r>
          </a:p>
          <a:p>
            <a:r>
              <a:rPr lang="en-US" dirty="0"/>
              <a:t>ENV LANG=en_US.UTF-8</a:t>
            </a:r>
          </a:p>
          <a:p>
            <a:r>
              <a:rPr lang="en-US" dirty="0" err="1"/>
              <a:t>sudo</a:t>
            </a:r>
            <a:r>
              <a:rPr lang="en-US" dirty="0"/>
              <a:t> yum install </a:t>
            </a:r>
            <a:r>
              <a:rPr lang="en-US" dirty="0" err="1"/>
              <a:t>libnsl</a:t>
            </a:r>
            <a:r>
              <a:rPr lang="en-US" dirty="0"/>
              <a:t> </a:t>
            </a:r>
            <a:r>
              <a:rPr lang="en-US" dirty="0" err="1"/>
              <a:t>glibc-langpack-en</a:t>
            </a:r>
            <a:r>
              <a:rPr lang="en-US" dirty="0"/>
              <a:t> </a:t>
            </a:r>
            <a:br>
              <a:rPr lang="en-US" dirty="0"/>
            </a:br>
            <a:br>
              <a:rPr lang="en-US" dirty="0"/>
            </a:br>
            <a:endParaRPr lang="en-US" dirty="0"/>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28</a:t>
            </a:fld>
            <a:endParaRPr lang="en-US"/>
          </a:p>
        </p:txBody>
      </p:sp>
    </p:spTree>
    <p:extLst>
      <p:ext uri="{BB962C8B-B14F-4D97-AF65-F5344CB8AC3E}">
        <p14:creationId xmlns:p14="http://schemas.microsoft.com/office/powerpoint/2010/main" val="536033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3</a:t>
            </a:fld>
            <a:endParaRPr lang="en-US" dirty="0"/>
          </a:p>
        </p:txBody>
      </p:sp>
    </p:spTree>
    <p:extLst>
      <p:ext uri="{BB962C8B-B14F-4D97-AF65-F5344CB8AC3E}">
        <p14:creationId xmlns:p14="http://schemas.microsoft.com/office/powerpoint/2010/main" val="4063513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VM : 8Gb memory and 2 </a:t>
            </a:r>
            <a:r>
              <a:rPr lang="en-US" dirty="0" err="1"/>
              <a:t>vcpu</a:t>
            </a:r>
            <a:endParaRPr lang="en-US" dirty="0"/>
          </a:p>
          <a:p>
            <a:endParaRPr lang="en-US" dirty="0"/>
          </a:p>
          <a:p>
            <a:endParaRPr lang="en-US" dirty="0"/>
          </a:p>
          <a:p>
            <a:endParaRPr lang="en-US" dirty="0"/>
          </a:p>
          <a:p>
            <a:endParaRPr lang="en-US" dirty="0"/>
          </a:p>
          <a:p>
            <a:r>
              <a:rPr lang="en-US" dirty="0"/>
              <a:t>Client desktop : </a:t>
            </a:r>
          </a:p>
          <a:p>
            <a:pPr marL="171450" indent="-171450">
              <a:buFontTx/>
              <a:buChar char="-"/>
            </a:pPr>
            <a:r>
              <a:rPr lang="en-US" dirty="0"/>
              <a:t>X-windows for Linux</a:t>
            </a:r>
          </a:p>
          <a:p>
            <a:pPr marL="171450" indent="-171450">
              <a:buFontTx/>
              <a:buChar char="-"/>
            </a:pPr>
            <a:r>
              <a:rPr lang="en-US" dirty="0"/>
              <a:t>Windows 7 to 10.</a:t>
            </a:r>
          </a:p>
        </p:txBody>
      </p:sp>
      <p:sp>
        <p:nvSpPr>
          <p:cNvPr id="4" name="Slide Number Placeholder 3"/>
          <p:cNvSpPr>
            <a:spLocks noGrp="1"/>
          </p:cNvSpPr>
          <p:nvPr>
            <p:ph type="sldNum" sz="quarter" idx="5"/>
          </p:nvPr>
        </p:nvSpPr>
        <p:spPr/>
        <p:txBody>
          <a:bodyPr/>
          <a:lstStyle/>
          <a:p>
            <a:fld id="{FD171C70-C174-48D2-90B2-5F7A09F7AE64}" type="slidenum">
              <a:rPr lang="en-US" smtClean="0"/>
              <a:t>4</a:t>
            </a:fld>
            <a:endParaRPr lang="en-US" dirty="0"/>
          </a:p>
        </p:txBody>
      </p:sp>
    </p:spTree>
    <p:extLst>
      <p:ext uri="{BB962C8B-B14F-4D97-AF65-F5344CB8AC3E}">
        <p14:creationId xmlns:p14="http://schemas.microsoft.com/office/powerpoint/2010/main" val="1383852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Roboto"/>
                <a:ea typeface="Roboto"/>
              </a:rPr>
              <a:t>A VM on </a:t>
            </a:r>
            <a:r>
              <a:rPr lang="en-US" dirty="0" err="1">
                <a:latin typeface="Roboto"/>
                <a:ea typeface="Roboto"/>
              </a:rPr>
              <a:t>CentOs</a:t>
            </a:r>
            <a:r>
              <a:rPr lang="en-US" dirty="0">
                <a:latin typeface="Roboto"/>
                <a:ea typeface="Roboto"/>
              </a:rPr>
              <a:t> 8 </a:t>
            </a:r>
            <a:r>
              <a:rPr lang="en-US" dirty="0" err="1">
                <a:latin typeface="Roboto"/>
                <a:ea typeface="Roboto"/>
              </a:rPr>
              <a:t>ou</a:t>
            </a:r>
            <a:r>
              <a:rPr lang="en-US" dirty="0">
                <a:latin typeface="Roboto"/>
                <a:ea typeface="Roboto"/>
              </a:rPr>
              <a:t> RHEL to install the gateway. (Or reuse the Cassandra VM)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VM : 8Gb memory and 2 </a:t>
            </a:r>
            <a:r>
              <a:rPr lang="en-US" dirty="0" err="1"/>
              <a:t>vcpu</a:t>
            </a:r>
            <a:endParaRPr lang="en-US" dirty="0"/>
          </a:p>
          <a:p>
            <a:endParaRPr lang="en-US" dirty="0"/>
          </a:p>
          <a:p>
            <a:endParaRPr lang="en-US" dirty="0"/>
          </a:p>
          <a:p>
            <a:endParaRPr lang="en-US" dirty="0"/>
          </a:p>
          <a:p>
            <a:r>
              <a:rPr lang="en-US" dirty="0"/>
              <a:t>Client desktop : </a:t>
            </a:r>
          </a:p>
          <a:p>
            <a:pPr marL="171450" indent="-171450">
              <a:buFontTx/>
              <a:buChar char="-"/>
            </a:pPr>
            <a:r>
              <a:rPr lang="en-US" dirty="0"/>
              <a:t>X-windows for Linux</a:t>
            </a:r>
          </a:p>
          <a:p>
            <a:pPr marL="171450" indent="-171450">
              <a:buFontTx/>
              <a:buChar char="-"/>
            </a:pPr>
            <a:r>
              <a:rPr lang="en-US" dirty="0"/>
              <a:t>Windows 7 to 10.</a:t>
            </a:r>
          </a:p>
          <a:p>
            <a:endParaRPr lang="en-US" dirty="0"/>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5</a:t>
            </a:fld>
            <a:endParaRPr lang="en-US"/>
          </a:p>
        </p:txBody>
      </p:sp>
    </p:spTree>
    <p:extLst>
      <p:ext uri="{BB962C8B-B14F-4D97-AF65-F5344CB8AC3E}">
        <p14:creationId xmlns:p14="http://schemas.microsoft.com/office/powerpoint/2010/main" val="1282014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7</a:t>
            </a:fld>
            <a:endParaRPr lang="en-US"/>
          </a:p>
        </p:txBody>
      </p:sp>
    </p:spTree>
    <p:extLst>
      <p:ext uri="{BB962C8B-B14F-4D97-AF65-F5344CB8AC3E}">
        <p14:creationId xmlns:p14="http://schemas.microsoft.com/office/powerpoint/2010/main" val="1088412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8</a:t>
            </a:fld>
            <a:endParaRPr lang="en-US"/>
          </a:p>
        </p:txBody>
      </p:sp>
    </p:spTree>
    <p:extLst>
      <p:ext uri="{BB962C8B-B14F-4D97-AF65-F5344CB8AC3E}">
        <p14:creationId xmlns:p14="http://schemas.microsoft.com/office/powerpoint/2010/main" val="3987361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9</a:t>
            </a:fld>
            <a:endParaRPr lang="en-US"/>
          </a:p>
        </p:txBody>
      </p:sp>
    </p:spTree>
    <p:extLst>
      <p:ext uri="{BB962C8B-B14F-4D97-AF65-F5344CB8AC3E}">
        <p14:creationId xmlns:p14="http://schemas.microsoft.com/office/powerpoint/2010/main" val="1210884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Describe all persons </a:t>
            </a:r>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10</a:t>
            </a:fld>
            <a:endParaRPr lang="en-US"/>
          </a:p>
        </p:txBody>
      </p:sp>
    </p:spTree>
    <p:extLst>
      <p:ext uri="{BB962C8B-B14F-4D97-AF65-F5344CB8AC3E}">
        <p14:creationId xmlns:p14="http://schemas.microsoft.com/office/powerpoint/2010/main" val="1466256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This topic will follow the unattended way, also for first deployment.</a:t>
            </a:r>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18</a:t>
            </a:fld>
            <a:endParaRPr lang="en-US"/>
          </a:p>
        </p:txBody>
      </p:sp>
    </p:spTree>
    <p:extLst>
      <p:ext uri="{BB962C8B-B14F-4D97-AF65-F5344CB8AC3E}">
        <p14:creationId xmlns:p14="http://schemas.microsoft.com/office/powerpoint/2010/main" val="36592343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jpeg"/><Relationship Id="rId2" Type="http://schemas.openxmlformats.org/officeDocument/2006/relationships/slideMaster" Target="../slideMasters/slideMaster1.xml"/><Relationship Id="rId1" Type="http://schemas.openxmlformats.org/officeDocument/2006/relationships/tags" Target="../tags/tag2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Master" Target="../slideMasters/slideMaster1.xml"/><Relationship Id="rId1" Type="http://schemas.openxmlformats.org/officeDocument/2006/relationships/tags" Target="../tags/tag29.xml"/><Relationship Id="rId5" Type="http://schemas.openxmlformats.org/officeDocument/2006/relationships/image" Target="../media/image17.png"/><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slideMaster" Target="../slideMasters/slideMaster1.xml"/><Relationship Id="rId1" Type="http://schemas.openxmlformats.org/officeDocument/2006/relationships/tags" Target="../tags/tag30.xml"/><Relationship Id="rId6" Type="http://schemas.openxmlformats.org/officeDocument/2006/relationships/image" Target="../media/image16.png"/><Relationship Id="rId5" Type="http://schemas.openxmlformats.org/officeDocument/2006/relationships/image" Target="../media/image18.png"/><Relationship Id="rId4"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Master" Target="../slideMasters/slideMaster1.xml"/><Relationship Id="rId1" Type="http://schemas.openxmlformats.org/officeDocument/2006/relationships/tags" Target="../tags/tag32.xml"/><Relationship Id="rId5" Type="http://schemas.openxmlformats.org/officeDocument/2006/relationships/image" Target="../media/image19.png"/><Relationship Id="rId4"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Master" Target="../slideMasters/slideMaster1.xml"/><Relationship Id="rId1" Type="http://schemas.openxmlformats.org/officeDocument/2006/relationships/tags" Target="../tags/tag34.xml"/><Relationship Id="rId5" Type="http://schemas.openxmlformats.org/officeDocument/2006/relationships/image" Target="../media/image4.png"/><Relationship Id="rId4" Type="http://schemas.openxmlformats.org/officeDocument/2006/relationships/image" Target="../media/image22.png"/></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Master" Target="../slideMasters/slideMaster1.xml"/><Relationship Id="rId1" Type="http://schemas.openxmlformats.org/officeDocument/2006/relationships/tags" Target="../tags/tag43.xml"/><Relationship Id="rId5" Type="http://schemas.openxmlformats.org/officeDocument/2006/relationships/image" Target="../media/image24.png"/><Relationship Id="rId4" Type="http://schemas.openxmlformats.org/officeDocument/2006/relationships/hyperlink" Target="mailto:university.axway@axway.com?subject=Course%20Feedback" TargetMode="Externa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Master" Target="../slideMasters/slideMaster1.xml"/><Relationship Id="rId1" Type="http://schemas.openxmlformats.org/officeDocument/2006/relationships/tags" Target="../tags/tag44.xml"/><Relationship Id="rId4" Type="http://schemas.microsoft.com/office/2007/relationships/hdphoto" Target="../media/hdphoto1.wdp"/></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Master" Target="../slideMasters/slideMaster1.xml"/><Relationship Id="rId1" Type="http://schemas.openxmlformats.org/officeDocument/2006/relationships/tags" Target="../tags/tag45.xml"/><Relationship Id="rId5" Type="http://schemas.openxmlformats.org/officeDocument/2006/relationships/image" Target="../media/image27.png"/><Relationship Id="rId4"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Master" Target="../slideMasters/slideMaster1.xml"/><Relationship Id="rId1" Type="http://schemas.openxmlformats.org/officeDocument/2006/relationships/tags" Target="../tags/tag47.xml"/><Relationship Id="rId6" Type="http://schemas.openxmlformats.org/officeDocument/2006/relationships/image" Target="../media/image28.png"/><Relationship Id="rId5" Type="http://schemas.openxmlformats.org/officeDocument/2006/relationships/image" Target="../media/image4.png"/><Relationship Id="rId4" Type="http://schemas.openxmlformats.org/officeDocument/2006/relationships/image" Target="../media/image30.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Master" Target="../slideMasters/slideMaster1.xml"/><Relationship Id="rId1" Type="http://schemas.openxmlformats.org/officeDocument/2006/relationships/tags" Target="../tags/tag48.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Master" Target="../slideMasters/slideMaster1.xml"/><Relationship Id="rId1" Type="http://schemas.openxmlformats.org/officeDocument/2006/relationships/tags" Target="../tags/tag49.xml"/><Relationship Id="rId6" Type="http://schemas.openxmlformats.org/officeDocument/2006/relationships/image" Target="../media/image31.png"/><Relationship Id="rId5" Type="http://schemas.openxmlformats.org/officeDocument/2006/relationships/image" Target="../media/image4.png"/><Relationship Id="rId4" Type="http://schemas.openxmlformats.org/officeDocument/2006/relationships/image" Target="../media/image33.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Master" Target="../slideMasters/slideMaster1.xml"/><Relationship Id="rId1" Type="http://schemas.openxmlformats.org/officeDocument/2006/relationships/tags" Target="../tags/tag51.xml"/><Relationship Id="rId6" Type="http://schemas.openxmlformats.org/officeDocument/2006/relationships/image" Target="../media/image34.png"/><Relationship Id="rId5" Type="http://schemas.openxmlformats.org/officeDocument/2006/relationships/image" Target="../media/image4.png"/><Relationship Id="rId4" Type="http://schemas.openxmlformats.org/officeDocument/2006/relationships/image" Target="../media/image36.pn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Master" Target="../slideMasters/slideMaster1.xml"/><Relationship Id="rId1" Type="http://schemas.openxmlformats.org/officeDocument/2006/relationships/tags" Target="../tags/tag53.xml"/><Relationship Id="rId6" Type="http://schemas.openxmlformats.org/officeDocument/2006/relationships/image" Target="../media/image37.png"/><Relationship Id="rId5" Type="http://schemas.openxmlformats.org/officeDocument/2006/relationships/image" Target="../media/image4.png"/><Relationship Id="rId4" Type="http://schemas.openxmlformats.org/officeDocument/2006/relationships/image" Target="../media/image39.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Master" Target="../slideMasters/slideMaster1.xml"/><Relationship Id="rId1" Type="http://schemas.openxmlformats.org/officeDocument/2006/relationships/tags" Target="../tags/tag54.xml"/><Relationship Id="rId4" Type="http://schemas.microsoft.com/office/2007/relationships/hdphoto" Target="../media/hdphoto2.wdp"/></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Master" Target="../slideMasters/slideMaster1.xml"/><Relationship Id="rId1" Type="http://schemas.openxmlformats.org/officeDocument/2006/relationships/tags" Target="../tags/tag55.xml"/><Relationship Id="rId5" Type="http://schemas.openxmlformats.org/officeDocument/2006/relationships/image" Target="../media/image42.png"/><Relationship Id="rId4" Type="http://schemas.openxmlformats.org/officeDocument/2006/relationships/image" Target="../media/image4.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Master" Target="../slideMasters/slideMaster1.xml"/><Relationship Id="rId1" Type="http://schemas.openxmlformats.org/officeDocument/2006/relationships/tags" Target="../tags/tag59.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PLan Slide Tri">
    <p:bg>
      <p:bgPr>
        <a:solidFill>
          <a:srgbClr val="EBECEC"/>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70CEBB-24D0-4DA3-A0E0-E354B5F368BE}"/>
              </a:ext>
            </a:extLst>
          </p:cNvPr>
          <p:cNvSpPr/>
          <p:nvPr userDrawn="1"/>
        </p:nvSpPr>
        <p:spPr>
          <a:xfrm>
            <a:off x="0" y="-1747"/>
            <a:ext cx="5760000" cy="5760000"/>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Rectangle 10">
            <a:extLst>
              <a:ext uri="{FF2B5EF4-FFF2-40B4-BE49-F238E27FC236}">
                <a16:creationId xmlns:a16="http://schemas.microsoft.com/office/drawing/2014/main" id="{3BD19E18-EAF7-4E95-9C0A-A264A96C6C33}"/>
              </a:ext>
            </a:extLst>
          </p:cNvPr>
          <p:cNvSpPr/>
          <p:nvPr userDrawn="1"/>
        </p:nvSpPr>
        <p:spPr>
          <a:xfrm>
            <a:off x="5707840" y="0"/>
            <a:ext cx="5760000" cy="5760000"/>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12379" y="1080000"/>
            <a:ext cx="5723259" cy="1754326"/>
          </a:xfrm>
          <a:prstGeom prst="rect">
            <a:avLst/>
          </a:prstGeom>
        </p:spPr>
        <p:txBody>
          <a:bodyPr wrap="square" anchor="t">
            <a:spAutoFit/>
          </a:bodyPr>
          <a:lstStyle>
            <a:lvl1pPr algn="l">
              <a:defRPr sz="6000">
                <a:solidFill>
                  <a:schemeClr val="bg1"/>
                </a:solidFill>
              </a:defRPr>
            </a:lvl1pPr>
          </a:lstStyle>
          <a:p>
            <a:r>
              <a:rPr lang="en-US"/>
              <a:t>Learning Plan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12379" y="3600000"/>
            <a:ext cx="5723259"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6916537"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sp>
        <p:nvSpPr>
          <p:cNvPr id="12" name="Picture Placeholder 11">
            <a:extLst>
              <a:ext uri="{FF2B5EF4-FFF2-40B4-BE49-F238E27FC236}">
                <a16:creationId xmlns:a16="http://schemas.microsoft.com/office/drawing/2014/main" id="{87B0F141-65D0-48CD-8760-144751BBEA55}"/>
              </a:ext>
            </a:extLst>
          </p:cNvPr>
          <p:cNvSpPr>
            <a:spLocks noGrp="1"/>
          </p:cNvSpPr>
          <p:nvPr>
            <p:ph type="pic" sz="quarter" idx="11" hasCustomPrompt="1"/>
          </p:nvPr>
        </p:nvSpPr>
        <p:spPr>
          <a:xfrm>
            <a:off x="7276537" y="1080000"/>
            <a:ext cx="2520000" cy="2520000"/>
          </a:xfrm>
          <a:prstGeom prst="rect">
            <a:avLst/>
          </a:prstGeom>
        </p:spPr>
        <p:txBody>
          <a:bodyPr anchor="ctr">
            <a:normAutofit/>
          </a:bodyPr>
          <a:lstStyle>
            <a:lvl1pPr marL="0" indent="0" algn="l">
              <a:buNone/>
              <a:defRPr sz="2000" b="1">
                <a:solidFill>
                  <a:schemeClr val="bg1"/>
                </a:solidFill>
              </a:defRPr>
            </a:lvl1pPr>
          </a:lstStyle>
          <a:p>
            <a:r>
              <a:rPr lang="en-US"/>
              <a:t>Insert the Solution, Product, or Feature Icon (if you don’t have it we will – No worries)</a:t>
            </a:r>
          </a:p>
        </p:txBody>
      </p:sp>
      <p:sp>
        <p:nvSpPr>
          <p:cNvPr id="13" name="Rectangle 12">
            <a:extLst>
              <a:ext uri="{FF2B5EF4-FFF2-40B4-BE49-F238E27FC236}">
                <a16:creationId xmlns:a16="http://schemas.microsoft.com/office/drawing/2014/main" id="{1CAE7293-A224-44BF-BCB6-36C4F61D2AF1}"/>
              </a:ext>
            </a:extLst>
          </p:cNvPr>
          <p:cNvSpPr/>
          <p:nvPr userDrawn="1"/>
        </p:nvSpPr>
        <p:spPr>
          <a:xfrm>
            <a:off x="11472000" y="0"/>
            <a:ext cx="720000" cy="720000"/>
          </a:xfrm>
          <a:prstGeom prst="rect">
            <a:avLst/>
          </a:prstGeom>
          <a:solidFill>
            <a:srgbClr val="006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857442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61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M Intro">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EAFA2E-DCBB-4761-8A0B-301D2DD0090B}"/>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4151" y="1085241"/>
            <a:ext cx="2511695" cy="2511695"/>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sz="3600">
              <a:solidFill>
                <a:schemeClr val="bg2"/>
              </a:solidFill>
              <a:latin typeface="Roboto" panose="02000000000000000000" pitchFamily="2" charset="0"/>
              <a:ea typeface="Roboto" panose="02000000000000000000" pitchFamily="2" charset="0"/>
              <a:cs typeface="Roboto" panose="02000000000000000000" pitchFamily="2" charset="0"/>
            </a:endParaRPr>
          </a:p>
        </p:txBody>
      </p:sp>
      <p:sp>
        <p:nvSpPr>
          <p:cNvPr id="8" name="Text Placeholder 9">
            <a:extLst>
              <a:ext uri="{FF2B5EF4-FFF2-40B4-BE49-F238E27FC236}">
                <a16:creationId xmlns:a16="http://schemas.microsoft.com/office/drawing/2014/main" id="{898E26CB-12D8-4F59-B92F-E6C324186E89}"/>
              </a:ext>
            </a:extLst>
          </p:cNvPr>
          <p:cNvSpPr>
            <a:spLocks noGrp="1"/>
          </p:cNvSpPr>
          <p:nvPr>
            <p:ph type="body" sz="quarter" idx="10" hasCustomPrompt="1"/>
          </p:nvPr>
        </p:nvSpPr>
        <p:spPr>
          <a:xfrm>
            <a:off x="7532400" y="4220400"/>
            <a:ext cx="3240000" cy="1080000"/>
          </a:xfrm>
          <a:prstGeom prst="rect">
            <a:avLst/>
          </a:prstGeom>
        </p:spPr>
        <p:txBody>
          <a:bodyPr anchor="ctr">
            <a:normAutofit/>
          </a:bodyPr>
          <a:lstStyle>
            <a:lvl1pPr marL="0" indent="0" algn="ctr">
              <a:buNone/>
              <a:defRPr sz="3600">
                <a:solidFill>
                  <a:srgbClr val="4A4F54"/>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Point of View</a:t>
            </a:r>
          </a:p>
        </p:txBody>
      </p:sp>
      <p:sp>
        <p:nvSpPr>
          <p:cNvPr id="10" name="Title 1">
            <a:extLst>
              <a:ext uri="{FF2B5EF4-FFF2-40B4-BE49-F238E27FC236}">
                <a16:creationId xmlns:a16="http://schemas.microsoft.com/office/drawing/2014/main" id="{6D049D2E-46B8-4FEA-B2BA-284FC629C47D}"/>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11" name="Subtitle 2">
            <a:extLst>
              <a:ext uri="{FF2B5EF4-FFF2-40B4-BE49-F238E27FC236}">
                <a16:creationId xmlns:a16="http://schemas.microsoft.com/office/drawing/2014/main" id="{7A89F135-84C7-47BA-AC80-5E952F165F99}"/>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spTree>
    <p:custDataLst>
      <p:tags r:id="rId1"/>
    </p:custDataLst>
    <p:extLst>
      <p:ext uri="{BB962C8B-B14F-4D97-AF65-F5344CB8AC3E}">
        <p14:creationId xmlns:p14="http://schemas.microsoft.com/office/powerpoint/2010/main" val="1803941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M Prerequisite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6F1FF4-D343-4EBF-A144-4271B72BCD41}"/>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Rectangle 8">
            <a:extLst>
              <a:ext uri="{FF2B5EF4-FFF2-40B4-BE49-F238E27FC236}">
                <a16:creationId xmlns:a16="http://schemas.microsoft.com/office/drawing/2014/main" id="{AAEDE7AB-AE3F-43E1-AEF4-475D6AEAE85B}"/>
              </a:ext>
            </a:extLst>
          </p:cNvPr>
          <p:cNvSpPr/>
          <p:nvPr userDrawn="1"/>
        </p:nvSpPr>
        <p:spPr>
          <a:xfrm>
            <a:off x="5714614" y="-1746"/>
            <a:ext cx="5707839" cy="5777934"/>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Prerequisites</a:t>
            </a:r>
          </a:p>
        </p:txBody>
      </p:sp>
      <p:sp>
        <p:nvSpPr>
          <p:cNvPr id="13" name="Title 1">
            <a:extLst>
              <a:ext uri="{FF2B5EF4-FFF2-40B4-BE49-F238E27FC236}">
                <a16:creationId xmlns:a16="http://schemas.microsoft.com/office/drawing/2014/main" id="{D92340BE-25AF-44E0-AAA5-693ECD648FBA}"/>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14" name="Subtitle 2">
            <a:extLst>
              <a:ext uri="{FF2B5EF4-FFF2-40B4-BE49-F238E27FC236}">
                <a16:creationId xmlns:a16="http://schemas.microsoft.com/office/drawing/2014/main" id="{7864D84F-E66A-4FCF-8611-258CBEEED2EC}"/>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20">
            <a:extLst>
              <a:ext uri="{FF2B5EF4-FFF2-40B4-BE49-F238E27FC236}">
                <a16:creationId xmlns:a16="http://schemas.microsoft.com/office/drawing/2014/main" id="{6B64078E-9BD5-48B5-A679-525348DDE602}"/>
              </a:ext>
            </a:extLst>
          </p:cNvPr>
          <p:cNvGrpSpPr/>
          <p:nvPr/>
        </p:nvGrpSpPr>
        <p:grpSpPr>
          <a:xfrm>
            <a:off x="7967482" y="2128205"/>
            <a:ext cx="2036350" cy="1407829"/>
            <a:chOff x="7967482" y="2128205"/>
            <a:chExt cx="2036350" cy="1407829"/>
          </a:xfrm>
        </p:grpSpPr>
        <p:sp>
          <p:nvSpPr>
            <p:cNvPr id="3" name="Picture 120">
              <a:extLst>
                <a:ext uri="{FF2B5EF4-FFF2-40B4-BE49-F238E27FC236}">
                  <a16:creationId xmlns:a16="http://schemas.microsoft.com/office/drawing/2014/main" id="{98CC4E24-130A-4485-B8FF-C827A68E75C1}"/>
                </a:ext>
              </a:extLst>
            </p:cNvPr>
            <p:cNvSpPr/>
            <p:nvPr/>
          </p:nvSpPr>
          <p:spPr>
            <a:xfrm>
              <a:off x="8434975" y="2576390"/>
              <a:ext cx="1568858" cy="959645"/>
            </a:xfrm>
            <a:custGeom>
              <a:avLst/>
              <a:gdLst>
                <a:gd name="connsiteX0" fmla="*/ 0 w 1568858"/>
                <a:gd name="connsiteY0" fmla="*/ 959645 h 959645"/>
                <a:gd name="connsiteX1" fmla="*/ 215651 w 1568858"/>
                <a:gd name="connsiteY1" fmla="*/ 613256 h 959645"/>
                <a:gd name="connsiteX2" fmla="*/ 1121383 w 1568858"/>
                <a:gd name="connsiteY2" fmla="*/ 540474 h 959645"/>
                <a:gd name="connsiteX3" fmla="*/ 460953 w 1568858"/>
                <a:gd name="connsiteY3" fmla="*/ 52565 h 959645"/>
                <a:gd name="connsiteX4" fmla="*/ 1208991 w 1568858"/>
                <a:gd name="connsiteY4" fmla="*/ 0 h 959645"/>
                <a:gd name="connsiteX5" fmla="*/ 1264252 w 1568858"/>
                <a:gd name="connsiteY5" fmla="*/ 57956 h 959645"/>
                <a:gd name="connsiteX6" fmla="*/ 743995 w 1568858"/>
                <a:gd name="connsiteY6" fmla="*/ 122651 h 959645"/>
                <a:gd name="connsiteX7" fmla="*/ 1568858 w 1568858"/>
                <a:gd name="connsiteY7" fmla="*/ 663126 h 959645"/>
                <a:gd name="connsiteX8" fmla="*/ 0 w 1568858"/>
                <a:gd name="connsiteY8" fmla="*/ 959645 h 959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8858" h="959645">
                  <a:moveTo>
                    <a:pt x="0" y="959645"/>
                  </a:moveTo>
                  <a:lnTo>
                    <a:pt x="215651" y="613256"/>
                  </a:lnTo>
                  <a:lnTo>
                    <a:pt x="1121383" y="540474"/>
                  </a:lnTo>
                  <a:lnTo>
                    <a:pt x="460953" y="52565"/>
                  </a:lnTo>
                  <a:lnTo>
                    <a:pt x="1208991" y="0"/>
                  </a:lnTo>
                  <a:lnTo>
                    <a:pt x="1264252" y="57956"/>
                  </a:lnTo>
                  <a:lnTo>
                    <a:pt x="743995" y="122651"/>
                  </a:lnTo>
                  <a:lnTo>
                    <a:pt x="1568858" y="663126"/>
                  </a:lnTo>
                  <a:lnTo>
                    <a:pt x="0" y="959645"/>
                  </a:lnTo>
                </a:path>
              </a:pathLst>
            </a:custGeom>
            <a:solidFill>
              <a:srgbClr val="4A4F54"/>
            </a:solidFill>
            <a:ln w="13444" cap="flat">
              <a:noFill/>
              <a:prstDash val="solid"/>
              <a:miter/>
            </a:ln>
          </p:spPr>
          <p:txBody>
            <a:bodyPr rtlCol="0" anchor="ctr"/>
            <a:lstStyle/>
            <a:p>
              <a:endParaRPr lang="en-US"/>
            </a:p>
          </p:txBody>
        </p:sp>
        <p:sp>
          <p:nvSpPr>
            <p:cNvPr id="4" name="Picture 120">
              <a:extLst>
                <a:ext uri="{FF2B5EF4-FFF2-40B4-BE49-F238E27FC236}">
                  <a16:creationId xmlns:a16="http://schemas.microsoft.com/office/drawing/2014/main" id="{BD4BEF82-0B12-42D4-AA39-4B4C47E91D6C}"/>
                </a:ext>
              </a:extLst>
            </p:cNvPr>
            <p:cNvSpPr/>
            <p:nvPr/>
          </p:nvSpPr>
          <p:spPr>
            <a:xfrm>
              <a:off x="7967482" y="2409848"/>
              <a:ext cx="735000" cy="1077664"/>
            </a:xfrm>
            <a:custGeom>
              <a:avLst/>
              <a:gdLst>
                <a:gd name="connsiteX0" fmla="*/ 699317 w 735000"/>
                <a:gd name="connsiteY0" fmla="*/ 204280 h 1077664"/>
                <a:gd name="connsiteX1" fmla="*/ 321928 w 735000"/>
                <a:gd name="connsiteY1" fmla="*/ 3455 h 1077664"/>
                <a:gd name="connsiteX2" fmla="*/ 103582 w 735000"/>
                <a:gd name="connsiteY2" fmla="*/ 124759 h 1077664"/>
                <a:gd name="connsiteX3" fmla="*/ 59104 w 735000"/>
                <a:gd name="connsiteY3" fmla="*/ 588408 h 1077664"/>
                <a:gd name="connsiteX4" fmla="*/ 373145 w 735000"/>
                <a:gd name="connsiteY4" fmla="*/ 1077665 h 1077664"/>
                <a:gd name="connsiteX5" fmla="*/ 397406 w 735000"/>
                <a:gd name="connsiteY5" fmla="*/ 1041274 h 1077664"/>
                <a:gd name="connsiteX6" fmla="*/ 576666 w 735000"/>
                <a:gd name="connsiteY6" fmla="*/ 762276 h 1077664"/>
                <a:gd name="connsiteX7" fmla="*/ 722230 w 735000"/>
                <a:gd name="connsiteY7" fmla="*/ 477887 h 1077664"/>
                <a:gd name="connsiteX8" fmla="*/ 699317 w 735000"/>
                <a:gd name="connsiteY8" fmla="*/ 204280 h 1077664"/>
                <a:gd name="connsiteX9" fmla="*/ 363711 w 735000"/>
                <a:gd name="connsiteY9" fmla="*/ 593799 h 1077664"/>
                <a:gd name="connsiteX10" fmla="*/ 185799 w 735000"/>
                <a:gd name="connsiteY10" fmla="*/ 388931 h 1077664"/>
                <a:gd name="connsiteX11" fmla="*/ 371798 w 735000"/>
                <a:gd name="connsiteY11" fmla="*/ 197541 h 1077664"/>
                <a:gd name="connsiteX12" fmla="*/ 373145 w 735000"/>
                <a:gd name="connsiteY12" fmla="*/ 197541 h 1077664"/>
                <a:gd name="connsiteX13" fmla="*/ 557796 w 735000"/>
                <a:gd name="connsiteY13" fmla="*/ 390279 h 1077664"/>
                <a:gd name="connsiteX14" fmla="*/ 363711 w 735000"/>
                <a:gd name="connsiteY14" fmla="*/ 593799 h 107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5000" h="1077664">
                  <a:moveTo>
                    <a:pt x="699317" y="204280"/>
                  </a:moveTo>
                  <a:cubicBezTo>
                    <a:pt x="629230" y="62759"/>
                    <a:pt x="476927" y="-18110"/>
                    <a:pt x="321928" y="3455"/>
                  </a:cubicBezTo>
                  <a:cubicBezTo>
                    <a:pt x="235668" y="12890"/>
                    <a:pt x="157495" y="57368"/>
                    <a:pt x="103582" y="124759"/>
                  </a:cubicBezTo>
                  <a:cubicBezTo>
                    <a:pt x="-24460" y="281106"/>
                    <a:pt x="-27156" y="438800"/>
                    <a:pt x="59104" y="588408"/>
                  </a:cubicBezTo>
                  <a:cubicBezTo>
                    <a:pt x="154799" y="754189"/>
                    <a:pt x="263972" y="911884"/>
                    <a:pt x="373145" y="1077665"/>
                  </a:cubicBezTo>
                  <a:cubicBezTo>
                    <a:pt x="383928" y="1061491"/>
                    <a:pt x="390667" y="1052056"/>
                    <a:pt x="397406" y="1041274"/>
                  </a:cubicBezTo>
                  <a:cubicBezTo>
                    <a:pt x="456710" y="948275"/>
                    <a:pt x="513318" y="852580"/>
                    <a:pt x="576666" y="762276"/>
                  </a:cubicBezTo>
                  <a:cubicBezTo>
                    <a:pt x="640013" y="671972"/>
                    <a:pt x="696621" y="584364"/>
                    <a:pt x="722230" y="477887"/>
                  </a:cubicBezTo>
                  <a:cubicBezTo>
                    <a:pt x="745143" y="386235"/>
                    <a:pt x="737056" y="289192"/>
                    <a:pt x="699317" y="204280"/>
                  </a:cubicBezTo>
                  <a:moveTo>
                    <a:pt x="363711" y="593799"/>
                  </a:moveTo>
                  <a:cubicBezTo>
                    <a:pt x="270711" y="593799"/>
                    <a:pt x="185799" y="495408"/>
                    <a:pt x="185799" y="388931"/>
                  </a:cubicBezTo>
                  <a:cubicBezTo>
                    <a:pt x="184451" y="283801"/>
                    <a:pt x="268016" y="198889"/>
                    <a:pt x="371798" y="197541"/>
                  </a:cubicBezTo>
                  <a:cubicBezTo>
                    <a:pt x="371798" y="197541"/>
                    <a:pt x="373145" y="197541"/>
                    <a:pt x="373145" y="197541"/>
                  </a:cubicBezTo>
                  <a:cubicBezTo>
                    <a:pt x="475579" y="201584"/>
                    <a:pt x="557796" y="286497"/>
                    <a:pt x="557796" y="390279"/>
                  </a:cubicBezTo>
                  <a:cubicBezTo>
                    <a:pt x="559144" y="499452"/>
                    <a:pt x="472884" y="589755"/>
                    <a:pt x="363711" y="593799"/>
                  </a:cubicBezTo>
                  <a:close/>
                </a:path>
              </a:pathLst>
            </a:custGeom>
            <a:solidFill>
              <a:srgbClr val="006580"/>
            </a:solidFill>
            <a:ln w="13444" cap="flat">
              <a:noFill/>
              <a:prstDash val="solid"/>
              <a:miter/>
            </a:ln>
          </p:spPr>
          <p:txBody>
            <a:bodyPr rtlCol="0" anchor="ctr"/>
            <a:lstStyle/>
            <a:p>
              <a:endParaRPr lang="en-US"/>
            </a:p>
          </p:txBody>
        </p:sp>
        <p:sp>
          <p:nvSpPr>
            <p:cNvPr id="5" name="Picture 120">
              <a:extLst>
                <a:ext uri="{FF2B5EF4-FFF2-40B4-BE49-F238E27FC236}">
                  <a16:creationId xmlns:a16="http://schemas.microsoft.com/office/drawing/2014/main" id="{21B6757A-34AE-4021-AF94-924ABA226764}"/>
                </a:ext>
              </a:extLst>
            </p:cNvPr>
            <p:cNvSpPr/>
            <p:nvPr/>
          </p:nvSpPr>
          <p:spPr>
            <a:xfrm>
              <a:off x="9630504" y="2128205"/>
              <a:ext cx="331044" cy="484575"/>
            </a:xfrm>
            <a:custGeom>
              <a:avLst/>
              <a:gdLst>
                <a:gd name="connsiteX0" fmla="*/ 308634 w 331044"/>
                <a:gd name="connsiteY0" fmla="*/ 78883 h 484575"/>
                <a:gd name="connsiteX1" fmla="*/ 78157 w 331044"/>
                <a:gd name="connsiteY1" fmla="*/ 26318 h 484575"/>
                <a:gd name="connsiteX2" fmla="*/ 16158 w 331044"/>
                <a:gd name="connsiteY2" fmla="*/ 241968 h 484575"/>
                <a:gd name="connsiteX3" fmla="*/ 164418 w 331044"/>
                <a:gd name="connsiteY3" fmla="*/ 484575 h 484575"/>
                <a:gd name="connsiteX4" fmla="*/ 239895 w 331044"/>
                <a:gd name="connsiteY4" fmla="*/ 363272 h 484575"/>
                <a:gd name="connsiteX5" fmla="*/ 309982 w 331044"/>
                <a:gd name="connsiteY5" fmla="*/ 250055 h 484575"/>
                <a:gd name="connsiteX6" fmla="*/ 308634 w 331044"/>
                <a:gd name="connsiteY6" fmla="*/ 78883 h 484575"/>
                <a:gd name="connsiteX7" fmla="*/ 159026 w 331044"/>
                <a:gd name="connsiteY7" fmla="*/ 263533 h 484575"/>
                <a:gd name="connsiteX8" fmla="*/ 82201 w 331044"/>
                <a:gd name="connsiteY8" fmla="*/ 169186 h 484575"/>
                <a:gd name="connsiteX9" fmla="*/ 167113 w 331044"/>
                <a:gd name="connsiteY9" fmla="*/ 82926 h 484575"/>
                <a:gd name="connsiteX10" fmla="*/ 245287 w 331044"/>
                <a:gd name="connsiteY10" fmla="*/ 170534 h 484575"/>
                <a:gd name="connsiteX11" fmla="*/ 159026 w 331044"/>
                <a:gd name="connsiteY11" fmla="*/ 263533 h 48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1044" h="484575">
                  <a:moveTo>
                    <a:pt x="308634" y="78883"/>
                  </a:moveTo>
                  <a:cubicBezTo>
                    <a:pt x="258765" y="-639"/>
                    <a:pt x="156331" y="-23551"/>
                    <a:pt x="78157" y="26318"/>
                  </a:cubicBezTo>
                  <a:cubicBezTo>
                    <a:pt x="6723" y="72144"/>
                    <a:pt x="-20233" y="165143"/>
                    <a:pt x="16158" y="241968"/>
                  </a:cubicBezTo>
                  <a:cubicBezTo>
                    <a:pt x="57940" y="324185"/>
                    <a:pt x="111853" y="399663"/>
                    <a:pt x="164418" y="484575"/>
                  </a:cubicBezTo>
                  <a:cubicBezTo>
                    <a:pt x="192722" y="438750"/>
                    <a:pt x="215634" y="401011"/>
                    <a:pt x="239895" y="363272"/>
                  </a:cubicBezTo>
                  <a:cubicBezTo>
                    <a:pt x="264156" y="325533"/>
                    <a:pt x="291112" y="289142"/>
                    <a:pt x="309982" y="250055"/>
                  </a:cubicBezTo>
                  <a:cubicBezTo>
                    <a:pt x="338286" y="196143"/>
                    <a:pt x="338286" y="131447"/>
                    <a:pt x="308634" y="78883"/>
                  </a:cubicBezTo>
                  <a:moveTo>
                    <a:pt x="159026" y="263533"/>
                  </a:moveTo>
                  <a:cubicBezTo>
                    <a:pt x="113201" y="256794"/>
                    <a:pt x="80853" y="215012"/>
                    <a:pt x="82201" y="169186"/>
                  </a:cubicBezTo>
                  <a:cubicBezTo>
                    <a:pt x="82201" y="122013"/>
                    <a:pt x="119940" y="82926"/>
                    <a:pt x="167113" y="82926"/>
                  </a:cubicBezTo>
                  <a:cubicBezTo>
                    <a:pt x="212939" y="85622"/>
                    <a:pt x="246634" y="124708"/>
                    <a:pt x="245287" y="170534"/>
                  </a:cubicBezTo>
                  <a:cubicBezTo>
                    <a:pt x="247982" y="220403"/>
                    <a:pt x="208895" y="262186"/>
                    <a:pt x="159026" y="263533"/>
                  </a:cubicBezTo>
                  <a:close/>
                </a:path>
              </a:pathLst>
            </a:custGeom>
            <a:solidFill>
              <a:srgbClr val="4A4F54"/>
            </a:solidFill>
            <a:ln w="13444"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986694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erequisite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3960000" cy="4680000"/>
          </a:xfrm>
          <a:prstGeom prst="rect">
            <a:avLst/>
          </a:prstGeom>
        </p:spPr>
        <p:txBody>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Install X</a:t>
            </a:r>
          </a:p>
          <a:p>
            <a:pPr lvl="0"/>
            <a:r>
              <a:rPr lang="en-US"/>
              <a:t>Get a license for X</a:t>
            </a:r>
          </a:p>
          <a:p>
            <a:pPr lvl="0"/>
            <a:r>
              <a:rPr lang="en-US"/>
              <a:t>Basic knowledge of X</a:t>
            </a:r>
          </a:p>
          <a:p>
            <a:pPr lvl="0"/>
            <a:endParaRPr lang="en-US"/>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Let’s make sure you’re ready to start</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4"/>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Prerequisites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Do you have everything to start?</a:t>
              </a:r>
            </a:p>
            <a:p>
              <a:pPr marL="171450" indent="-171450" algn="l">
                <a:buFont typeface="Arial" panose="020B0604020202020204" pitchFamily="34" charset="0"/>
                <a:buChar char="•"/>
              </a:pPr>
              <a:r>
                <a:rPr lang="en-GB" sz="1200">
                  <a:solidFill>
                    <a:schemeClr val="tx1"/>
                  </a:solidFill>
                  <a:latin typeface="Roboto"/>
                </a:rPr>
                <a:t>Please make sure spend some time thinking if there are any prerequisites. Our learners time is precious and we don’t want them to start a course and then find out half way they cannot continue.</a:t>
              </a:r>
            </a:p>
            <a:p>
              <a:pPr marL="171450" indent="-171450" algn="l">
                <a:buFont typeface="Arial" panose="020B0604020202020204" pitchFamily="34" charset="0"/>
                <a:buChar char="•"/>
              </a:pPr>
              <a:r>
                <a:rPr lang="en-GB" sz="1200">
                  <a:solidFill>
                    <a:schemeClr val="tx1"/>
                  </a:solidFill>
                  <a:latin typeface="Roboto"/>
                </a:rPr>
                <a:t>We are experienced guides, we want to show our learners that we will make it easy for them every step of the way and we know what they need. </a:t>
              </a:r>
            </a:p>
            <a:p>
              <a:pPr marL="0" indent="0" algn="l">
                <a:buFont typeface="Arial" panose="020B0604020202020204" pitchFamily="34" charset="0"/>
                <a:buNone/>
              </a:pPr>
              <a:r>
                <a:rPr lang="en-GB" sz="1200">
                  <a:solidFill>
                    <a:schemeClr val="tx1"/>
                  </a:solidFill>
                  <a:latin typeface="Roboto"/>
                </a:rPr>
                <a:t>Examples of Prerequisites </a:t>
              </a:r>
            </a:p>
            <a:p>
              <a:pPr marL="171450" indent="-171450" algn="l">
                <a:buFont typeface="Arial" panose="020B0604020202020204" pitchFamily="34" charset="0"/>
                <a:buChar char="•"/>
              </a:pPr>
              <a:r>
                <a:rPr lang="en-GB" sz="1200">
                  <a:solidFill>
                    <a:schemeClr val="tx1"/>
                  </a:solidFill>
                  <a:latin typeface="Roboto"/>
                </a:rPr>
                <a:t>Always strive to provide the link to the solution next to the requirement</a:t>
              </a:r>
            </a:p>
            <a:p>
              <a:pPr marL="171450" indent="-171450" algn="l">
                <a:buFont typeface="Arial" panose="020B0604020202020204" pitchFamily="34" charset="0"/>
                <a:buChar char="•"/>
              </a:pPr>
              <a:r>
                <a:rPr lang="en-GB" sz="1200">
                  <a:solidFill>
                    <a:schemeClr val="tx1"/>
                  </a:solidFill>
                  <a:latin typeface="Roboto"/>
                </a:rPr>
                <a:t>Foundational knowledge: be clear what sort of knowledge and level. See if there is any course in AU (or outside)  you can offer to level up.</a:t>
              </a:r>
            </a:p>
            <a:p>
              <a:pPr marL="171450" indent="-171450" algn="l">
                <a:buFont typeface="Arial" panose="020B0604020202020204" pitchFamily="34" charset="0"/>
                <a:buChar char="•"/>
              </a:pPr>
              <a:r>
                <a:rPr lang="en-GB" sz="1200">
                  <a:solidFill>
                    <a:schemeClr val="tx1"/>
                  </a:solidFill>
                  <a:latin typeface="Roboto"/>
                </a:rPr>
                <a:t>Keys, accounts or licences to any software. The AU platform has direct links to market place and support if needed.</a:t>
              </a:r>
            </a:p>
            <a:p>
              <a:pPr marL="171450" indent="-171450" algn="l">
                <a:buFont typeface="Arial" panose="020B0604020202020204" pitchFamily="34" charset="0"/>
                <a:buChar char="•"/>
              </a:pPr>
              <a:r>
                <a:rPr lang="en-GB" sz="1200">
                  <a:solidFill>
                    <a:schemeClr val="tx1"/>
                  </a:solidFill>
                  <a:latin typeface="Roboto"/>
                </a:rPr>
                <a:t>Hardware configuration</a:t>
              </a:r>
            </a:p>
            <a:p>
              <a:pPr marL="171450" indent="-171450" algn="l">
                <a:buFont typeface="Arial" panose="020B0604020202020204" pitchFamily="34" charset="0"/>
                <a:buChar char="•"/>
              </a:pPr>
              <a:r>
                <a:rPr lang="en-GB" sz="1200">
                  <a:solidFill>
                    <a:schemeClr val="tx1"/>
                  </a:solidFill>
                  <a:latin typeface="Roboto"/>
                </a:rPr>
                <a:t>If it is advice to complete the whole course at once how much time they will need to complete it.</a:t>
              </a:r>
            </a:p>
          </p:txBody>
        </p:sp>
      </p:grpSp>
      <p:sp>
        <p:nvSpPr>
          <p:cNvPr id="12" name="Content Placeholder 2">
            <a:extLst>
              <a:ext uri="{FF2B5EF4-FFF2-40B4-BE49-F238E27FC236}">
                <a16:creationId xmlns:a16="http://schemas.microsoft.com/office/drawing/2014/main" id="{F45AD755-3AE4-4E47-96BF-A514A6466BC8}"/>
              </a:ext>
            </a:extLst>
          </p:cNvPr>
          <p:cNvSpPr>
            <a:spLocks noGrp="1"/>
          </p:cNvSpPr>
          <p:nvPr>
            <p:ph idx="10" hasCustomPrompt="1"/>
          </p:nvPr>
        </p:nvSpPr>
        <p:spPr>
          <a:xfrm>
            <a:off x="4700466" y="1620000"/>
            <a:ext cx="3960000" cy="4680000"/>
          </a:xfrm>
          <a:prstGeom prst="rect">
            <a:avLst/>
          </a:prstGeom>
        </p:spPr>
        <p:txBody>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Link to install it</a:t>
            </a:r>
          </a:p>
          <a:p>
            <a:pPr lvl="0"/>
            <a:r>
              <a:rPr lang="en-US"/>
              <a:t>Link to get license</a:t>
            </a:r>
          </a:p>
          <a:p>
            <a:pPr lvl="0"/>
            <a:r>
              <a:rPr lang="en-US"/>
              <a:t>Link to course</a:t>
            </a:r>
          </a:p>
          <a:p>
            <a:pPr lvl="0"/>
            <a:endParaRPr lang="en-US"/>
          </a:p>
        </p:txBody>
      </p:sp>
      <p:sp>
        <p:nvSpPr>
          <p:cNvPr id="13" name="Text Placeholder 6">
            <a:extLst>
              <a:ext uri="{FF2B5EF4-FFF2-40B4-BE49-F238E27FC236}">
                <a16:creationId xmlns:a16="http://schemas.microsoft.com/office/drawing/2014/main" id="{3295F0DF-C24B-4EFE-9C98-6CB8EF0A70D1}"/>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4" name="Rectangle 13">
            <a:extLst>
              <a:ext uri="{FF2B5EF4-FFF2-40B4-BE49-F238E27FC236}">
                <a16:creationId xmlns:a16="http://schemas.microsoft.com/office/drawing/2014/main" id="{808973F6-F444-457C-84DE-736A9CF50B6D}"/>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4" name="Picture 120">
            <a:extLst>
              <a:ext uri="{FF2B5EF4-FFF2-40B4-BE49-F238E27FC236}">
                <a16:creationId xmlns:a16="http://schemas.microsoft.com/office/drawing/2014/main" id="{CE748F2E-2330-43FD-B72A-52870F553619}"/>
              </a:ext>
            </a:extLst>
          </p:cNvPr>
          <p:cNvGrpSpPr/>
          <p:nvPr/>
        </p:nvGrpSpPr>
        <p:grpSpPr>
          <a:xfrm>
            <a:off x="11130492" y="447069"/>
            <a:ext cx="788364" cy="545035"/>
            <a:chOff x="11130492" y="447069"/>
            <a:chExt cx="788364" cy="545035"/>
          </a:xfrm>
          <a:solidFill>
            <a:schemeClr val="bg1"/>
          </a:solidFill>
        </p:grpSpPr>
        <p:sp>
          <p:nvSpPr>
            <p:cNvPr id="5" name="Picture 120">
              <a:extLst>
                <a:ext uri="{FF2B5EF4-FFF2-40B4-BE49-F238E27FC236}">
                  <a16:creationId xmlns:a16="http://schemas.microsoft.com/office/drawing/2014/main" id="{BED79329-695C-401B-AC35-1AB7E41F9FA0}"/>
                </a:ext>
              </a:extLst>
            </p:cNvPr>
            <p:cNvSpPr/>
            <p:nvPr/>
          </p:nvSpPr>
          <p:spPr>
            <a:xfrm>
              <a:off x="11311480" y="620582"/>
              <a:ext cx="607377" cy="371522"/>
            </a:xfrm>
            <a:custGeom>
              <a:avLst/>
              <a:gdLst>
                <a:gd name="connsiteX0" fmla="*/ 0 w 607377"/>
                <a:gd name="connsiteY0" fmla="*/ 371523 h 371522"/>
                <a:gd name="connsiteX1" fmla="*/ 83488 w 607377"/>
                <a:gd name="connsiteY1" fmla="*/ 237420 h 371522"/>
                <a:gd name="connsiteX2" fmla="*/ 434139 w 607377"/>
                <a:gd name="connsiteY2" fmla="*/ 209242 h 371522"/>
                <a:gd name="connsiteX3" fmla="*/ 178456 w 607377"/>
                <a:gd name="connsiteY3" fmla="*/ 20350 h 371522"/>
                <a:gd name="connsiteX4" fmla="*/ 468056 w 607377"/>
                <a:gd name="connsiteY4" fmla="*/ 0 h 371522"/>
                <a:gd name="connsiteX5" fmla="*/ 489450 w 607377"/>
                <a:gd name="connsiteY5" fmla="*/ 22437 h 371522"/>
                <a:gd name="connsiteX6" fmla="*/ 288034 w 607377"/>
                <a:gd name="connsiteY6" fmla="*/ 47484 h 371522"/>
                <a:gd name="connsiteX7" fmla="*/ 607377 w 607377"/>
                <a:gd name="connsiteY7" fmla="*/ 256726 h 371522"/>
                <a:gd name="connsiteX8" fmla="*/ 0 w 607377"/>
                <a:gd name="connsiteY8" fmla="*/ 371523 h 371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7377" h="371522">
                  <a:moveTo>
                    <a:pt x="0" y="371523"/>
                  </a:moveTo>
                  <a:lnTo>
                    <a:pt x="83488" y="237420"/>
                  </a:lnTo>
                  <a:lnTo>
                    <a:pt x="434139" y="209242"/>
                  </a:lnTo>
                  <a:lnTo>
                    <a:pt x="178456" y="20350"/>
                  </a:lnTo>
                  <a:lnTo>
                    <a:pt x="468056" y="0"/>
                  </a:lnTo>
                  <a:lnTo>
                    <a:pt x="489450" y="22437"/>
                  </a:lnTo>
                  <a:lnTo>
                    <a:pt x="288034" y="47484"/>
                  </a:lnTo>
                  <a:lnTo>
                    <a:pt x="607377" y="256726"/>
                  </a:lnTo>
                  <a:lnTo>
                    <a:pt x="0" y="371523"/>
                  </a:lnTo>
                </a:path>
              </a:pathLst>
            </a:custGeom>
            <a:solidFill>
              <a:schemeClr val="bg1"/>
            </a:solidFill>
            <a:ln w="5209" cap="flat">
              <a:noFill/>
              <a:prstDash val="solid"/>
              <a:miter/>
            </a:ln>
          </p:spPr>
          <p:txBody>
            <a:bodyPr rtlCol="0" anchor="ctr"/>
            <a:lstStyle/>
            <a:p>
              <a:endParaRPr lang="en-US"/>
            </a:p>
          </p:txBody>
        </p:sp>
        <p:sp>
          <p:nvSpPr>
            <p:cNvPr id="6" name="Picture 120">
              <a:extLst>
                <a:ext uri="{FF2B5EF4-FFF2-40B4-BE49-F238E27FC236}">
                  <a16:creationId xmlns:a16="http://schemas.microsoft.com/office/drawing/2014/main" id="{4DA2D423-D37C-4038-A32C-98B2FCBFCCB7}"/>
                </a:ext>
              </a:extLst>
            </p:cNvPr>
            <p:cNvSpPr/>
            <p:nvPr/>
          </p:nvSpPr>
          <p:spPr>
            <a:xfrm>
              <a:off x="11130492" y="556106"/>
              <a:ext cx="284552" cy="417213"/>
            </a:xfrm>
            <a:custGeom>
              <a:avLst/>
              <a:gdLst>
                <a:gd name="connsiteX0" fmla="*/ 270738 w 284552"/>
                <a:gd name="connsiteY0" fmla="*/ 79086 h 417213"/>
                <a:gd name="connsiteX1" fmla="*/ 124633 w 284552"/>
                <a:gd name="connsiteY1" fmla="*/ 1338 h 417213"/>
                <a:gd name="connsiteX2" fmla="*/ 40101 w 284552"/>
                <a:gd name="connsiteY2" fmla="*/ 48300 h 417213"/>
                <a:gd name="connsiteX3" fmla="*/ 22882 w 284552"/>
                <a:gd name="connsiteY3" fmla="*/ 227800 h 417213"/>
                <a:gd name="connsiteX4" fmla="*/ 144462 w 284552"/>
                <a:gd name="connsiteY4" fmla="*/ 417214 h 417213"/>
                <a:gd name="connsiteX5" fmla="*/ 153854 w 284552"/>
                <a:gd name="connsiteY5" fmla="*/ 403125 h 417213"/>
                <a:gd name="connsiteX6" fmla="*/ 223254 w 284552"/>
                <a:gd name="connsiteY6" fmla="*/ 295112 h 417213"/>
                <a:gd name="connsiteX7" fmla="*/ 279608 w 284552"/>
                <a:gd name="connsiteY7" fmla="*/ 185012 h 417213"/>
                <a:gd name="connsiteX8" fmla="*/ 270738 w 284552"/>
                <a:gd name="connsiteY8" fmla="*/ 79086 h 417213"/>
                <a:gd name="connsiteX9" fmla="*/ 140809 w 284552"/>
                <a:gd name="connsiteY9" fmla="*/ 229887 h 417213"/>
                <a:gd name="connsiteX10" fmla="*/ 71931 w 284552"/>
                <a:gd name="connsiteY10" fmla="*/ 150573 h 417213"/>
                <a:gd name="connsiteX11" fmla="*/ 143940 w 284552"/>
                <a:gd name="connsiteY11" fmla="*/ 76477 h 417213"/>
                <a:gd name="connsiteX12" fmla="*/ 144462 w 284552"/>
                <a:gd name="connsiteY12" fmla="*/ 76477 h 417213"/>
                <a:gd name="connsiteX13" fmla="*/ 215949 w 284552"/>
                <a:gd name="connsiteY13" fmla="*/ 151095 h 417213"/>
                <a:gd name="connsiteX14" fmla="*/ 140809 w 284552"/>
                <a:gd name="connsiteY14" fmla="*/ 229887 h 41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4552" h="417213">
                  <a:moveTo>
                    <a:pt x="270738" y="79086"/>
                  </a:moveTo>
                  <a:cubicBezTo>
                    <a:pt x="243604" y="24297"/>
                    <a:pt x="184640" y="-7011"/>
                    <a:pt x="124633" y="1338"/>
                  </a:cubicBezTo>
                  <a:cubicBezTo>
                    <a:pt x="91238" y="4990"/>
                    <a:pt x="60973" y="22210"/>
                    <a:pt x="40101" y="48300"/>
                  </a:cubicBezTo>
                  <a:cubicBezTo>
                    <a:pt x="-9470" y="108829"/>
                    <a:pt x="-10513" y="169880"/>
                    <a:pt x="22882" y="227800"/>
                  </a:cubicBezTo>
                  <a:cubicBezTo>
                    <a:pt x="59930" y="291981"/>
                    <a:pt x="102196" y="353032"/>
                    <a:pt x="144462" y="417214"/>
                  </a:cubicBezTo>
                  <a:cubicBezTo>
                    <a:pt x="148636" y="410952"/>
                    <a:pt x="151245" y="407299"/>
                    <a:pt x="153854" y="403125"/>
                  </a:cubicBezTo>
                  <a:cubicBezTo>
                    <a:pt x="176813" y="367121"/>
                    <a:pt x="198729" y="330073"/>
                    <a:pt x="223254" y="295112"/>
                  </a:cubicBezTo>
                  <a:cubicBezTo>
                    <a:pt x="247778" y="260151"/>
                    <a:pt x="269694" y="226234"/>
                    <a:pt x="279608" y="185012"/>
                  </a:cubicBezTo>
                  <a:cubicBezTo>
                    <a:pt x="288479" y="149529"/>
                    <a:pt x="285348" y="111960"/>
                    <a:pt x="270738" y="79086"/>
                  </a:cubicBezTo>
                  <a:moveTo>
                    <a:pt x="140809" y="229887"/>
                  </a:moveTo>
                  <a:cubicBezTo>
                    <a:pt x="104805" y="229887"/>
                    <a:pt x="71931" y="191795"/>
                    <a:pt x="71931" y="150573"/>
                  </a:cubicBezTo>
                  <a:cubicBezTo>
                    <a:pt x="71410" y="109872"/>
                    <a:pt x="103761" y="76999"/>
                    <a:pt x="143940" y="76477"/>
                  </a:cubicBezTo>
                  <a:cubicBezTo>
                    <a:pt x="143940" y="76477"/>
                    <a:pt x="144462" y="76477"/>
                    <a:pt x="144462" y="76477"/>
                  </a:cubicBezTo>
                  <a:cubicBezTo>
                    <a:pt x="184119" y="78043"/>
                    <a:pt x="215949" y="110916"/>
                    <a:pt x="215949" y="151095"/>
                  </a:cubicBezTo>
                  <a:cubicBezTo>
                    <a:pt x="216470" y="193361"/>
                    <a:pt x="183075" y="228321"/>
                    <a:pt x="140809" y="229887"/>
                  </a:cubicBezTo>
                  <a:close/>
                </a:path>
              </a:pathLst>
            </a:custGeom>
            <a:solidFill>
              <a:schemeClr val="bg1"/>
            </a:solidFill>
            <a:ln w="5209" cap="flat">
              <a:noFill/>
              <a:prstDash val="solid"/>
              <a:miter/>
            </a:ln>
          </p:spPr>
          <p:txBody>
            <a:bodyPr rtlCol="0" anchor="ctr"/>
            <a:lstStyle/>
            <a:p>
              <a:endParaRPr lang="en-US"/>
            </a:p>
          </p:txBody>
        </p:sp>
        <p:sp>
          <p:nvSpPr>
            <p:cNvPr id="7" name="Picture 120">
              <a:extLst>
                <a:ext uri="{FF2B5EF4-FFF2-40B4-BE49-F238E27FC236}">
                  <a16:creationId xmlns:a16="http://schemas.microsoft.com/office/drawing/2014/main" id="{BB92DEAA-2EA2-490E-B7FA-162F9C4460DD}"/>
                </a:ext>
              </a:extLst>
            </p:cNvPr>
            <p:cNvSpPr/>
            <p:nvPr/>
          </p:nvSpPr>
          <p:spPr>
            <a:xfrm>
              <a:off x="11774324" y="447069"/>
              <a:ext cx="128162" cy="187601"/>
            </a:xfrm>
            <a:custGeom>
              <a:avLst/>
              <a:gdLst>
                <a:gd name="connsiteX0" fmla="*/ 119486 w 128162"/>
                <a:gd name="connsiteY0" fmla="*/ 30539 h 187601"/>
                <a:gd name="connsiteX1" fmla="*/ 30258 w 128162"/>
                <a:gd name="connsiteY1" fmla="*/ 10189 h 187601"/>
                <a:gd name="connsiteX2" fmla="*/ 6255 w 128162"/>
                <a:gd name="connsiteY2" fmla="*/ 93677 h 187601"/>
                <a:gd name="connsiteX3" fmla="*/ 63654 w 128162"/>
                <a:gd name="connsiteY3" fmla="*/ 187601 h 187601"/>
                <a:gd name="connsiteX4" fmla="*/ 92874 w 128162"/>
                <a:gd name="connsiteY4" fmla="*/ 140639 h 187601"/>
                <a:gd name="connsiteX5" fmla="*/ 120008 w 128162"/>
                <a:gd name="connsiteY5" fmla="*/ 96808 h 187601"/>
                <a:gd name="connsiteX6" fmla="*/ 119486 w 128162"/>
                <a:gd name="connsiteY6" fmla="*/ 30539 h 187601"/>
                <a:gd name="connsiteX7" fmla="*/ 61566 w 128162"/>
                <a:gd name="connsiteY7" fmla="*/ 102026 h 187601"/>
                <a:gd name="connsiteX8" fmla="*/ 31824 w 128162"/>
                <a:gd name="connsiteY8" fmla="*/ 65500 h 187601"/>
                <a:gd name="connsiteX9" fmla="*/ 64697 w 128162"/>
                <a:gd name="connsiteY9" fmla="*/ 32105 h 187601"/>
                <a:gd name="connsiteX10" fmla="*/ 94962 w 128162"/>
                <a:gd name="connsiteY10" fmla="*/ 66022 h 187601"/>
                <a:gd name="connsiteX11" fmla="*/ 61566 w 128162"/>
                <a:gd name="connsiteY11" fmla="*/ 102026 h 187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8162" h="187601">
                  <a:moveTo>
                    <a:pt x="119486" y="30539"/>
                  </a:moveTo>
                  <a:cubicBezTo>
                    <a:pt x="100180" y="-247"/>
                    <a:pt x="60523" y="-9118"/>
                    <a:pt x="30258" y="10189"/>
                  </a:cubicBezTo>
                  <a:cubicBezTo>
                    <a:pt x="2603" y="27930"/>
                    <a:pt x="-7833" y="63934"/>
                    <a:pt x="6255" y="93677"/>
                  </a:cubicBezTo>
                  <a:cubicBezTo>
                    <a:pt x="22431" y="125507"/>
                    <a:pt x="43303" y="154728"/>
                    <a:pt x="63654" y="187601"/>
                  </a:cubicBezTo>
                  <a:cubicBezTo>
                    <a:pt x="74611" y="169860"/>
                    <a:pt x="83482" y="155250"/>
                    <a:pt x="92874" y="140639"/>
                  </a:cubicBezTo>
                  <a:cubicBezTo>
                    <a:pt x="102267" y="126029"/>
                    <a:pt x="112703" y="111940"/>
                    <a:pt x="120008" y="96808"/>
                  </a:cubicBezTo>
                  <a:cubicBezTo>
                    <a:pt x="130966" y="75936"/>
                    <a:pt x="130966" y="50889"/>
                    <a:pt x="119486" y="30539"/>
                  </a:cubicBezTo>
                  <a:moveTo>
                    <a:pt x="61566" y="102026"/>
                  </a:moveTo>
                  <a:cubicBezTo>
                    <a:pt x="43825" y="99417"/>
                    <a:pt x="31302" y="83241"/>
                    <a:pt x="31824" y="65500"/>
                  </a:cubicBezTo>
                  <a:cubicBezTo>
                    <a:pt x="31824" y="47237"/>
                    <a:pt x="46434" y="32105"/>
                    <a:pt x="64697" y="32105"/>
                  </a:cubicBezTo>
                  <a:cubicBezTo>
                    <a:pt x="82438" y="33148"/>
                    <a:pt x="95483" y="48280"/>
                    <a:pt x="94962" y="66022"/>
                  </a:cubicBezTo>
                  <a:cubicBezTo>
                    <a:pt x="96005" y="85328"/>
                    <a:pt x="80873" y="101504"/>
                    <a:pt x="61566" y="102026"/>
                  </a:cubicBezTo>
                  <a:close/>
                </a:path>
              </a:pathLst>
            </a:custGeom>
            <a:solidFill>
              <a:schemeClr val="bg1"/>
            </a:solidFill>
            <a:ln w="5209"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428964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M Concept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B67F279-41C2-4092-8FFE-89580ADC90F6}"/>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Rectangle 8">
            <a:extLst>
              <a:ext uri="{FF2B5EF4-FFF2-40B4-BE49-F238E27FC236}">
                <a16:creationId xmlns:a16="http://schemas.microsoft.com/office/drawing/2014/main" id="{5B30B450-5940-4462-9A25-F452EBA963E5}"/>
              </a:ext>
            </a:extLst>
          </p:cNvPr>
          <p:cNvSpPr/>
          <p:nvPr userDrawn="1"/>
        </p:nvSpPr>
        <p:spPr>
          <a:xfrm>
            <a:off x="5714614" y="-1746"/>
            <a:ext cx="5707839" cy="5777934"/>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Concepts</a:t>
            </a:r>
          </a:p>
        </p:txBody>
      </p:sp>
      <p:sp>
        <p:nvSpPr>
          <p:cNvPr id="10" name="Title 1">
            <a:extLst>
              <a:ext uri="{FF2B5EF4-FFF2-40B4-BE49-F238E27FC236}">
                <a16:creationId xmlns:a16="http://schemas.microsoft.com/office/drawing/2014/main" id="{0F9198CE-3EF5-4F4D-BD62-91720F4BB62D}"/>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11" name="Subtitle 2">
            <a:extLst>
              <a:ext uri="{FF2B5EF4-FFF2-40B4-BE49-F238E27FC236}">
                <a16:creationId xmlns:a16="http://schemas.microsoft.com/office/drawing/2014/main" id="{48972CC1-FAF6-43F8-83B2-C891D1F63E88}"/>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20">
            <a:extLst>
              <a:ext uri="{FF2B5EF4-FFF2-40B4-BE49-F238E27FC236}">
                <a16:creationId xmlns:a16="http://schemas.microsoft.com/office/drawing/2014/main" id="{2D651B26-B9DE-41E0-A1FF-39ADE5604FD0}"/>
              </a:ext>
            </a:extLst>
          </p:cNvPr>
          <p:cNvGrpSpPr/>
          <p:nvPr/>
        </p:nvGrpSpPr>
        <p:grpSpPr>
          <a:xfrm>
            <a:off x="8018250" y="2131221"/>
            <a:ext cx="1968749" cy="1661624"/>
            <a:chOff x="8018250" y="2131221"/>
            <a:chExt cx="1968749" cy="1661624"/>
          </a:xfrm>
        </p:grpSpPr>
        <p:sp>
          <p:nvSpPr>
            <p:cNvPr id="3" name="Picture 120">
              <a:extLst>
                <a:ext uri="{FF2B5EF4-FFF2-40B4-BE49-F238E27FC236}">
                  <a16:creationId xmlns:a16="http://schemas.microsoft.com/office/drawing/2014/main" id="{134ECD5C-1F55-45BB-B9FE-7DF711ABB833}"/>
                </a:ext>
              </a:extLst>
            </p:cNvPr>
            <p:cNvSpPr/>
            <p:nvPr/>
          </p:nvSpPr>
          <p:spPr>
            <a:xfrm>
              <a:off x="8018250" y="2204721"/>
              <a:ext cx="494812" cy="1577624"/>
            </a:xfrm>
            <a:custGeom>
              <a:avLst/>
              <a:gdLst>
                <a:gd name="connsiteX0" fmla="*/ 0 w 494812"/>
                <a:gd name="connsiteY0" fmla="*/ 0 h 1577624"/>
                <a:gd name="connsiteX1" fmla="*/ 0 w 494812"/>
                <a:gd name="connsiteY1" fmla="*/ 1577625 h 1577624"/>
                <a:gd name="connsiteX2" fmla="*/ 494813 w 494812"/>
                <a:gd name="connsiteY2" fmla="*/ 1577625 h 1577624"/>
                <a:gd name="connsiteX3" fmla="*/ 494813 w 494812"/>
                <a:gd name="connsiteY3" fmla="*/ 0 h 1577624"/>
                <a:gd name="connsiteX4" fmla="*/ 0 w 494812"/>
                <a:gd name="connsiteY4" fmla="*/ 0 h 1577624"/>
                <a:gd name="connsiteX5" fmla="*/ 438375 w 494812"/>
                <a:gd name="connsiteY5" fmla="*/ 1420125 h 1577624"/>
                <a:gd name="connsiteX6" fmla="*/ 56437 w 494812"/>
                <a:gd name="connsiteY6" fmla="*/ 1420125 h 1577624"/>
                <a:gd name="connsiteX7" fmla="*/ 56437 w 494812"/>
                <a:gd name="connsiteY7" fmla="*/ 1315125 h 1577624"/>
                <a:gd name="connsiteX8" fmla="*/ 439688 w 494812"/>
                <a:gd name="connsiteY8" fmla="*/ 1315125 h 1577624"/>
                <a:gd name="connsiteX9" fmla="*/ 439688 w 494812"/>
                <a:gd name="connsiteY9" fmla="*/ 1420125 h 1577624"/>
                <a:gd name="connsiteX10" fmla="*/ 438375 w 494812"/>
                <a:gd name="connsiteY10" fmla="*/ 427875 h 1577624"/>
                <a:gd name="connsiteX11" fmla="*/ 56437 w 494812"/>
                <a:gd name="connsiteY11" fmla="*/ 427875 h 1577624"/>
                <a:gd name="connsiteX12" fmla="*/ 56437 w 494812"/>
                <a:gd name="connsiteY12" fmla="*/ 375375 h 1577624"/>
                <a:gd name="connsiteX13" fmla="*/ 439688 w 494812"/>
                <a:gd name="connsiteY13" fmla="*/ 375375 h 1577624"/>
                <a:gd name="connsiteX14" fmla="*/ 439688 w 494812"/>
                <a:gd name="connsiteY14" fmla="*/ 427875 h 1577624"/>
                <a:gd name="connsiteX15" fmla="*/ 438375 w 494812"/>
                <a:gd name="connsiteY15" fmla="*/ 270375 h 1577624"/>
                <a:gd name="connsiteX16" fmla="*/ 56437 w 494812"/>
                <a:gd name="connsiteY16" fmla="*/ 270375 h 1577624"/>
                <a:gd name="connsiteX17" fmla="*/ 56437 w 494812"/>
                <a:gd name="connsiteY17" fmla="*/ 165375 h 1577624"/>
                <a:gd name="connsiteX18" fmla="*/ 439688 w 494812"/>
                <a:gd name="connsiteY18" fmla="*/ 165375 h 1577624"/>
                <a:gd name="connsiteX19" fmla="*/ 439688 w 494812"/>
                <a:gd name="connsiteY19" fmla="*/ 270375 h 1577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4812" h="1577624">
                  <a:moveTo>
                    <a:pt x="0" y="0"/>
                  </a:moveTo>
                  <a:lnTo>
                    <a:pt x="0" y="1577625"/>
                  </a:lnTo>
                  <a:lnTo>
                    <a:pt x="494813" y="1577625"/>
                  </a:lnTo>
                  <a:lnTo>
                    <a:pt x="494813" y="0"/>
                  </a:lnTo>
                  <a:lnTo>
                    <a:pt x="0" y="0"/>
                  </a:lnTo>
                  <a:close/>
                  <a:moveTo>
                    <a:pt x="438375" y="1420125"/>
                  </a:moveTo>
                  <a:lnTo>
                    <a:pt x="56437" y="1420125"/>
                  </a:lnTo>
                  <a:lnTo>
                    <a:pt x="56437" y="1315125"/>
                  </a:lnTo>
                  <a:lnTo>
                    <a:pt x="439688" y="1315125"/>
                  </a:lnTo>
                  <a:lnTo>
                    <a:pt x="439688" y="1420125"/>
                  </a:lnTo>
                  <a:close/>
                  <a:moveTo>
                    <a:pt x="438375" y="427875"/>
                  </a:moveTo>
                  <a:lnTo>
                    <a:pt x="56437" y="427875"/>
                  </a:lnTo>
                  <a:lnTo>
                    <a:pt x="56437" y="375375"/>
                  </a:lnTo>
                  <a:lnTo>
                    <a:pt x="439688" y="375375"/>
                  </a:lnTo>
                  <a:lnTo>
                    <a:pt x="439688" y="427875"/>
                  </a:lnTo>
                  <a:close/>
                  <a:moveTo>
                    <a:pt x="438375" y="270375"/>
                  </a:moveTo>
                  <a:lnTo>
                    <a:pt x="56437" y="270375"/>
                  </a:lnTo>
                  <a:lnTo>
                    <a:pt x="56437" y="165375"/>
                  </a:lnTo>
                  <a:lnTo>
                    <a:pt x="439688" y="165375"/>
                  </a:lnTo>
                  <a:lnTo>
                    <a:pt x="439688" y="270375"/>
                  </a:lnTo>
                  <a:close/>
                </a:path>
              </a:pathLst>
            </a:custGeom>
            <a:solidFill>
              <a:srgbClr val="4A4F54"/>
            </a:solidFill>
            <a:ln w="13097" cap="flat">
              <a:noFill/>
              <a:prstDash val="solid"/>
              <a:miter/>
            </a:ln>
          </p:spPr>
          <p:txBody>
            <a:bodyPr rtlCol="0" anchor="ctr"/>
            <a:lstStyle/>
            <a:p>
              <a:endParaRPr lang="en-US"/>
            </a:p>
          </p:txBody>
        </p:sp>
        <p:sp>
          <p:nvSpPr>
            <p:cNvPr id="4" name="Picture 120">
              <a:extLst>
                <a:ext uri="{FF2B5EF4-FFF2-40B4-BE49-F238E27FC236}">
                  <a16:creationId xmlns:a16="http://schemas.microsoft.com/office/drawing/2014/main" id="{B698B8AE-FFDE-43CE-A0C3-9D7C1D02B791}"/>
                </a:ext>
              </a:extLst>
            </p:cNvPr>
            <p:cNvSpPr/>
            <p:nvPr/>
          </p:nvSpPr>
          <p:spPr>
            <a:xfrm>
              <a:off x="9122062" y="2131221"/>
              <a:ext cx="864937" cy="1661624"/>
            </a:xfrm>
            <a:custGeom>
              <a:avLst/>
              <a:gdLst>
                <a:gd name="connsiteX0" fmla="*/ 483000 w 864937"/>
                <a:gd name="connsiteY0" fmla="*/ 0 h 1661624"/>
                <a:gd name="connsiteX1" fmla="*/ 0 w 864937"/>
                <a:gd name="connsiteY1" fmla="*/ 119437 h 1661624"/>
                <a:gd name="connsiteX2" fmla="*/ 381937 w 864937"/>
                <a:gd name="connsiteY2" fmla="*/ 1661625 h 1661624"/>
                <a:gd name="connsiteX3" fmla="*/ 864937 w 864937"/>
                <a:gd name="connsiteY3" fmla="*/ 1542187 h 1661624"/>
                <a:gd name="connsiteX4" fmla="*/ 483000 w 864937"/>
                <a:gd name="connsiteY4" fmla="*/ 0 h 1661624"/>
                <a:gd name="connsiteX5" fmla="*/ 94500 w 864937"/>
                <a:gd name="connsiteY5" fmla="*/ 267750 h 1661624"/>
                <a:gd name="connsiteX6" fmla="*/ 468562 w 864937"/>
                <a:gd name="connsiteY6" fmla="*/ 174562 h 1661624"/>
                <a:gd name="connsiteX7" fmla="*/ 493500 w 864937"/>
                <a:gd name="connsiteY7" fmla="*/ 276937 h 1661624"/>
                <a:gd name="connsiteX8" fmla="*/ 119437 w 864937"/>
                <a:gd name="connsiteY8" fmla="*/ 370125 h 1661624"/>
                <a:gd name="connsiteX9" fmla="*/ 94500 w 864937"/>
                <a:gd name="connsiteY9" fmla="*/ 267750 h 1661624"/>
                <a:gd name="connsiteX10" fmla="*/ 150938 w 864937"/>
                <a:gd name="connsiteY10" fmla="*/ 469875 h 1661624"/>
                <a:gd name="connsiteX11" fmla="*/ 525000 w 864937"/>
                <a:gd name="connsiteY11" fmla="*/ 376687 h 1661624"/>
                <a:gd name="connsiteX12" fmla="*/ 538125 w 864937"/>
                <a:gd name="connsiteY12" fmla="*/ 427875 h 1661624"/>
                <a:gd name="connsiteX13" fmla="*/ 164063 w 864937"/>
                <a:gd name="connsiteY13" fmla="*/ 521062 h 1661624"/>
                <a:gd name="connsiteX14" fmla="*/ 150938 w 864937"/>
                <a:gd name="connsiteY14" fmla="*/ 469875 h 1661624"/>
                <a:gd name="connsiteX15" fmla="*/ 372750 w 864937"/>
                <a:gd name="connsiteY15" fmla="*/ 1391250 h 1661624"/>
                <a:gd name="connsiteX16" fmla="*/ 746812 w 864937"/>
                <a:gd name="connsiteY16" fmla="*/ 1298063 h 1661624"/>
                <a:gd name="connsiteX17" fmla="*/ 771750 w 864937"/>
                <a:gd name="connsiteY17" fmla="*/ 1400438 h 1661624"/>
                <a:gd name="connsiteX18" fmla="*/ 397688 w 864937"/>
                <a:gd name="connsiteY18" fmla="*/ 1493625 h 1661624"/>
                <a:gd name="connsiteX19" fmla="*/ 372750 w 864937"/>
                <a:gd name="connsiteY19" fmla="*/ 1391250 h 1661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64937" h="1661624">
                  <a:moveTo>
                    <a:pt x="483000" y="0"/>
                  </a:moveTo>
                  <a:lnTo>
                    <a:pt x="0" y="119437"/>
                  </a:lnTo>
                  <a:lnTo>
                    <a:pt x="381937" y="1661625"/>
                  </a:lnTo>
                  <a:lnTo>
                    <a:pt x="864937" y="1542187"/>
                  </a:lnTo>
                  <a:lnTo>
                    <a:pt x="483000" y="0"/>
                  </a:lnTo>
                  <a:close/>
                  <a:moveTo>
                    <a:pt x="94500" y="267750"/>
                  </a:moveTo>
                  <a:lnTo>
                    <a:pt x="468562" y="174562"/>
                  </a:lnTo>
                  <a:lnTo>
                    <a:pt x="493500" y="276937"/>
                  </a:lnTo>
                  <a:lnTo>
                    <a:pt x="119437" y="370125"/>
                  </a:lnTo>
                  <a:lnTo>
                    <a:pt x="94500" y="267750"/>
                  </a:lnTo>
                  <a:close/>
                  <a:moveTo>
                    <a:pt x="150938" y="469875"/>
                  </a:moveTo>
                  <a:lnTo>
                    <a:pt x="525000" y="376687"/>
                  </a:lnTo>
                  <a:lnTo>
                    <a:pt x="538125" y="427875"/>
                  </a:lnTo>
                  <a:lnTo>
                    <a:pt x="164063" y="521062"/>
                  </a:lnTo>
                  <a:lnTo>
                    <a:pt x="150938" y="469875"/>
                  </a:lnTo>
                  <a:close/>
                  <a:moveTo>
                    <a:pt x="372750" y="1391250"/>
                  </a:moveTo>
                  <a:lnTo>
                    <a:pt x="746812" y="1298063"/>
                  </a:lnTo>
                  <a:lnTo>
                    <a:pt x="771750" y="1400438"/>
                  </a:lnTo>
                  <a:lnTo>
                    <a:pt x="397688" y="1493625"/>
                  </a:lnTo>
                  <a:lnTo>
                    <a:pt x="372750" y="1391250"/>
                  </a:lnTo>
                  <a:close/>
                </a:path>
              </a:pathLst>
            </a:custGeom>
            <a:solidFill>
              <a:srgbClr val="006580"/>
            </a:solidFill>
            <a:ln w="13097" cap="flat">
              <a:noFill/>
              <a:prstDash val="solid"/>
              <a:miter/>
            </a:ln>
          </p:spPr>
          <p:txBody>
            <a:bodyPr rtlCol="0" anchor="ctr"/>
            <a:lstStyle/>
            <a:p>
              <a:endParaRPr lang="en-US"/>
            </a:p>
          </p:txBody>
        </p:sp>
        <p:sp>
          <p:nvSpPr>
            <p:cNvPr id="5" name="Picture 120">
              <a:extLst>
                <a:ext uri="{FF2B5EF4-FFF2-40B4-BE49-F238E27FC236}">
                  <a16:creationId xmlns:a16="http://schemas.microsoft.com/office/drawing/2014/main" id="{BF9906C9-1339-4F4F-8CF3-279AA352F8A8}"/>
                </a:ext>
              </a:extLst>
            </p:cNvPr>
            <p:cNvSpPr/>
            <p:nvPr/>
          </p:nvSpPr>
          <p:spPr>
            <a:xfrm>
              <a:off x="8624625" y="2204721"/>
              <a:ext cx="494812" cy="1577624"/>
            </a:xfrm>
            <a:custGeom>
              <a:avLst/>
              <a:gdLst>
                <a:gd name="connsiteX0" fmla="*/ 0 w 494812"/>
                <a:gd name="connsiteY0" fmla="*/ 0 h 1577624"/>
                <a:gd name="connsiteX1" fmla="*/ 0 w 494812"/>
                <a:gd name="connsiteY1" fmla="*/ 1577625 h 1577624"/>
                <a:gd name="connsiteX2" fmla="*/ 494812 w 494812"/>
                <a:gd name="connsiteY2" fmla="*/ 1577625 h 1577624"/>
                <a:gd name="connsiteX3" fmla="*/ 494812 w 494812"/>
                <a:gd name="connsiteY3" fmla="*/ 0 h 1577624"/>
                <a:gd name="connsiteX4" fmla="*/ 0 w 494812"/>
                <a:gd name="connsiteY4" fmla="*/ 0 h 1577624"/>
                <a:gd name="connsiteX5" fmla="*/ 443625 w 494812"/>
                <a:gd name="connsiteY5" fmla="*/ 1420125 h 1577624"/>
                <a:gd name="connsiteX6" fmla="*/ 60375 w 494812"/>
                <a:gd name="connsiteY6" fmla="*/ 1420125 h 1577624"/>
                <a:gd name="connsiteX7" fmla="*/ 60375 w 494812"/>
                <a:gd name="connsiteY7" fmla="*/ 1315125 h 1577624"/>
                <a:gd name="connsiteX8" fmla="*/ 443625 w 494812"/>
                <a:gd name="connsiteY8" fmla="*/ 1315125 h 1577624"/>
                <a:gd name="connsiteX9" fmla="*/ 443625 w 494812"/>
                <a:gd name="connsiteY9" fmla="*/ 1420125 h 1577624"/>
                <a:gd name="connsiteX10" fmla="*/ 443625 w 494812"/>
                <a:gd name="connsiteY10" fmla="*/ 427875 h 1577624"/>
                <a:gd name="connsiteX11" fmla="*/ 60375 w 494812"/>
                <a:gd name="connsiteY11" fmla="*/ 427875 h 1577624"/>
                <a:gd name="connsiteX12" fmla="*/ 60375 w 494812"/>
                <a:gd name="connsiteY12" fmla="*/ 375375 h 1577624"/>
                <a:gd name="connsiteX13" fmla="*/ 443625 w 494812"/>
                <a:gd name="connsiteY13" fmla="*/ 375375 h 1577624"/>
                <a:gd name="connsiteX14" fmla="*/ 443625 w 494812"/>
                <a:gd name="connsiteY14" fmla="*/ 427875 h 1577624"/>
                <a:gd name="connsiteX15" fmla="*/ 443625 w 494812"/>
                <a:gd name="connsiteY15" fmla="*/ 270375 h 1577624"/>
                <a:gd name="connsiteX16" fmla="*/ 60375 w 494812"/>
                <a:gd name="connsiteY16" fmla="*/ 270375 h 1577624"/>
                <a:gd name="connsiteX17" fmla="*/ 60375 w 494812"/>
                <a:gd name="connsiteY17" fmla="*/ 165375 h 1577624"/>
                <a:gd name="connsiteX18" fmla="*/ 443625 w 494812"/>
                <a:gd name="connsiteY18" fmla="*/ 165375 h 1577624"/>
                <a:gd name="connsiteX19" fmla="*/ 443625 w 494812"/>
                <a:gd name="connsiteY19" fmla="*/ 270375 h 1577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4812" h="1577624">
                  <a:moveTo>
                    <a:pt x="0" y="0"/>
                  </a:moveTo>
                  <a:lnTo>
                    <a:pt x="0" y="1577625"/>
                  </a:lnTo>
                  <a:lnTo>
                    <a:pt x="494812" y="1577625"/>
                  </a:lnTo>
                  <a:lnTo>
                    <a:pt x="494812" y="0"/>
                  </a:lnTo>
                  <a:lnTo>
                    <a:pt x="0" y="0"/>
                  </a:lnTo>
                  <a:close/>
                  <a:moveTo>
                    <a:pt x="443625" y="1420125"/>
                  </a:moveTo>
                  <a:lnTo>
                    <a:pt x="60375" y="1420125"/>
                  </a:lnTo>
                  <a:lnTo>
                    <a:pt x="60375" y="1315125"/>
                  </a:lnTo>
                  <a:lnTo>
                    <a:pt x="443625" y="1315125"/>
                  </a:lnTo>
                  <a:lnTo>
                    <a:pt x="443625" y="1420125"/>
                  </a:lnTo>
                  <a:close/>
                  <a:moveTo>
                    <a:pt x="443625" y="427875"/>
                  </a:moveTo>
                  <a:lnTo>
                    <a:pt x="60375" y="427875"/>
                  </a:lnTo>
                  <a:lnTo>
                    <a:pt x="60375" y="375375"/>
                  </a:lnTo>
                  <a:lnTo>
                    <a:pt x="443625" y="375375"/>
                  </a:lnTo>
                  <a:lnTo>
                    <a:pt x="443625" y="427875"/>
                  </a:lnTo>
                  <a:close/>
                  <a:moveTo>
                    <a:pt x="443625" y="270375"/>
                  </a:moveTo>
                  <a:lnTo>
                    <a:pt x="60375" y="270375"/>
                  </a:lnTo>
                  <a:lnTo>
                    <a:pt x="60375" y="165375"/>
                  </a:lnTo>
                  <a:lnTo>
                    <a:pt x="443625" y="165375"/>
                  </a:lnTo>
                  <a:lnTo>
                    <a:pt x="443625" y="270375"/>
                  </a:lnTo>
                  <a:close/>
                </a:path>
              </a:pathLst>
            </a:custGeom>
            <a:solidFill>
              <a:srgbClr val="4A4F54"/>
            </a:solidFill>
            <a:ln w="13097"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59667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cept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457200" indent="-457200">
              <a:buClr>
                <a:srgbClr val="D12531"/>
              </a:buClr>
              <a:buFont typeface="Wingdings" panose="05000000000000000000" pitchFamily="2" charset="2"/>
              <a:buChar char="§"/>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If you choose this Point of View it means you are trying  to help the learner answer the Question WHAT IS X? Read the Ideas Box here on the left outside the slide for more tips on how to address this question.</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Just Name the concept  - one per slide</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Concepts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What is X?</a:t>
              </a:r>
            </a:p>
            <a:p>
              <a:pPr marL="171450" indent="-171450" algn="l">
                <a:buFont typeface="Arial" panose="020B0604020202020204" pitchFamily="34" charset="0"/>
                <a:buChar char="•"/>
              </a:pPr>
              <a:r>
                <a:rPr lang="en-GB" sz="1200">
                  <a:solidFill>
                    <a:schemeClr val="tx1"/>
                  </a:solidFill>
                  <a:latin typeface="Roboto"/>
                </a:rPr>
                <a:t>In this Point of View you are explaining the building blocks and theoretical foundations.</a:t>
              </a:r>
            </a:p>
            <a:p>
              <a:pPr marL="171450" indent="-171450" algn="l">
                <a:buFont typeface="Arial" panose="020B0604020202020204" pitchFamily="34" charset="0"/>
                <a:buChar char="•"/>
              </a:pPr>
              <a:r>
                <a:rPr lang="en-GB" sz="1200">
                  <a:solidFill>
                    <a:schemeClr val="tx1"/>
                  </a:solidFill>
                  <a:latin typeface="Roboto"/>
                </a:rPr>
                <a:t>You also use this Point of view to set and explain the basic terminology. (By the way remember to stick to just one standard word to describe each concept, feature, capability etc…)</a:t>
              </a:r>
            </a:p>
            <a:p>
              <a:pPr marL="171450" indent="-171450" algn="l">
                <a:buFont typeface="Arial" panose="020B0604020202020204" pitchFamily="34" charset="0"/>
                <a:buChar char="•"/>
              </a:pPr>
              <a:r>
                <a:rPr lang="en-GB" sz="1200">
                  <a:solidFill>
                    <a:schemeClr val="tx1"/>
                  </a:solidFill>
                  <a:latin typeface="Roboto"/>
                </a:rPr>
                <a:t>Introduce one concept at a time. Don’t mix 2 or more concepts</a:t>
              </a:r>
            </a:p>
            <a:p>
              <a:pPr marL="171450" indent="-171450" algn="l">
                <a:buFont typeface="Arial" panose="020B0604020202020204" pitchFamily="34" charset="0"/>
                <a:buChar char="•"/>
              </a:pPr>
              <a:r>
                <a:rPr lang="en-GB" sz="1200">
                  <a:solidFill>
                    <a:schemeClr val="tx1"/>
                  </a:solidFill>
                  <a:latin typeface="Roboto"/>
                </a:rPr>
                <a:t>Ideally there should be only once concept in each slide</a:t>
              </a:r>
            </a:p>
            <a:p>
              <a:pPr marL="171450" indent="-171450" algn="l">
                <a:buFont typeface="Arial" panose="020B0604020202020204" pitchFamily="34" charset="0"/>
                <a:buChar char="•"/>
              </a:pPr>
              <a:r>
                <a:rPr lang="en-GB" sz="1200">
                  <a:solidFill>
                    <a:schemeClr val="tx1"/>
                  </a:solidFill>
                  <a:latin typeface="Roboto"/>
                </a:rPr>
                <a:t>You can always “connect the dots” or explain the link between several concepts in one additional slide at a later stage.</a:t>
              </a:r>
            </a:p>
            <a:p>
              <a:pPr marL="171450" indent="-171450" algn="l">
                <a:buFont typeface="Arial" panose="020B0604020202020204" pitchFamily="34" charset="0"/>
                <a:buChar char="•"/>
              </a:pPr>
              <a:r>
                <a:rPr lang="en-GB" sz="1200">
                  <a:solidFill>
                    <a:schemeClr val="tx1"/>
                  </a:solidFill>
                  <a:latin typeface="Roboto"/>
                </a:rPr>
                <a:t>Since it is rather theoretical try to exemplify</a:t>
              </a:r>
            </a:p>
            <a:p>
              <a:pPr marL="171450" indent="-171450" algn="l">
                <a:buFont typeface="Arial" panose="020B0604020202020204" pitchFamily="34" charset="0"/>
                <a:buChar char="•"/>
              </a:pPr>
              <a:r>
                <a:rPr lang="en-GB" sz="1200">
                  <a:solidFill>
                    <a:schemeClr val="tx1"/>
                  </a:solidFill>
                  <a:latin typeface="Roboto"/>
                </a:rPr>
                <a:t>When applicable, you can use the icons the learner will see in the UI when using the product. Consistency helps learning.</a:t>
              </a:r>
            </a:p>
            <a:p>
              <a:pPr marL="171450" indent="-171450" algn="l">
                <a:buFont typeface="Arial" panose="020B0604020202020204" pitchFamily="34" charset="0"/>
                <a:buChar char="•"/>
              </a:pPr>
              <a:r>
                <a:rPr lang="en-GB" sz="1200">
                  <a:solidFill>
                    <a:schemeClr val="tx1"/>
                  </a:solidFill>
                  <a:latin typeface="Roboto"/>
                </a:rPr>
                <a:t>You can also use analogies. </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r>
                <a:rPr lang="en-GB" sz="1200">
                  <a:solidFill>
                    <a:schemeClr val="tx1"/>
                  </a:solidFill>
                  <a:latin typeface="Roboto"/>
                </a:rPr>
                <a:t>Try to keep the text in each slide to a maximum of 150 words, this will be slightly more than 1 minute when read. </a:t>
              </a:r>
            </a:p>
            <a:p>
              <a:pPr marL="171450" indent="-171450" algn="l">
                <a:buFont typeface="Arial" panose="020B0604020202020204" pitchFamily="34" charset="0"/>
                <a:buChar char="•"/>
              </a:pPr>
              <a:r>
                <a:rPr lang="en-GB" sz="1200">
                  <a:solidFill>
                    <a:schemeClr val="tx1"/>
                  </a:solidFill>
                  <a:latin typeface="Roboto"/>
                </a:rPr>
                <a:t>You can activate dictation to save some time.</a:t>
              </a:r>
            </a:p>
            <a:p>
              <a:pPr marL="171450" indent="-171450" algn="l">
                <a:buFont typeface="Arial" panose="020B0604020202020204" pitchFamily="34" charset="0"/>
                <a:buChar char="•"/>
              </a:pPr>
              <a:endParaRPr lang="en-US" sz="1600">
                <a:solidFill>
                  <a:schemeClr val="tx1"/>
                </a:solidFill>
              </a:endParaRPr>
            </a:p>
          </p:txBody>
        </p:sp>
      </p:grpSp>
      <p:sp>
        <p:nvSpPr>
          <p:cNvPr id="12" name="Text Placeholder 6">
            <a:extLst>
              <a:ext uri="{FF2B5EF4-FFF2-40B4-BE49-F238E27FC236}">
                <a16:creationId xmlns:a16="http://schemas.microsoft.com/office/drawing/2014/main" id="{75AA9216-D622-4AD2-A2F8-10DDF9A598FD}"/>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3" name="Rectangle 12">
            <a:extLst>
              <a:ext uri="{FF2B5EF4-FFF2-40B4-BE49-F238E27FC236}">
                <a16:creationId xmlns:a16="http://schemas.microsoft.com/office/drawing/2014/main" id="{FB6F721E-0673-4612-A170-3BDF19F2B40D}"/>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4" name="Picture 3">
            <a:extLst>
              <a:ext uri="{FF2B5EF4-FFF2-40B4-BE49-F238E27FC236}">
                <a16:creationId xmlns:a16="http://schemas.microsoft.com/office/drawing/2014/main" id="{64C495A7-B97A-4F4D-9AFD-89D513AACF2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1056095" y="263600"/>
            <a:ext cx="902178" cy="899999"/>
          </a:xfrm>
          <a:prstGeom prst="rect">
            <a:avLst/>
          </a:prstGeom>
        </p:spPr>
      </p:pic>
    </p:spTree>
    <p:custDataLst>
      <p:tags r:id="rId1"/>
    </p:custDataLst>
    <p:extLst>
      <p:ext uri="{BB962C8B-B14F-4D97-AF65-F5344CB8AC3E}">
        <p14:creationId xmlns:p14="http://schemas.microsoft.com/office/powerpoint/2010/main" val="1429627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M Market Trends">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B6D63E-DF92-4EFB-9D16-FC97CB45E20F}"/>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Market Trends</a:t>
            </a:r>
          </a:p>
        </p:txBody>
      </p:sp>
      <p:sp>
        <p:nvSpPr>
          <p:cNvPr id="7" name="Title 1">
            <a:extLst>
              <a:ext uri="{FF2B5EF4-FFF2-40B4-BE49-F238E27FC236}">
                <a16:creationId xmlns:a16="http://schemas.microsoft.com/office/drawing/2014/main" id="{45C573FC-C5C0-4809-8275-B2A8A945B172}"/>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9" name="Subtitle 2">
            <a:extLst>
              <a:ext uri="{FF2B5EF4-FFF2-40B4-BE49-F238E27FC236}">
                <a16:creationId xmlns:a16="http://schemas.microsoft.com/office/drawing/2014/main" id="{9D321A50-EC3D-4633-AF24-991BC44E49E0}"/>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20">
            <a:extLst>
              <a:ext uri="{FF2B5EF4-FFF2-40B4-BE49-F238E27FC236}">
                <a16:creationId xmlns:a16="http://schemas.microsoft.com/office/drawing/2014/main" id="{A8B8CFF8-D881-4DFC-AA33-700D31C9BD14}"/>
              </a:ext>
            </a:extLst>
          </p:cNvPr>
          <p:cNvGrpSpPr/>
          <p:nvPr/>
        </p:nvGrpSpPr>
        <p:grpSpPr>
          <a:xfrm>
            <a:off x="7649062" y="1718720"/>
            <a:ext cx="1969734" cy="1804687"/>
            <a:chOff x="7649062" y="1718720"/>
            <a:chExt cx="1969734" cy="1804687"/>
          </a:xfrm>
        </p:grpSpPr>
        <p:sp>
          <p:nvSpPr>
            <p:cNvPr id="3" name="Picture 120">
              <a:extLst>
                <a:ext uri="{FF2B5EF4-FFF2-40B4-BE49-F238E27FC236}">
                  <a16:creationId xmlns:a16="http://schemas.microsoft.com/office/drawing/2014/main" id="{ECB4AEDB-9DF6-4A79-9A43-C0A130815D55}"/>
                </a:ext>
              </a:extLst>
            </p:cNvPr>
            <p:cNvSpPr/>
            <p:nvPr/>
          </p:nvSpPr>
          <p:spPr>
            <a:xfrm>
              <a:off x="7649062" y="2443220"/>
              <a:ext cx="367500" cy="1026375"/>
            </a:xfrm>
            <a:custGeom>
              <a:avLst/>
              <a:gdLst>
                <a:gd name="connsiteX0" fmla="*/ 0 w 367500"/>
                <a:gd name="connsiteY0" fmla="*/ 0 h 1026375"/>
                <a:gd name="connsiteX1" fmla="*/ 367500 w 367500"/>
                <a:gd name="connsiteY1" fmla="*/ 0 h 1026375"/>
                <a:gd name="connsiteX2" fmla="*/ 367500 w 367500"/>
                <a:gd name="connsiteY2" fmla="*/ 1026375 h 1026375"/>
                <a:gd name="connsiteX3" fmla="*/ 0 w 367500"/>
                <a:gd name="connsiteY3" fmla="*/ 1026375 h 1026375"/>
              </a:gdLst>
              <a:ahLst/>
              <a:cxnLst>
                <a:cxn ang="0">
                  <a:pos x="connsiteX0" y="connsiteY0"/>
                </a:cxn>
                <a:cxn ang="0">
                  <a:pos x="connsiteX1" y="connsiteY1"/>
                </a:cxn>
                <a:cxn ang="0">
                  <a:pos x="connsiteX2" y="connsiteY2"/>
                </a:cxn>
                <a:cxn ang="0">
                  <a:pos x="connsiteX3" y="connsiteY3"/>
                </a:cxn>
              </a:cxnLst>
              <a:rect l="l" t="t" r="r" b="b"/>
              <a:pathLst>
                <a:path w="367500" h="1026375">
                  <a:moveTo>
                    <a:pt x="0" y="0"/>
                  </a:moveTo>
                  <a:lnTo>
                    <a:pt x="367500" y="0"/>
                  </a:lnTo>
                  <a:lnTo>
                    <a:pt x="367500" y="1026375"/>
                  </a:lnTo>
                  <a:lnTo>
                    <a:pt x="0" y="1026375"/>
                  </a:lnTo>
                  <a:close/>
                </a:path>
              </a:pathLst>
            </a:custGeom>
            <a:solidFill>
              <a:srgbClr val="4A4F54"/>
            </a:solidFill>
            <a:ln w="13097" cap="flat">
              <a:noFill/>
              <a:prstDash val="solid"/>
              <a:miter/>
            </a:ln>
          </p:spPr>
          <p:txBody>
            <a:bodyPr rtlCol="0" anchor="ctr"/>
            <a:lstStyle/>
            <a:p>
              <a:endParaRPr lang="en-US"/>
            </a:p>
          </p:txBody>
        </p:sp>
        <p:sp>
          <p:nvSpPr>
            <p:cNvPr id="4" name="Picture 120">
              <a:extLst>
                <a:ext uri="{FF2B5EF4-FFF2-40B4-BE49-F238E27FC236}">
                  <a16:creationId xmlns:a16="http://schemas.microsoft.com/office/drawing/2014/main" id="{242702DB-0F5C-4226-A47B-232BEDE84B29}"/>
                </a:ext>
              </a:extLst>
            </p:cNvPr>
            <p:cNvSpPr/>
            <p:nvPr/>
          </p:nvSpPr>
          <p:spPr>
            <a:xfrm>
              <a:off x="8227546" y="2145938"/>
              <a:ext cx="1391250" cy="1377468"/>
            </a:xfrm>
            <a:custGeom>
              <a:avLst/>
              <a:gdLst>
                <a:gd name="connsiteX0" fmla="*/ 848203 w 1391250"/>
                <a:gd name="connsiteY0" fmla="*/ 143719 h 1377468"/>
                <a:gd name="connsiteX1" fmla="*/ 848203 w 1391250"/>
                <a:gd name="connsiteY1" fmla="*/ 143719 h 1377468"/>
                <a:gd name="connsiteX2" fmla="*/ 144703 w 1391250"/>
                <a:gd name="connsiteY2" fmla="*/ 143719 h 1377468"/>
                <a:gd name="connsiteX3" fmla="*/ 144703 w 1391250"/>
                <a:gd name="connsiteY3" fmla="*/ 840656 h 1377468"/>
                <a:gd name="connsiteX4" fmla="*/ 798328 w 1391250"/>
                <a:gd name="connsiteY4" fmla="*/ 885281 h 1377468"/>
                <a:gd name="connsiteX5" fmla="*/ 950578 w 1391250"/>
                <a:gd name="connsiteY5" fmla="*/ 1093969 h 1377468"/>
                <a:gd name="connsiteX6" fmla="*/ 1029328 w 1391250"/>
                <a:gd name="connsiteY6" fmla="*/ 1185844 h 1377468"/>
                <a:gd name="connsiteX7" fmla="*/ 1194703 w 1391250"/>
                <a:gd name="connsiteY7" fmla="*/ 1349906 h 1377468"/>
                <a:gd name="connsiteX8" fmla="*/ 1328578 w 1391250"/>
                <a:gd name="connsiteY8" fmla="*/ 1349906 h 1377468"/>
                <a:gd name="connsiteX9" fmla="*/ 1362703 w 1391250"/>
                <a:gd name="connsiteY9" fmla="*/ 1315781 h 1377468"/>
                <a:gd name="connsiteX10" fmla="*/ 1362703 w 1391250"/>
                <a:gd name="connsiteY10" fmla="*/ 1183219 h 1377468"/>
                <a:gd name="connsiteX11" fmla="*/ 1197328 w 1391250"/>
                <a:gd name="connsiteY11" fmla="*/ 1019156 h 1377468"/>
                <a:gd name="connsiteX12" fmla="*/ 1104141 w 1391250"/>
                <a:gd name="connsiteY12" fmla="*/ 941719 h 1377468"/>
                <a:gd name="connsiteX13" fmla="*/ 894141 w 1391250"/>
                <a:gd name="connsiteY13" fmla="*/ 790781 h 1377468"/>
                <a:gd name="connsiteX14" fmla="*/ 848203 w 1391250"/>
                <a:gd name="connsiteY14" fmla="*/ 143719 h 1377468"/>
                <a:gd name="connsiteX15" fmla="*/ 748453 w 1391250"/>
                <a:gd name="connsiteY15" fmla="*/ 742219 h 1377468"/>
                <a:gd name="connsiteX16" fmla="*/ 748453 w 1391250"/>
                <a:gd name="connsiteY16" fmla="*/ 742219 h 1377468"/>
                <a:gd name="connsiteX17" fmla="*/ 245766 w 1391250"/>
                <a:gd name="connsiteY17" fmla="*/ 742219 h 1377468"/>
                <a:gd name="connsiteX18" fmla="*/ 245766 w 1391250"/>
                <a:gd name="connsiteY18" fmla="*/ 243469 h 1377468"/>
                <a:gd name="connsiteX19" fmla="*/ 748453 w 1391250"/>
                <a:gd name="connsiteY19" fmla="*/ 243469 h 1377468"/>
                <a:gd name="connsiteX20" fmla="*/ 748453 w 1391250"/>
                <a:gd name="connsiteY20" fmla="*/ 742219 h 137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91250" h="1377468">
                  <a:moveTo>
                    <a:pt x="848203" y="143719"/>
                  </a:moveTo>
                  <a:lnTo>
                    <a:pt x="848203" y="143719"/>
                  </a:lnTo>
                  <a:cubicBezTo>
                    <a:pt x="655266" y="-47906"/>
                    <a:pt x="340266" y="-47906"/>
                    <a:pt x="144703" y="143719"/>
                  </a:cubicBezTo>
                  <a:cubicBezTo>
                    <a:pt x="-48234" y="336656"/>
                    <a:pt x="-48234" y="647719"/>
                    <a:pt x="144703" y="840656"/>
                  </a:cubicBezTo>
                  <a:cubicBezTo>
                    <a:pt x="323203" y="1017844"/>
                    <a:pt x="602766" y="1032281"/>
                    <a:pt x="798328" y="885281"/>
                  </a:cubicBezTo>
                  <a:lnTo>
                    <a:pt x="950578" y="1093969"/>
                  </a:lnTo>
                  <a:cubicBezTo>
                    <a:pt x="970266" y="1120219"/>
                    <a:pt x="1029328" y="1185844"/>
                    <a:pt x="1029328" y="1185844"/>
                  </a:cubicBezTo>
                  <a:lnTo>
                    <a:pt x="1194703" y="1349906"/>
                  </a:lnTo>
                  <a:cubicBezTo>
                    <a:pt x="1232766" y="1386656"/>
                    <a:pt x="1293141" y="1386656"/>
                    <a:pt x="1328578" y="1349906"/>
                  </a:cubicBezTo>
                  <a:lnTo>
                    <a:pt x="1362703" y="1315781"/>
                  </a:lnTo>
                  <a:cubicBezTo>
                    <a:pt x="1400766" y="1280344"/>
                    <a:pt x="1400766" y="1219969"/>
                    <a:pt x="1362703" y="1183219"/>
                  </a:cubicBezTo>
                  <a:lnTo>
                    <a:pt x="1197328" y="1019156"/>
                  </a:lnTo>
                  <a:cubicBezTo>
                    <a:pt x="1173703" y="995531"/>
                    <a:pt x="1131703" y="961406"/>
                    <a:pt x="1104141" y="941719"/>
                  </a:cubicBezTo>
                  <a:lnTo>
                    <a:pt x="894141" y="790781"/>
                  </a:lnTo>
                  <a:cubicBezTo>
                    <a:pt x="1041141" y="597844"/>
                    <a:pt x="1026703" y="320906"/>
                    <a:pt x="848203" y="143719"/>
                  </a:cubicBezTo>
                  <a:moveTo>
                    <a:pt x="748453" y="742219"/>
                  </a:moveTo>
                  <a:lnTo>
                    <a:pt x="748453" y="742219"/>
                  </a:lnTo>
                  <a:cubicBezTo>
                    <a:pt x="609328" y="878719"/>
                    <a:pt x="384891" y="878719"/>
                    <a:pt x="245766" y="742219"/>
                  </a:cubicBezTo>
                  <a:cubicBezTo>
                    <a:pt x="107953" y="604406"/>
                    <a:pt x="107953" y="381281"/>
                    <a:pt x="245766" y="243469"/>
                  </a:cubicBezTo>
                  <a:cubicBezTo>
                    <a:pt x="384891" y="105656"/>
                    <a:pt x="609328" y="105656"/>
                    <a:pt x="748453" y="243469"/>
                  </a:cubicBezTo>
                  <a:cubicBezTo>
                    <a:pt x="887578" y="381281"/>
                    <a:pt x="887578" y="603094"/>
                    <a:pt x="748453" y="742219"/>
                  </a:cubicBezTo>
                  <a:close/>
                </a:path>
              </a:pathLst>
            </a:custGeom>
            <a:solidFill>
              <a:srgbClr val="006580"/>
            </a:solidFill>
            <a:ln w="13097" cap="flat">
              <a:noFill/>
              <a:prstDash val="solid"/>
              <a:miter/>
            </a:ln>
          </p:spPr>
          <p:txBody>
            <a:bodyPr rtlCol="0" anchor="ctr"/>
            <a:lstStyle/>
            <a:p>
              <a:endParaRPr lang="en-US"/>
            </a:p>
          </p:txBody>
        </p:sp>
        <p:sp>
          <p:nvSpPr>
            <p:cNvPr id="5" name="Picture 120">
              <a:extLst>
                <a:ext uri="{FF2B5EF4-FFF2-40B4-BE49-F238E27FC236}">
                  <a16:creationId xmlns:a16="http://schemas.microsoft.com/office/drawing/2014/main" id="{159F1C07-641B-46BE-B897-CF993A3A4277}"/>
                </a:ext>
              </a:extLst>
            </p:cNvPr>
            <p:cNvSpPr/>
            <p:nvPr/>
          </p:nvSpPr>
          <p:spPr>
            <a:xfrm>
              <a:off x="8121562" y="2140032"/>
              <a:ext cx="368812" cy="1329562"/>
            </a:xfrm>
            <a:custGeom>
              <a:avLst/>
              <a:gdLst>
                <a:gd name="connsiteX0" fmla="*/ 177188 w 368812"/>
                <a:gd name="connsiteY0" fmla="*/ 74813 h 1329562"/>
                <a:gd name="connsiteX1" fmla="*/ 269063 w 368812"/>
                <a:gd name="connsiteY1" fmla="*/ 0 h 1329562"/>
                <a:gd name="connsiteX2" fmla="*/ 0 w 368812"/>
                <a:gd name="connsiteY2" fmla="*/ 0 h 1329562"/>
                <a:gd name="connsiteX3" fmla="*/ 0 w 368812"/>
                <a:gd name="connsiteY3" fmla="*/ 1329563 h 1329562"/>
                <a:gd name="connsiteX4" fmla="*/ 368812 w 368812"/>
                <a:gd name="connsiteY4" fmla="*/ 1329563 h 1329562"/>
                <a:gd name="connsiteX5" fmla="*/ 368812 w 368812"/>
                <a:gd name="connsiteY5" fmla="*/ 1048688 h 1329562"/>
                <a:gd name="connsiteX6" fmla="*/ 177188 w 368812"/>
                <a:gd name="connsiteY6" fmla="*/ 920063 h 1329562"/>
                <a:gd name="connsiteX7" fmla="*/ 177188 w 368812"/>
                <a:gd name="connsiteY7" fmla="*/ 74813 h 132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812" h="1329562">
                  <a:moveTo>
                    <a:pt x="177188" y="74813"/>
                  </a:moveTo>
                  <a:cubicBezTo>
                    <a:pt x="206062" y="47250"/>
                    <a:pt x="236250" y="22313"/>
                    <a:pt x="269063" y="0"/>
                  </a:cubicBezTo>
                  <a:lnTo>
                    <a:pt x="0" y="0"/>
                  </a:lnTo>
                  <a:lnTo>
                    <a:pt x="0" y="1329563"/>
                  </a:lnTo>
                  <a:lnTo>
                    <a:pt x="368812" y="1329563"/>
                  </a:lnTo>
                  <a:lnTo>
                    <a:pt x="368812" y="1048688"/>
                  </a:lnTo>
                  <a:cubicBezTo>
                    <a:pt x="297937" y="1018500"/>
                    <a:pt x="233625" y="976500"/>
                    <a:pt x="177188" y="920063"/>
                  </a:cubicBezTo>
                  <a:cubicBezTo>
                    <a:pt x="-55125" y="687750"/>
                    <a:pt x="-55125" y="308438"/>
                    <a:pt x="177188" y="74813"/>
                  </a:cubicBezTo>
                  <a:close/>
                </a:path>
              </a:pathLst>
            </a:custGeom>
            <a:solidFill>
              <a:srgbClr val="4A4F54"/>
            </a:solidFill>
            <a:ln w="13097" cap="flat">
              <a:noFill/>
              <a:prstDash val="solid"/>
              <a:miter/>
            </a:ln>
          </p:spPr>
          <p:txBody>
            <a:bodyPr rtlCol="0" anchor="ctr"/>
            <a:lstStyle/>
            <a:p>
              <a:endParaRPr lang="en-US"/>
            </a:p>
          </p:txBody>
        </p:sp>
        <p:sp>
          <p:nvSpPr>
            <p:cNvPr id="11" name="Picture 120">
              <a:extLst>
                <a:ext uri="{FF2B5EF4-FFF2-40B4-BE49-F238E27FC236}">
                  <a16:creationId xmlns:a16="http://schemas.microsoft.com/office/drawing/2014/main" id="{201A4D7B-46F4-4BB7-984C-F12695024A9E}"/>
                </a:ext>
              </a:extLst>
            </p:cNvPr>
            <p:cNvSpPr/>
            <p:nvPr/>
          </p:nvSpPr>
          <p:spPr>
            <a:xfrm>
              <a:off x="8596687" y="1718720"/>
              <a:ext cx="368812" cy="371437"/>
            </a:xfrm>
            <a:custGeom>
              <a:avLst/>
              <a:gdLst>
                <a:gd name="connsiteX0" fmla="*/ 368813 w 368812"/>
                <a:gd name="connsiteY0" fmla="*/ 371438 h 371437"/>
                <a:gd name="connsiteX1" fmla="*/ 368813 w 368812"/>
                <a:gd name="connsiteY1" fmla="*/ 0 h 371437"/>
                <a:gd name="connsiteX2" fmla="*/ 0 w 368812"/>
                <a:gd name="connsiteY2" fmla="*/ 0 h 371437"/>
                <a:gd name="connsiteX3" fmla="*/ 0 w 368812"/>
                <a:gd name="connsiteY3" fmla="*/ 337313 h 371437"/>
                <a:gd name="connsiteX4" fmla="*/ 128625 w 368812"/>
                <a:gd name="connsiteY4" fmla="*/ 324188 h 371437"/>
                <a:gd name="connsiteX5" fmla="*/ 368813 w 368812"/>
                <a:gd name="connsiteY5" fmla="*/ 371438 h 371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8812" h="371437">
                  <a:moveTo>
                    <a:pt x="368813" y="371438"/>
                  </a:moveTo>
                  <a:lnTo>
                    <a:pt x="368813" y="0"/>
                  </a:lnTo>
                  <a:lnTo>
                    <a:pt x="0" y="0"/>
                  </a:lnTo>
                  <a:lnTo>
                    <a:pt x="0" y="337313"/>
                  </a:lnTo>
                  <a:cubicBezTo>
                    <a:pt x="42000" y="328125"/>
                    <a:pt x="85313" y="324188"/>
                    <a:pt x="128625" y="324188"/>
                  </a:cubicBezTo>
                  <a:cubicBezTo>
                    <a:pt x="212625" y="322875"/>
                    <a:pt x="294000" y="339938"/>
                    <a:pt x="368813" y="371438"/>
                  </a:cubicBezTo>
                  <a:close/>
                </a:path>
              </a:pathLst>
            </a:custGeom>
            <a:solidFill>
              <a:srgbClr val="4A4F54"/>
            </a:solidFill>
            <a:ln w="13097" cap="flat">
              <a:noFill/>
              <a:prstDash val="solid"/>
              <a:miter/>
            </a:ln>
          </p:spPr>
          <p:txBody>
            <a:bodyPr rtlCol="0" anchor="ctr"/>
            <a:lstStyle/>
            <a:p>
              <a:endParaRPr lang="en-US"/>
            </a:p>
          </p:txBody>
        </p:sp>
        <p:sp>
          <p:nvSpPr>
            <p:cNvPr id="12" name="Picture 120">
              <a:extLst>
                <a:ext uri="{FF2B5EF4-FFF2-40B4-BE49-F238E27FC236}">
                  <a16:creationId xmlns:a16="http://schemas.microsoft.com/office/drawing/2014/main" id="{1207AFB4-CA58-4029-9E9D-4233CC1F20D5}"/>
                </a:ext>
              </a:extLst>
            </p:cNvPr>
            <p:cNvSpPr/>
            <p:nvPr/>
          </p:nvSpPr>
          <p:spPr>
            <a:xfrm>
              <a:off x="8596687" y="3186095"/>
              <a:ext cx="368812" cy="283499"/>
            </a:xfrm>
            <a:custGeom>
              <a:avLst/>
              <a:gdLst>
                <a:gd name="connsiteX0" fmla="*/ 0 w 368812"/>
                <a:gd name="connsiteY0" fmla="*/ 36750 h 283499"/>
                <a:gd name="connsiteX1" fmla="*/ 0 w 368812"/>
                <a:gd name="connsiteY1" fmla="*/ 283500 h 283499"/>
                <a:gd name="connsiteX2" fmla="*/ 368813 w 368812"/>
                <a:gd name="connsiteY2" fmla="*/ 283500 h 283499"/>
                <a:gd name="connsiteX3" fmla="*/ 368813 w 368812"/>
                <a:gd name="connsiteY3" fmla="*/ 0 h 283499"/>
                <a:gd name="connsiteX4" fmla="*/ 128625 w 368812"/>
                <a:gd name="connsiteY4" fmla="*/ 49875 h 283499"/>
                <a:gd name="connsiteX5" fmla="*/ 0 w 368812"/>
                <a:gd name="connsiteY5" fmla="*/ 36750 h 28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8812" h="283499">
                  <a:moveTo>
                    <a:pt x="0" y="36750"/>
                  </a:moveTo>
                  <a:lnTo>
                    <a:pt x="0" y="283500"/>
                  </a:lnTo>
                  <a:lnTo>
                    <a:pt x="368813" y="283500"/>
                  </a:lnTo>
                  <a:lnTo>
                    <a:pt x="368813" y="0"/>
                  </a:lnTo>
                  <a:cubicBezTo>
                    <a:pt x="294000" y="32813"/>
                    <a:pt x="211313" y="49875"/>
                    <a:pt x="128625" y="49875"/>
                  </a:cubicBezTo>
                  <a:cubicBezTo>
                    <a:pt x="84000" y="49875"/>
                    <a:pt x="42000" y="45938"/>
                    <a:pt x="0" y="36750"/>
                  </a:cubicBezTo>
                  <a:close/>
                </a:path>
              </a:pathLst>
            </a:custGeom>
            <a:solidFill>
              <a:srgbClr val="4A4F54"/>
            </a:solidFill>
            <a:ln w="13097" cap="flat">
              <a:noFill/>
              <a:prstDash val="solid"/>
              <a:miter/>
            </a:ln>
          </p:spPr>
          <p:txBody>
            <a:bodyPr rtlCol="0" anchor="ctr"/>
            <a:lstStyle/>
            <a:p>
              <a:endParaRPr lang="en-US"/>
            </a:p>
          </p:txBody>
        </p:sp>
        <p:grpSp>
          <p:nvGrpSpPr>
            <p:cNvPr id="13" name="Picture 120">
              <a:extLst>
                <a:ext uri="{FF2B5EF4-FFF2-40B4-BE49-F238E27FC236}">
                  <a16:creationId xmlns:a16="http://schemas.microsoft.com/office/drawing/2014/main" id="{2FA1BC0D-6E60-479B-A464-D9EB411BF5B1}"/>
                </a:ext>
              </a:extLst>
            </p:cNvPr>
            <p:cNvGrpSpPr/>
            <p:nvPr/>
          </p:nvGrpSpPr>
          <p:grpSpPr>
            <a:xfrm>
              <a:off x="8596687" y="2389407"/>
              <a:ext cx="379312" cy="493499"/>
              <a:chOff x="8596687" y="2389407"/>
              <a:chExt cx="379312" cy="493499"/>
            </a:xfrm>
            <a:solidFill>
              <a:srgbClr val="4A4F54"/>
            </a:solidFill>
          </p:grpSpPr>
          <p:sp>
            <p:nvSpPr>
              <p:cNvPr id="14" name="Picture 120">
                <a:extLst>
                  <a:ext uri="{FF2B5EF4-FFF2-40B4-BE49-F238E27FC236}">
                    <a16:creationId xmlns:a16="http://schemas.microsoft.com/office/drawing/2014/main" id="{258EBDFD-1B22-4F74-9475-7E5FAC82AEDD}"/>
                  </a:ext>
                </a:extLst>
              </p:cNvPr>
              <p:cNvSpPr/>
              <p:nvPr/>
            </p:nvSpPr>
            <p:spPr>
              <a:xfrm>
                <a:off x="8965500" y="2566594"/>
                <a:ext cx="10499" cy="143062"/>
              </a:xfrm>
              <a:custGeom>
                <a:avLst/>
                <a:gdLst>
                  <a:gd name="connsiteX0" fmla="*/ 0 w 10499"/>
                  <a:gd name="connsiteY0" fmla="*/ 0 h 143062"/>
                  <a:gd name="connsiteX1" fmla="*/ 0 w 10499"/>
                  <a:gd name="connsiteY1" fmla="*/ 143063 h 143062"/>
                  <a:gd name="connsiteX2" fmla="*/ 10500 w 10499"/>
                  <a:gd name="connsiteY2" fmla="*/ 70875 h 143062"/>
                  <a:gd name="connsiteX3" fmla="*/ 0 w 10499"/>
                  <a:gd name="connsiteY3" fmla="*/ 0 h 143062"/>
                </a:gdLst>
                <a:ahLst/>
                <a:cxnLst>
                  <a:cxn ang="0">
                    <a:pos x="connsiteX0" y="connsiteY0"/>
                  </a:cxn>
                  <a:cxn ang="0">
                    <a:pos x="connsiteX1" y="connsiteY1"/>
                  </a:cxn>
                  <a:cxn ang="0">
                    <a:pos x="connsiteX2" y="connsiteY2"/>
                  </a:cxn>
                  <a:cxn ang="0">
                    <a:pos x="connsiteX3" y="connsiteY3"/>
                  </a:cxn>
                </a:cxnLst>
                <a:rect l="l" t="t" r="r" b="b"/>
                <a:pathLst>
                  <a:path w="10499" h="143062">
                    <a:moveTo>
                      <a:pt x="0" y="0"/>
                    </a:moveTo>
                    <a:lnTo>
                      <a:pt x="0" y="143063"/>
                    </a:lnTo>
                    <a:cubicBezTo>
                      <a:pt x="6563" y="120750"/>
                      <a:pt x="10500" y="95813"/>
                      <a:pt x="10500" y="70875"/>
                    </a:cubicBezTo>
                    <a:cubicBezTo>
                      <a:pt x="10500" y="47250"/>
                      <a:pt x="6563" y="22313"/>
                      <a:pt x="0" y="0"/>
                    </a:cubicBezTo>
                    <a:close/>
                  </a:path>
                </a:pathLst>
              </a:custGeom>
              <a:solidFill>
                <a:srgbClr val="4A4F54"/>
              </a:solidFill>
              <a:ln w="13097" cap="flat">
                <a:noFill/>
                <a:prstDash val="solid"/>
                <a:miter/>
              </a:ln>
            </p:spPr>
            <p:txBody>
              <a:bodyPr rtlCol="0" anchor="ctr"/>
              <a:lstStyle/>
              <a:p>
                <a:endParaRPr lang="en-US"/>
              </a:p>
            </p:txBody>
          </p:sp>
          <p:sp>
            <p:nvSpPr>
              <p:cNvPr id="15" name="Picture 120">
                <a:extLst>
                  <a:ext uri="{FF2B5EF4-FFF2-40B4-BE49-F238E27FC236}">
                    <a16:creationId xmlns:a16="http://schemas.microsoft.com/office/drawing/2014/main" id="{8564BF2B-6299-41B7-84F7-BE7C8743FB97}"/>
                  </a:ext>
                </a:extLst>
              </p:cNvPr>
              <p:cNvSpPr/>
              <p:nvPr/>
            </p:nvSpPr>
            <p:spPr>
              <a:xfrm>
                <a:off x="8596687" y="2389407"/>
                <a:ext cx="368812" cy="493499"/>
              </a:xfrm>
              <a:custGeom>
                <a:avLst/>
                <a:gdLst>
                  <a:gd name="connsiteX0" fmla="*/ 305813 w 368812"/>
                  <a:gd name="connsiteY0" fmla="*/ 73500 h 493499"/>
                  <a:gd name="connsiteX1" fmla="*/ 128625 w 368812"/>
                  <a:gd name="connsiteY1" fmla="*/ 0 h 493499"/>
                  <a:gd name="connsiteX2" fmla="*/ 0 w 368812"/>
                  <a:gd name="connsiteY2" fmla="*/ 35438 h 493499"/>
                  <a:gd name="connsiteX3" fmla="*/ 0 w 368812"/>
                  <a:gd name="connsiteY3" fmla="*/ 459375 h 493499"/>
                  <a:gd name="connsiteX4" fmla="*/ 128625 w 368812"/>
                  <a:gd name="connsiteY4" fmla="*/ 493500 h 493499"/>
                  <a:gd name="connsiteX5" fmla="*/ 307125 w 368812"/>
                  <a:gd name="connsiteY5" fmla="*/ 421312 h 493499"/>
                  <a:gd name="connsiteX6" fmla="*/ 368813 w 368812"/>
                  <a:gd name="connsiteY6" fmla="*/ 318938 h 493499"/>
                  <a:gd name="connsiteX7" fmla="*/ 368813 w 368812"/>
                  <a:gd name="connsiteY7" fmla="*/ 177188 h 493499"/>
                  <a:gd name="connsiteX8" fmla="*/ 305813 w 368812"/>
                  <a:gd name="connsiteY8" fmla="*/ 73500 h 49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812" h="493499">
                    <a:moveTo>
                      <a:pt x="305813" y="73500"/>
                    </a:moveTo>
                    <a:cubicBezTo>
                      <a:pt x="258563" y="26250"/>
                      <a:pt x="195563" y="0"/>
                      <a:pt x="128625" y="0"/>
                    </a:cubicBezTo>
                    <a:cubicBezTo>
                      <a:pt x="82688" y="0"/>
                      <a:pt x="38063" y="13125"/>
                      <a:pt x="0" y="35438"/>
                    </a:cubicBezTo>
                    <a:lnTo>
                      <a:pt x="0" y="459375"/>
                    </a:lnTo>
                    <a:cubicBezTo>
                      <a:pt x="38063" y="481688"/>
                      <a:pt x="82688" y="493500"/>
                      <a:pt x="128625" y="493500"/>
                    </a:cubicBezTo>
                    <a:cubicBezTo>
                      <a:pt x="195563" y="493500"/>
                      <a:pt x="258563" y="467250"/>
                      <a:pt x="307125" y="421312"/>
                    </a:cubicBezTo>
                    <a:cubicBezTo>
                      <a:pt x="336000" y="392438"/>
                      <a:pt x="357000" y="357000"/>
                      <a:pt x="368813" y="318938"/>
                    </a:cubicBezTo>
                    <a:lnTo>
                      <a:pt x="368813" y="177188"/>
                    </a:lnTo>
                    <a:cubicBezTo>
                      <a:pt x="357000" y="139125"/>
                      <a:pt x="334688" y="103688"/>
                      <a:pt x="305813" y="73500"/>
                    </a:cubicBezTo>
                    <a:close/>
                  </a:path>
                </a:pathLst>
              </a:custGeom>
              <a:solidFill>
                <a:srgbClr val="4A4F54"/>
              </a:solidFill>
              <a:ln w="13097" cap="flat">
                <a:noFill/>
                <a:prstDash val="solid"/>
                <a:miter/>
              </a:ln>
            </p:spPr>
            <p:txBody>
              <a:bodyPr rtlCol="0" anchor="ctr"/>
              <a:lstStyle/>
              <a:p>
                <a:endParaRPr lang="en-US"/>
              </a:p>
            </p:txBody>
          </p:sp>
        </p:grpSp>
      </p:grpSp>
    </p:spTree>
    <p:custDataLst>
      <p:tags r:id="rId1"/>
    </p:custDataLst>
    <p:extLst>
      <p:ext uri="{BB962C8B-B14F-4D97-AF65-F5344CB8AC3E}">
        <p14:creationId xmlns:p14="http://schemas.microsoft.com/office/powerpoint/2010/main" val="4112367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arket Trend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457200" indent="-457200">
              <a:buClr>
                <a:srgbClr val="D12531"/>
              </a:buClr>
              <a:buFont typeface="Wingdings" panose="05000000000000000000" pitchFamily="2" charset="2"/>
              <a:buChar char="§"/>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If you choose this Point of View it means you are trying  to help the learner answer the Question WHERE IS THE MARKET GOING? Read the Ideas Box here on the left outside the slide for more tips on how to address this question.</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Where is the Market going?</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1"/>
            <a:ext cx="3414630" cy="7258639"/>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Market Trends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What are major trends? </a:t>
              </a:r>
            </a:p>
            <a:p>
              <a:pPr marL="0" indent="0" algn="l">
                <a:buFont typeface="Arial" panose="020B0604020202020204" pitchFamily="34" charset="0"/>
                <a:buNone/>
              </a:pPr>
              <a:endParaRPr lang="en-GB" sz="1600" b="1">
                <a:solidFill>
                  <a:srgbClr val="C00000"/>
                </a:solidFill>
                <a:latin typeface="Roboto"/>
              </a:endParaRPr>
            </a:p>
            <a:p>
              <a:pPr marL="0" indent="0" algn="l">
                <a:buFont typeface="Arial" panose="020B0604020202020204" pitchFamily="34" charset="0"/>
                <a:buNone/>
              </a:pPr>
              <a:r>
                <a:rPr lang="en-GB" sz="1200">
                  <a:solidFill>
                    <a:schemeClr val="tx1"/>
                  </a:solidFill>
                  <a:latin typeface="Roboto"/>
                </a:rPr>
                <a:t>In this Point of View you are illustrating what has been changing in the last years in the industries relevant to this Solution, Product, or Feature. You also explain why this trends will stay and how they will change the future. Always Explore Regulation, Technology, New and disruptive competitors, Business Models, etc.</a:t>
              </a:r>
            </a:p>
            <a:p>
              <a:pPr marL="171450" indent="-171450" algn="l">
                <a:buFont typeface="Arial" panose="020B0604020202020204" pitchFamily="34" charset="0"/>
                <a:buChar char="•"/>
              </a:pPr>
              <a:r>
                <a:rPr lang="en-GB" sz="1200">
                  <a:solidFill>
                    <a:schemeClr val="tx1"/>
                  </a:solidFill>
                  <a:latin typeface="Roboto"/>
                </a:rPr>
                <a:t>Introduce one trend at a time. Don’t mix 2 or more trends in one side.</a:t>
              </a:r>
            </a:p>
            <a:p>
              <a:pPr marL="171450" indent="-171450" algn="l">
                <a:buFont typeface="Arial" panose="020B0604020202020204" pitchFamily="34" charset="0"/>
                <a:buChar char="•"/>
              </a:pPr>
              <a:r>
                <a:rPr lang="en-GB" sz="1200">
                  <a:solidFill>
                    <a:schemeClr val="tx1"/>
                  </a:solidFill>
                  <a:latin typeface="Roboto"/>
                </a:rPr>
                <a:t>For each trend Make sure</a:t>
              </a:r>
            </a:p>
            <a:p>
              <a:pPr marL="628650" lvl="1" indent="-171450" algn="l">
                <a:buFont typeface="Arial" panose="020B0604020202020204" pitchFamily="34" charset="0"/>
                <a:buChar char="•"/>
              </a:pPr>
              <a:r>
                <a:rPr lang="en-GB" sz="1200">
                  <a:solidFill>
                    <a:schemeClr val="tx1"/>
                  </a:solidFill>
                  <a:latin typeface="Roboto"/>
                </a:rPr>
                <a:t>You provide hard data (Stats)</a:t>
              </a:r>
            </a:p>
            <a:p>
              <a:pPr marL="628650" lvl="1" indent="-171450" algn="l">
                <a:buFont typeface="Arial" panose="020B0604020202020204" pitchFamily="34" charset="0"/>
                <a:buChar char="•"/>
              </a:pPr>
              <a:r>
                <a:rPr lang="en-GB" sz="1200">
                  <a:solidFill>
                    <a:schemeClr val="tx1"/>
                  </a:solidFill>
                  <a:latin typeface="Roboto"/>
                </a:rPr>
                <a:t>External research</a:t>
              </a:r>
            </a:p>
            <a:p>
              <a:pPr marL="628650" lvl="1" indent="-171450" algn="l">
                <a:buFont typeface="Arial" panose="020B0604020202020204" pitchFamily="34" charset="0"/>
                <a:buChar char="•"/>
              </a:pPr>
              <a:r>
                <a:rPr lang="en-GB" sz="1200">
                  <a:solidFill>
                    <a:schemeClr val="tx1"/>
                  </a:solidFill>
                  <a:latin typeface="Roboto"/>
                </a:rPr>
                <a:t>At least one good Business Example of Success or Failure</a:t>
              </a:r>
            </a:p>
            <a:p>
              <a:pPr marL="171450" indent="-171450" algn="l">
                <a:buFont typeface="Arial" panose="020B0604020202020204" pitchFamily="34" charset="0"/>
                <a:buChar char="•"/>
              </a:pPr>
              <a:r>
                <a:rPr lang="en-GB" sz="1200">
                  <a:solidFill>
                    <a:schemeClr val="tx1"/>
                  </a:solidFill>
                  <a:latin typeface="Roboto"/>
                </a:rPr>
                <a:t>When trends build on each other only show this reinforcing loop at the end in a new slide.</a:t>
              </a:r>
            </a:p>
            <a:p>
              <a:pPr marL="171450" indent="-171450" algn="l">
                <a:buFont typeface="Arial" panose="020B0604020202020204" pitchFamily="34" charset="0"/>
                <a:buChar char="•"/>
              </a:pPr>
              <a:r>
                <a:rPr lang="en-GB" sz="1200">
                  <a:solidFill>
                    <a:schemeClr val="tx1"/>
                  </a:solidFill>
                  <a:latin typeface="Roboto"/>
                </a:rPr>
                <a:t>Add images of logs and products on the screen and explain in the speaker notes</a:t>
              </a:r>
            </a:p>
            <a:p>
              <a:pPr marL="171450" indent="-171450" algn="l">
                <a:buFont typeface="Arial" panose="020B0604020202020204" pitchFamily="34" charset="0"/>
                <a:buChar char="•"/>
              </a:pPr>
              <a:r>
                <a:rPr lang="en-GB" sz="1200">
                  <a:solidFill>
                    <a:schemeClr val="tx1"/>
                  </a:solidFill>
                  <a:latin typeface="Roboto"/>
                </a:rPr>
                <a:t>Add Graphics in Full screen – Highlight major points</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r>
                <a:rPr lang="en-GB" sz="1200">
                  <a:solidFill>
                    <a:schemeClr val="tx1"/>
                  </a:solidFill>
                  <a:latin typeface="Roboto"/>
                </a:rPr>
                <a:t>Try to keep the text in each slide to a maximum of 150 words, this will be slightly more than 1 minute when read. </a:t>
              </a:r>
            </a:p>
            <a:p>
              <a:pPr marL="171450" indent="-171450" algn="l">
                <a:buFont typeface="Arial" panose="020B0604020202020204" pitchFamily="34" charset="0"/>
                <a:buChar char="•"/>
              </a:pPr>
              <a:r>
                <a:rPr lang="en-GB" sz="1200">
                  <a:solidFill>
                    <a:schemeClr val="tx1"/>
                  </a:solidFill>
                  <a:latin typeface="Roboto"/>
                </a:rPr>
                <a:t>You can activate dictation to save some time.</a:t>
              </a:r>
            </a:p>
            <a:p>
              <a:pPr marL="171450" indent="-171450" algn="l">
                <a:buFont typeface="Arial" panose="020B0604020202020204" pitchFamily="34" charset="0"/>
                <a:buChar char="•"/>
              </a:pPr>
              <a:endParaRPr lang="en-US" sz="1600">
                <a:solidFill>
                  <a:schemeClr val="tx1"/>
                </a:solidFill>
              </a:endParaRPr>
            </a:p>
          </p:txBody>
        </p:sp>
      </p:grpSp>
      <p:sp>
        <p:nvSpPr>
          <p:cNvPr id="12" name="Text Placeholder 6">
            <a:extLst>
              <a:ext uri="{FF2B5EF4-FFF2-40B4-BE49-F238E27FC236}">
                <a16:creationId xmlns:a16="http://schemas.microsoft.com/office/drawing/2014/main" id="{6EC3C230-6650-4ABB-AD84-8859A486B2A7}"/>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3" name="Rectangle 12">
            <a:extLst>
              <a:ext uri="{FF2B5EF4-FFF2-40B4-BE49-F238E27FC236}">
                <a16:creationId xmlns:a16="http://schemas.microsoft.com/office/drawing/2014/main" id="{230F9361-8E5F-4F85-867A-8FFC4C43A8A0}"/>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4" name="Picture 120">
            <a:extLst>
              <a:ext uri="{FF2B5EF4-FFF2-40B4-BE49-F238E27FC236}">
                <a16:creationId xmlns:a16="http://schemas.microsoft.com/office/drawing/2014/main" id="{1D17E266-57FB-4D98-84F1-9502A31B8042}"/>
              </a:ext>
            </a:extLst>
          </p:cNvPr>
          <p:cNvGrpSpPr/>
          <p:nvPr/>
        </p:nvGrpSpPr>
        <p:grpSpPr>
          <a:xfrm>
            <a:off x="11114751" y="327080"/>
            <a:ext cx="784381" cy="718657"/>
            <a:chOff x="11114751" y="327080"/>
            <a:chExt cx="784381" cy="718657"/>
          </a:xfrm>
          <a:solidFill>
            <a:schemeClr val="bg1"/>
          </a:solidFill>
        </p:grpSpPr>
        <p:sp>
          <p:nvSpPr>
            <p:cNvPr id="5" name="Picture 120">
              <a:extLst>
                <a:ext uri="{FF2B5EF4-FFF2-40B4-BE49-F238E27FC236}">
                  <a16:creationId xmlns:a16="http://schemas.microsoft.com/office/drawing/2014/main" id="{FCFB69AD-C938-4968-ABF9-FFA712F6D832}"/>
                </a:ext>
              </a:extLst>
            </p:cNvPr>
            <p:cNvSpPr/>
            <p:nvPr/>
          </p:nvSpPr>
          <p:spPr>
            <a:xfrm>
              <a:off x="11114751" y="615589"/>
              <a:ext cx="146344" cy="408720"/>
            </a:xfrm>
            <a:custGeom>
              <a:avLst/>
              <a:gdLst>
                <a:gd name="connsiteX0" fmla="*/ 0 w 146344"/>
                <a:gd name="connsiteY0" fmla="*/ 0 h 408720"/>
                <a:gd name="connsiteX1" fmla="*/ 146345 w 146344"/>
                <a:gd name="connsiteY1" fmla="*/ 0 h 408720"/>
                <a:gd name="connsiteX2" fmla="*/ 146345 w 146344"/>
                <a:gd name="connsiteY2" fmla="*/ 408720 h 408720"/>
                <a:gd name="connsiteX3" fmla="*/ 0 w 146344"/>
                <a:gd name="connsiteY3" fmla="*/ 408720 h 408720"/>
              </a:gdLst>
              <a:ahLst/>
              <a:cxnLst>
                <a:cxn ang="0">
                  <a:pos x="connsiteX0" y="connsiteY0"/>
                </a:cxn>
                <a:cxn ang="0">
                  <a:pos x="connsiteX1" y="connsiteY1"/>
                </a:cxn>
                <a:cxn ang="0">
                  <a:pos x="connsiteX2" y="connsiteY2"/>
                </a:cxn>
                <a:cxn ang="0">
                  <a:pos x="connsiteX3" y="connsiteY3"/>
                </a:cxn>
              </a:cxnLst>
              <a:rect l="l" t="t" r="r" b="b"/>
              <a:pathLst>
                <a:path w="146344" h="408720">
                  <a:moveTo>
                    <a:pt x="0" y="0"/>
                  </a:moveTo>
                  <a:lnTo>
                    <a:pt x="146345" y="0"/>
                  </a:lnTo>
                  <a:lnTo>
                    <a:pt x="146345" y="408720"/>
                  </a:lnTo>
                  <a:lnTo>
                    <a:pt x="0" y="408720"/>
                  </a:lnTo>
                  <a:close/>
                </a:path>
              </a:pathLst>
            </a:custGeom>
            <a:solidFill>
              <a:schemeClr val="bg1"/>
            </a:solidFill>
            <a:ln w="5209" cap="flat">
              <a:noFill/>
              <a:prstDash val="solid"/>
              <a:miter/>
            </a:ln>
          </p:spPr>
          <p:txBody>
            <a:bodyPr rtlCol="0" anchor="ctr"/>
            <a:lstStyle/>
            <a:p>
              <a:endParaRPr lang="en-US"/>
            </a:p>
          </p:txBody>
        </p:sp>
        <p:sp>
          <p:nvSpPr>
            <p:cNvPr id="6" name="Picture 120">
              <a:extLst>
                <a:ext uri="{FF2B5EF4-FFF2-40B4-BE49-F238E27FC236}">
                  <a16:creationId xmlns:a16="http://schemas.microsoft.com/office/drawing/2014/main" id="{ED502D25-A889-4E3B-B797-8F80B9A20CD5}"/>
                </a:ext>
              </a:extLst>
            </p:cNvPr>
            <p:cNvSpPr/>
            <p:nvPr/>
          </p:nvSpPr>
          <p:spPr>
            <a:xfrm>
              <a:off x="11345113" y="497206"/>
              <a:ext cx="554019" cy="548531"/>
            </a:xfrm>
            <a:custGeom>
              <a:avLst/>
              <a:gdLst>
                <a:gd name="connsiteX0" fmla="*/ 337769 w 554019"/>
                <a:gd name="connsiteY0" fmla="*/ 57231 h 548531"/>
                <a:gd name="connsiteX1" fmla="*/ 337769 w 554019"/>
                <a:gd name="connsiteY1" fmla="*/ 57231 h 548531"/>
                <a:gd name="connsiteX2" fmla="*/ 57623 w 554019"/>
                <a:gd name="connsiteY2" fmla="*/ 57231 h 548531"/>
                <a:gd name="connsiteX3" fmla="*/ 57623 w 554019"/>
                <a:gd name="connsiteY3" fmla="*/ 334764 h 548531"/>
                <a:gd name="connsiteX4" fmla="*/ 317908 w 554019"/>
                <a:gd name="connsiteY4" fmla="*/ 352534 h 548531"/>
                <a:gd name="connsiteX5" fmla="*/ 378536 w 554019"/>
                <a:gd name="connsiteY5" fmla="*/ 435637 h 548531"/>
                <a:gd name="connsiteX6" fmla="*/ 409896 w 554019"/>
                <a:gd name="connsiteY6" fmla="*/ 472223 h 548531"/>
                <a:gd name="connsiteX7" fmla="*/ 475751 w 554019"/>
                <a:gd name="connsiteY7" fmla="*/ 537556 h 548531"/>
                <a:gd name="connsiteX8" fmla="*/ 529063 w 554019"/>
                <a:gd name="connsiteY8" fmla="*/ 537556 h 548531"/>
                <a:gd name="connsiteX9" fmla="*/ 542652 w 554019"/>
                <a:gd name="connsiteY9" fmla="*/ 523967 h 548531"/>
                <a:gd name="connsiteX10" fmla="*/ 542652 w 554019"/>
                <a:gd name="connsiteY10" fmla="*/ 471178 h 548531"/>
                <a:gd name="connsiteX11" fmla="*/ 476797 w 554019"/>
                <a:gd name="connsiteY11" fmla="*/ 405845 h 548531"/>
                <a:gd name="connsiteX12" fmla="*/ 439688 w 554019"/>
                <a:gd name="connsiteY12" fmla="*/ 375009 h 548531"/>
                <a:gd name="connsiteX13" fmla="*/ 356062 w 554019"/>
                <a:gd name="connsiteY13" fmla="*/ 314903 h 548531"/>
                <a:gd name="connsiteX14" fmla="*/ 337769 w 554019"/>
                <a:gd name="connsiteY14" fmla="*/ 57231 h 548531"/>
                <a:gd name="connsiteX15" fmla="*/ 298047 w 554019"/>
                <a:gd name="connsiteY15" fmla="*/ 295564 h 548531"/>
                <a:gd name="connsiteX16" fmla="*/ 298047 w 554019"/>
                <a:gd name="connsiteY16" fmla="*/ 295564 h 548531"/>
                <a:gd name="connsiteX17" fmla="*/ 97868 w 554019"/>
                <a:gd name="connsiteY17" fmla="*/ 295564 h 548531"/>
                <a:gd name="connsiteX18" fmla="*/ 97868 w 554019"/>
                <a:gd name="connsiteY18" fmla="*/ 96953 h 548531"/>
                <a:gd name="connsiteX19" fmla="*/ 298047 w 554019"/>
                <a:gd name="connsiteY19" fmla="*/ 96953 h 548531"/>
                <a:gd name="connsiteX20" fmla="*/ 298047 w 554019"/>
                <a:gd name="connsiteY20" fmla="*/ 295564 h 54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54019" h="548531">
                  <a:moveTo>
                    <a:pt x="337769" y="57231"/>
                  </a:moveTo>
                  <a:lnTo>
                    <a:pt x="337769" y="57231"/>
                  </a:lnTo>
                  <a:cubicBezTo>
                    <a:pt x="260938" y="-19077"/>
                    <a:pt x="135500" y="-19077"/>
                    <a:pt x="57623" y="57231"/>
                  </a:cubicBezTo>
                  <a:cubicBezTo>
                    <a:pt x="-19208" y="134062"/>
                    <a:pt x="-19208" y="257933"/>
                    <a:pt x="57623" y="334764"/>
                  </a:cubicBezTo>
                  <a:cubicBezTo>
                    <a:pt x="128705" y="405323"/>
                    <a:pt x="240032" y="411072"/>
                    <a:pt x="317908" y="352534"/>
                  </a:cubicBezTo>
                  <a:lnTo>
                    <a:pt x="378536" y="435637"/>
                  </a:lnTo>
                  <a:cubicBezTo>
                    <a:pt x="386376" y="446090"/>
                    <a:pt x="409896" y="472223"/>
                    <a:pt x="409896" y="472223"/>
                  </a:cubicBezTo>
                  <a:lnTo>
                    <a:pt x="475751" y="537556"/>
                  </a:lnTo>
                  <a:cubicBezTo>
                    <a:pt x="490908" y="552190"/>
                    <a:pt x="514951" y="552190"/>
                    <a:pt x="529063" y="537556"/>
                  </a:cubicBezTo>
                  <a:lnTo>
                    <a:pt x="542652" y="523967"/>
                  </a:lnTo>
                  <a:cubicBezTo>
                    <a:pt x="557809" y="509855"/>
                    <a:pt x="557809" y="485812"/>
                    <a:pt x="542652" y="471178"/>
                  </a:cubicBezTo>
                  <a:lnTo>
                    <a:pt x="476797" y="405845"/>
                  </a:lnTo>
                  <a:cubicBezTo>
                    <a:pt x="467389" y="396438"/>
                    <a:pt x="450664" y="382848"/>
                    <a:pt x="439688" y="375009"/>
                  </a:cubicBezTo>
                  <a:lnTo>
                    <a:pt x="356062" y="314903"/>
                  </a:lnTo>
                  <a:cubicBezTo>
                    <a:pt x="414600" y="238072"/>
                    <a:pt x="408851" y="127790"/>
                    <a:pt x="337769" y="57231"/>
                  </a:cubicBezTo>
                  <a:moveTo>
                    <a:pt x="298047" y="295564"/>
                  </a:moveTo>
                  <a:lnTo>
                    <a:pt x="298047" y="295564"/>
                  </a:lnTo>
                  <a:cubicBezTo>
                    <a:pt x="242645" y="349921"/>
                    <a:pt x="153270" y="349921"/>
                    <a:pt x="97868" y="295564"/>
                  </a:cubicBezTo>
                  <a:cubicBezTo>
                    <a:pt x="42989" y="240685"/>
                    <a:pt x="42989" y="151833"/>
                    <a:pt x="97868" y="96953"/>
                  </a:cubicBezTo>
                  <a:cubicBezTo>
                    <a:pt x="153270" y="42074"/>
                    <a:pt x="242645" y="42074"/>
                    <a:pt x="298047" y="96953"/>
                  </a:cubicBezTo>
                  <a:cubicBezTo>
                    <a:pt x="353449" y="151833"/>
                    <a:pt x="353449" y="240162"/>
                    <a:pt x="298047" y="295564"/>
                  </a:cubicBezTo>
                  <a:close/>
                </a:path>
              </a:pathLst>
            </a:custGeom>
            <a:solidFill>
              <a:schemeClr val="bg1"/>
            </a:solidFill>
            <a:ln w="5209" cap="flat">
              <a:noFill/>
              <a:prstDash val="solid"/>
              <a:miter/>
            </a:ln>
          </p:spPr>
          <p:txBody>
            <a:bodyPr rtlCol="0" anchor="ctr"/>
            <a:lstStyle/>
            <a:p>
              <a:endParaRPr lang="en-US"/>
            </a:p>
          </p:txBody>
        </p:sp>
        <p:sp>
          <p:nvSpPr>
            <p:cNvPr id="7" name="Picture 120">
              <a:extLst>
                <a:ext uri="{FF2B5EF4-FFF2-40B4-BE49-F238E27FC236}">
                  <a16:creationId xmlns:a16="http://schemas.microsoft.com/office/drawing/2014/main" id="{ADD161C4-F458-4655-A4C5-28A51B496B54}"/>
                </a:ext>
              </a:extLst>
            </p:cNvPr>
            <p:cNvSpPr/>
            <p:nvPr/>
          </p:nvSpPr>
          <p:spPr>
            <a:xfrm>
              <a:off x="11302908" y="494854"/>
              <a:ext cx="146867" cy="529454"/>
            </a:xfrm>
            <a:custGeom>
              <a:avLst/>
              <a:gdLst>
                <a:gd name="connsiteX0" fmla="*/ 70559 w 146867"/>
                <a:gd name="connsiteY0" fmla="*/ 29792 h 529454"/>
                <a:gd name="connsiteX1" fmla="*/ 107145 w 146867"/>
                <a:gd name="connsiteY1" fmla="*/ 0 h 529454"/>
                <a:gd name="connsiteX2" fmla="*/ 0 w 146867"/>
                <a:gd name="connsiteY2" fmla="*/ 0 h 529454"/>
                <a:gd name="connsiteX3" fmla="*/ 0 w 146867"/>
                <a:gd name="connsiteY3" fmla="*/ 529454 h 529454"/>
                <a:gd name="connsiteX4" fmla="*/ 146867 w 146867"/>
                <a:gd name="connsiteY4" fmla="*/ 529454 h 529454"/>
                <a:gd name="connsiteX5" fmla="*/ 146867 w 146867"/>
                <a:gd name="connsiteY5" fmla="*/ 417605 h 529454"/>
                <a:gd name="connsiteX6" fmla="*/ 70559 w 146867"/>
                <a:gd name="connsiteY6" fmla="*/ 366385 h 529454"/>
                <a:gd name="connsiteX7" fmla="*/ 70559 w 146867"/>
                <a:gd name="connsiteY7" fmla="*/ 29792 h 52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867" h="529454">
                  <a:moveTo>
                    <a:pt x="70559" y="29792"/>
                  </a:moveTo>
                  <a:cubicBezTo>
                    <a:pt x="82058" y="18816"/>
                    <a:pt x="94079" y="8885"/>
                    <a:pt x="107145" y="0"/>
                  </a:cubicBezTo>
                  <a:lnTo>
                    <a:pt x="0" y="0"/>
                  </a:lnTo>
                  <a:lnTo>
                    <a:pt x="0" y="529454"/>
                  </a:lnTo>
                  <a:lnTo>
                    <a:pt x="146867" y="529454"/>
                  </a:lnTo>
                  <a:lnTo>
                    <a:pt x="146867" y="417605"/>
                  </a:lnTo>
                  <a:cubicBezTo>
                    <a:pt x="118644" y="405584"/>
                    <a:pt x="93033" y="388859"/>
                    <a:pt x="70559" y="366385"/>
                  </a:cubicBezTo>
                  <a:cubicBezTo>
                    <a:pt x="-21952" y="273874"/>
                    <a:pt x="-21952" y="122825"/>
                    <a:pt x="70559" y="29792"/>
                  </a:cubicBezTo>
                  <a:close/>
                </a:path>
              </a:pathLst>
            </a:custGeom>
            <a:solidFill>
              <a:schemeClr val="bg1"/>
            </a:solidFill>
            <a:ln w="5209" cap="flat">
              <a:noFill/>
              <a:prstDash val="solid"/>
              <a:miter/>
            </a:ln>
          </p:spPr>
          <p:txBody>
            <a:bodyPr rtlCol="0" anchor="ctr"/>
            <a:lstStyle/>
            <a:p>
              <a:endParaRPr lang="en-US"/>
            </a:p>
          </p:txBody>
        </p:sp>
        <p:sp>
          <p:nvSpPr>
            <p:cNvPr id="8" name="Picture 120">
              <a:extLst>
                <a:ext uri="{FF2B5EF4-FFF2-40B4-BE49-F238E27FC236}">
                  <a16:creationId xmlns:a16="http://schemas.microsoft.com/office/drawing/2014/main" id="{6CBAEF1D-99BD-48DB-B062-7630040B4814}"/>
                </a:ext>
              </a:extLst>
            </p:cNvPr>
            <p:cNvSpPr/>
            <p:nvPr/>
          </p:nvSpPr>
          <p:spPr>
            <a:xfrm>
              <a:off x="11492111" y="327080"/>
              <a:ext cx="146867" cy="147912"/>
            </a:xfrm>
            <a:custGeom>
              <a:avLst/>
              <a:gdLst>
                <a:gd name="connsiteX0" fmla="*/ 146867 w 146867"/>
                <a:gd name="connsiteY0" fmla="*/ 147913 h 147912"/>
                <a:gd name="connsiteX1" fmla="*/ 146867 w 146867"/>
                <a:gd name="connsiteY1" fmla="*/ 0 h 147912"/>
                <a:gd name="connsiteX2" fmla="*/ 0 w 146867"/>
                <a:gd name="connsiteY2" fmla="*/ 0 h 147912"/>
                <a:gd name="connsiteX3" fmla="*/ 0 w 146867"/>
                <a:gd name="connsiteY3" fmla="*/ 134324 h 147912"/>
                <a:gd name="connsiteX4" fmla="*/ 51221 w 146867"/>
                <a:gd name="connsiteY4" fmla="*/ 129097 h 147912"/>
                <a:gd name="connsiteX5" fmla="*/ 146867 w 146867"/>
                <a:gd name="connsiteY5" fmla="*/ 147913 h 14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867" h="147912">
                  <a:moveTo>
                    <a:pt x="146867" y="147913"/>
                  </a:moveTo>
                  <a:lnTo>
                    <a:pt x="146867" y="0"/>
                  </a:lnTo>
                  <a:lnTo>
                    <a:pt x="0" y="0"/>
                  </a:lnTo>
                  <a:lnTo>
                    <a:pt x="0" y="134324"/>
                  </a:lnTo>
                  <a:cubicBezTo>
                    <a:pt x="16725" y="130665"/>
                    <a:pt x="33973" y="129097"/>
                    <a:pt x="51221" y="129097"/>
                  </a:cubicBezTo>
                  <a:cubicBezTo>
                    <a:pt x="84671" y="128574"/>
                    <a:pt x="117076" y="135369"/>
                    <a:pt x="146867" y="147913"/>
                  </a:cubicBezTo>
                  <a:close/>
                </a:path>
              </a:pathLst>
            </a:custGeom>
            <a:solidFill>
              <a:schemeClr val="bg1"/>
            </a:solidFill>
            <a:ln w="5209" cap="flat">
              <a:noFill/>
              <a:prstDash val="solid"/>
              <a:miter/>
            </a:ln>
          </p:spPr>
          <p:txBody>
            <a:bodyPr rtlCol="0" anchor="ctr"/>
            <a:lstStyle/>
            <a:p>
              <a:endParaRPr lang="en-US"/>
            </a:p>
          </p:txBody>
        </p:sp>
        <p:sp>
          <p:nvSpPr>
            <p:cNvPr id="14" name="Picture 120">
              <a:extLst>
                <a:ext uri="{FF2B5EF4-FFF2-40B4-BE49-F238E27FC236}">
                  <a16:creationId xmlns:a16="http://schemas.microsoft.com/office/drawing/2014/main" id="{3C6ABD30-879D-4EE4-99CD-EAF908325876}"/>
                </a:ext>
              </a:extLst>
            </p:cNvPr>
            <p:cNvSpPr/>
            <p:nvPr/>
          </p:nvSpPr>
          <p:spPr>
            <a:xfrm>
              <a:off x="11492111" y="911414"/>
              <a:ext cx="146867" cy="112894"/>
            </a:xfrm>
            <a:custGeom>
              <a:avLst/>
              <a:gdLst>
                <a:gd name="connsiteX0" fmla="*/ 0 w 146867"/>
                <a:gd name="connsiteY0" fmla="*/ 14634 h 112894"/>
                <a:gd name="connsiteX1" fmla="*/ 0 w 146867"/>
                <a:gd name="connsiteY1" fmla="*/ 112894 h 112894"/>
                <a:gd name="connsiteX2" fmla="*/ 146867 w 146867"/>
                <a:gd name="connsiteY2" fmla="*/ 112894 h 112894"/>
                <a:gd name="connsiteX3" fmla="*/ 146867 w 146867"/>
                <a:gd name="connsiteY3" fmla="*/ 0 h 112894"/>
                <a:gd name="connsiteX4" fmla="*/ 51221 w 146867"/>
                <a:gd name="connsiteY4" fmla="*/ 19861 h 112894"/>
                <a:gd name="connsiteX5" fmla="*/ 0 w 146867"/>
                <a:gd name="connsiteY5" fmla="*/ 14634 h 1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867" h="112894">
                  <a:moveTo>
                    <a:pt x="0" y="14634"/>
                  </a:moveTo>
                  <a:lnTo>
                    <a:pt x="0" y="112894"/>
                  </a:lnTo>
                  <a:lnTo>
                    <a:pt x="146867" y="112894"/>
                  </a:lnTo>
                  <a:lnTo>
                    <a:pt x="146867" y="0"/>
                  </a:lnTo>
                  <a:cubicBezTo>
                    <a:pt x="117076" y="13066"/>
                    <a:pt x="84148" y="19861"/>
                    <a:pt x="51221" y="19861"/>
                  </a:cubicBezTo>
                  <a:cubicBezTo>
                    <a:pt x="33450" y="19861"/>
                    <a:pt x="16725" y="18293"/>
                    <a:pt x="0" y="14634"/>
                  </a:cubicBezTo>
                  <a:close/>
                </a:path>
              </a:pathLst>
            </a:custGeom>
            <a:solidFill>
              <a:schemeClr val="bg1"/>
            </a:solidFill>
            <a:ln w="5209" cap="flat">
              <a:noFill/>
              <a:prstDash val="solid"/>
              <a:miter/>
            </a:ln>
          </p:spPr>
          <p:txBody>
            <a:bodyPr rtlCol="0" anchor="ctr"/>
            <a:lstStyle/>
            <a:p>
              <a:endParaRPr lang="en-US"/>
            </a:p>
          </p:txBody>
        </p:sp>
        <p:grpSp>
          <p:nvGrpSpPr>
            <p:cNvPr id="15" name="Picture 120">
              <a:extLst>
                <a:ext uri="{FF2B5EF4-FFF2-40B4-BE49-F238E27FC236}">
                  <a16:creationId xmlns:a16="http://schemas.microsoft.com/office/drawing/2014/main" id="{3F80C7B3-0023-4D37-B4A7-898967F4F4EE}"/>
                </a:ext>
              </a:extLst>
            </p:cNvPr>
            <p:cNvGrpSpPr/>
            <p:nvPr/>
          </p:nvGrpSpPr>
          <p:grpSpPr>
            <a:xfrm>
              <a:off x="11492111" y="594160"/>
              <a:ext cx="151048" cy="196520"/>
              <a:chOff x="11492111" y="594160"/>
              <a:chExt cx="151048" cy="196520"/>
            </a:xfrm>
            <a:solidFill>
              <a:schemeClr val="bg1"/>
            </a:solidFill>
          </p:grpSpPr>
          <p:sp>
            <p:nvSpPr>
              <p:cNvPr id="17" name="Picture 120">
                <a:extLst>
                  <a:ext uri="{FF2B5EF4-FFF2-40B4-BE49-F238E27FC236}">
                    <a16:creationId xmlns:a16="http://schemas.microsoft.com/office/drawing/2014/main" id="{7E54B3C6-8668-41D2-84A1-8CE1549F5C6A}"/>
                  </a:ext>
                </a:extLst>
              </p:cNvPr>
              <p:cNvSpPr/>
              <p:nvPr/>
            </p:nvSpPr>
            <p:spPr>
              <a:xfrm>
                <a:off x="11638979" y="664719"/>
                <a:ext cx="4181" cy="56969"/>
              </a:xfrm>
              <a:custGeom>
                <a:avLst/>
                <a:gdLst>
                  <a:gd name="connsiteX0" fmla="*/ 0 w 4181"/>
                  <a:gd name="connsiteY0" fmla="*/ 0 h 56969"/>
                  <a:gd name="connsiteX1" fmla="*/ 0 w 4181"/>
                  <a:gd name="connsiteY1" fmla="*/ 56970 h 56969"/>
                  <a:gd name="connsiteX2" fmla="*/ 4181 w 4181"/>
                  <a:gd name="connsiteY2" fmla="*/ 28224 h 56969"/>
                  <a:gd name="connsiteX3" fmla="*/ 0 w 4181"/>
                  <a:gd name="connsiteY3" fmla="*/ 0 h 56969"/>
                </a:gdLst>
                <a:ahLst/>
                <a:cxnLst>
                  <a:cxn ang="0">
                    <a:pos x="connsiteX0" y="connsiteY0"/>
                  </a:cxn>
                  <a:cxn ang="0">
                    <a:pos x="connsiteX1" y="connsiteY1"/>
                  </a:cxn>
                  <a:cxn ang="0">
                    <a:pos x="connsiteX2" y="connsiteY2"/>
                  </a:cxn>
                  <a:cxn ang="0">
                    <a:pos x="connsiteX3" y="connsiteY3"/>
                  </a:cxn>
                </a:cxnLst>
                <a:rect l="l" t="t" r="r" b="b"/>
                <a:pathLst>
                  <a:path w="4181" h="56969">
                    <a:moveTo>
                      <a:pt x="0" y="0"/>
                    </a:moveTo>
                    <a:lnTo>
                      <a:pt x="0" y="56970"/>
                    </a:lnTo>
                    <a:cubicBezTo>
                      <a:pt x="2613" y="48085"/>
                      <a:pt x="4181" y="38154"/>
                      <a:pt x="4181" y="28224"/>
                    </a:cubicBezTo>
                    <a:cubicBezTo>
                      <a:pt x="4181" y="18816"/>
                      <a:pt x="2613" y="8885"/>
                      <a:pt x="0" y="0"/>
                    </a:cubicBezTo>
                    <a:close/>
                  </a:path>
                </a:pathLst>
              </a:custGeom>
              <a:solidFill>
                <a:schemeClr val="bg1"/>
              </a:solidFill>
              <a:ln w="5209" cap="flat">
                <a:noFill/>
                <a:prstDash val="solid"/>
                <a:miter/>
              </a:ln>
            </p:spPr>
            <p:txBody>
              <a:bodyPr rtlCol="0" anchor="ctr"/>
              <a:lstStyle/>
              <a:p>
                <a:endParaRPr lang="en-US"/>
              </a:p>
            </p:txBody>
          </p:sp>
          <p:sp>
            <p:nvSpPr>
              <p:cNvPr id="18" name="Picture 120">
                <a:extLst>
                  <a:ext uri="{FF2B5EF4-FFF2-40B4-BE49-F238E27FC236}">
                    <a16:creationId xmlns:a16="http://schemas.microsoft.com/office/drawing/2014/main" id="{D7FF99F8-70A0-466B-B4B5-3C4232993FC2}"/>
                  </a:ext>
                </a:extLst>
              </p:cNvPr>
              <p:cNvSpPr/>
              <p:nvPr/>
            </p:nvSpPr>
            <p:spPr>
              <a:xfrm>
                <a:off x="11492111" y="594160"/>
                <a:ext cx="146867" cy="196520"/>
              </a:xfrm>
              <a:custGeom>
                <a:avLst/>
                <a:gdLst>
                  <a:gd name="connsiteX0" fmla="*/ 121780 w 146867"/>
                  <a:gd name="connsiteY0" fmla="*/ 29269 h 196520"/>
                  <a:gd name="connsiteX1" fmla="*/ 51221 w 146867"/>
                  <a:gd name="connsiteY1" fmla="*/ 0 h 196520"/>
                  <a:gd name="connsiteX2" fmla="*/ 0 w 146867"/>
                  <a:gd name="connsiteY2" fmla="*/ 14112 h 196520"/>
                  <a:gd name="connsiteX3" fmla="*/ 0 w 146867"/>
                  <a:gd name="connsiteY3" fmla="*/ 182931 h 196520"/>
                  <a:gd name="connsiteX4" fmla="*/ 51221 w 146867"/>
                  <a:gd name="connsiteY4" fmla="*/ 196520 h 196520"/>
                  <a:gd name="connsiteX5" fmla="*/ 122302 w 146867"/>
                  <a:gd name="connsiteY5" fmla="*/ 167774 h 196520"/>
                  <a:gd name="connsiteX6" fmla="*/ 146867 w 146867"/>
                  <a:gd name="connsiteY6" fmla="*/ 127006 h 196520"/>
                  <a:gd name="connsiteX7" fmla="*/ 146867 w 146867"/>
                  <a:gd name="connsiteY7" fmla="*/ 70559 h 196520"/>
                  <a:gd name="connsiteX8" fmla="*/ 121780 w 146867"/>
                  <a:gd name="connsiteY8" fmla="*/ 29269 h 196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67" h="196520">
                    <a:moveTo>
                      <a:pt x="121780" y="29269"/>
                    </a:moveTo>
                    <a:cubicBezTo>
                      <a:pt x="102964" y="10453"/>
                      <a:pt x="77876" y="0"/>
                      <a:pt x="51221" y="0"/>
                    </a:cubicBezTo>
                    <a:cubicBezTo>
                      <a:pt x="32928" y="0"/>
                      <a:pt x="15157" y="5227"/>
                      <a:pt x="0" y="14112"/>
                    </a:cubicBezTo>
                    <a:lnTo>
                      <a:pt x="0" y="182931"/>
                    </a:lnTo>
                    <a:cubicBezTo>
                      <a:pt x="15157" y="191816"/>
                      <a:pt x="32928" y="196520"/>
                      <a:pt x="51221" y="196520"/>
                    </a:cubicBezTo>
                    <a:cubicBezTo>
                      <a:pt x="77876" y="196520"/>
                      <a:pt x="102964" y="186067"/>
                      <a:pt x="122302" y="167774"/>
                    </a:cubicBezTo>
                    <a:cubicBezTo>
                      <a:pt x="133801" y="156275"/>
                      <a:pt x="142164" y="142164"/>
                      <a:pt x="146867" y="127006"/>
                    </a:cubicBezTo>
                    <a:lnTo>
                      <a:pt x="146867" y="70559"/>
                    </a:lnTo>
                    <a:cubicBezTo>
                      <a:pt x="142164" y="55402"/>
                      <a:pt x="133278" y="41290"/>
                      <a:pt x="121780" y="29269"/>
                    </a:cubicBezTo>
                    <a:close/>
                  </a:path>
                </a:pathLst>
              </a:custGeom>
              <a:solidFill>
                <a:schemeClr val="bg1"/>
              </a:solidFill>
              <a:ln w="5209" cap="flat">
                <a:noFill/>
                <a:prstDash val="solid"/>
                <a:miter/>
              </a:ln>
            </p:spPr>
            <p:txBody>
              <a:bodyPr rtlCol="0" anchor="ctr"/>
              <a:lstStyle/>
              <a:p>
                <a:endParaRPr lang="en-US"/>
              </a:p>
            </p:txBody>
          </p:sp>
        </p:grpSp>
      </p:grpSp>
    </p:spTree>
    <p:custDataLst>
      <p:tags r:id="rId1"/>
    </p:custDataLst>
    <p:extLst>
      <p:ext uri="{BB962C8B-B14F-4D97-AF65-F5344CB8AC3E}">
        <p14:creationId xmlns:p14="http://schemas.microsoft.com/office/powerpoint/2010/main" val="4279947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M Persona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6567556-5494-47FE-9580-B877982C80EF}"/>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Personas</a:t>
            </a:r>
          </a:p>
        </p:txBody>
      </p:sp>
      <p:sp>
        <p:nvSpPr>
          <p:cNvPr id="7" name="Title 1">
            <a:extLst>
              <a:ext uri="{FF2B5EF4-FFF2-40B4-BE49-F238E27FC236}">
                <a16:creationId xmlns:a16="http://schemas.microsoft.com/office/drawing/2014/main" id="{CC962946-7C0F-46B2-98E3-6DCF09CC7569}"/>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8" name="Subtitle 2">
            <a:extLst>
              <a:ext uri="{FF2B5EF4-FFF2-40B4-BE49-F238E27FC236}">
                <a16:creationId xmlns:a16="http://schemas.microsoft.com/office/drawing/2014/main" id="{16D3C47D-13CB-4414-9FFF-F9943A954576}"/>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20">
            <a:extLst>
              <a:ext uri="{FF2B5EF4-FFF2-40B4-BE49-F238E27FC236}">
                <a16:creationId xmlns:a16="http://schemas.microsoft.com/office/drawing/2014/main" id="{E228F770-F778-4E67-AE9B-1F1904B31035}"/>
              </a:ext>
            </a:extLst>
          </p:cNvPr>
          <p:cNvGrpSpPr/>
          <p:nvPr/>
        </p:nvGrpSpPr>
        <p:grpSpPr>
          <a:xfrm>
            <a:off x="7868004" y="1450740"/>
            <a:ext cx="2186770" cy="1838512"/>
            <a:chOff x="7868004" y="1450740"/>
            <a:chExt cx="2186770" cy="1838512"/>
          </a:xfrm>
        </p:grpSpPr>
        <p:sp>
          <p:nvSpPr>
            <p:cNvPr id="3" name="Picture 120">
              <a:extLst>
                <a:ext uri="{FF2B5EF4-FFF2-40B4-BE49-F238E27FC236}">
                  <a16:creationId xmlns:a16="http://schemas.microsoft.com/office/drawing/2014/main" id="{7B07AE22-6F30-4AA3-942F-DFEE05C23232}"/>
                </a:ext>
              </a:extLst>
            </p:cNvPr>
            <p:cNvSpPr/>
            <p:nvPr/>
          </p:nvSpPr>
          <p:spPr>
            <a:xfrm>
              <a:off x="8201752" y="1450740"/>
              <a:ext cx="1002693" cy="1004144"/>
            </a:xfrm>
            <a:custGeom>
              <a:avLst/>
              <a:gdLst>
                <a:gd name="connsiteX0" fmla="*/ 0 w 1002693"/>
                <a:gd name="connsiteY0" fmla="*/ 502072 h 1004144"/>
                <a:gd name="connsiteX1" fmla="*/ 500621 w 1002693"/>
                <a:gd name="connsiteY1" fmla="*/ 1004144 h 1004144"/>
                <a:gd name="connsiteX2" fmla="*/ 1002693 w 1002693"/>
                <a:gd name="connsiteY2" fmla="*/ 502072 h 1004144"/>
                <a:gd name="connsiteX3" fmla="*/ 500621 w 1002693"/>
                <a:gd name="connsiteY3" fmla="*/ 0 h 1004144"/>
                <a:gd name="connsiteX4" fmla="*/ 0 w 1002693"/>
                <a:gd name="connsiteY4" fmla="*/ 502072 h 1004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693" h="1004144">
                  <a:moveTo>
                    <a:pt x="0" y="502072"/>
                  </a:moveTo>
                  <a:cubicBezTo>
                    <a:pt x="0" y="779228"/>
                    <a:pt x="224917" y="1004144"/>
                    <a:pt x="500621" y="1004144"/>
                  </a:cubicBezTo>
                  <a:cubicBezTo>
                    <a:pt x="777776" y="1004144"/>
                    <a:pt x="1002693" y="779228"/>
                    <a:pt x="1002693" y="502072"/>
                  </a:cubicBezTo>
                  <a:cubicBezTo>
                    <a:pt x="1002693" y="224917"/>
                    <a:pt x="777776" y="0"/>
                    <a:pt x="500621" y="0"/>
                  </a:cubicBezTo>
                  <a:cubicBezTo>
                    <a:pt x="224917" y="0"/>
                    <a:pt x="0" y="224917"/>
                    <a:pt x="0" y="502072"/>
                  </a:cubicBezTo>
                </a:path>
              </a:pathLst>
            </a:custGeom>
            <a:solidFill>
              <a:srgbClr val="4A4F54"/>
            </a:solidFill>
            <a:ln w="14486" cap="flat">
              <a:noFill/>
              <a:prstDash val="solid"/>
              <a:miter/>
            </a:ln>
          </p:spPr>
          <p:txBody>
            <a:bodyPr rtlCol="0" anchor="ctr"/>
            <a:lstStyle/>
            <a:p>
              <a:endParaRPr lang="en-US"/>
            </a:p>
          </p:txBody>
        </p:sp>
        <p:sp>
          <p:nvSpPr>
            <p:cNvPr id="4" name="Picture 120">
              <a:extLst>
                <a:ext uri="{FF2B5EF4-FFF2-40B4-BE49-F238E27FC236}">
                  <a16:creationId xmlns:a16="http://schemas.microsoft.com/office/drawing/2014/main" id="{AD726547-DB70-40A1-8898-91D6DB5B64F9}"/>
                </a:ext>
              </a:extLst>
            </p:cNvPr>
            <p:cNvSpPr/>
            <p:nvPr/>
          </p:nvSpPr>
          <p:spPr>
            <a:xfrm>
              <a:off x="7868004" y="2568068"/>
              <a:ext cx="1673090" cy="706673"/>
            </a:xfrm>
            <a:custGeom>
              <a:avLst/>
              <a:gdLst>
                <a:gd name="connsiteX0" fmla="*/ 1561357 w 1673090"/>
                <a:gd name="connsiteY0" fmla="*/ 621060 h 706673"/>
                <a:gd name="connsiteX1" fmla="*/ 1559906 w 1673090"/>
                <a:gd name="connsiteY1" fmla="*/ 621060 h 706673"/>
                <a:gd name="connsiteX2" fmla="*/ 1191333 w 1673090"/>
                <a:gd name="connsiteY2" fmla="*/ 468697 h 706673"/>
                <a:gd name="connsiteX3" fmla="*/ 1038970 w 1673090"/>
                <a:gd name="connsiteY3" fmla="*/ 107380 h 706673"/>
                <a:gd name="connsiteX4" fmla="*/ 1038970 w 1673090"/>
                <a:gd name="connsiteY4" fmla="*/ 98673 h 706673"/>
                <a:gd name="connsiteX5" fmla="*/ 1049128 w 1673090"/>
                <a:gd name="connsiteY5" fmla="*/ 0 h 706673"/>
                <a:gd name="connsiteX6" fmla="*/ 445480 w 1673090"/>
                <a:gd name="connsiteY6" fmla="*/ 0 h 706673"/>
                <a:gd name="connsiteX7" fmla="*/ 0 w 1673090"/>
                <a:gd name="connsiteY7" fmla="*/ 445480 h 706673"/>
                <a:gd name="connsiteX8" fmla="*/ 0 w 1673090"/>
                <a:gd name="connsiteY8" fmla="*/ 706674 h 706673"/>
                <a:gd name="connsiteX9" fmla="*/ 1673090 w 1673090"/>
                <a:gd name="connsiteY9" fmla="*/ 706674 h 706673"/>
                <a:gd name="connsiteX10" fmla="*/ 1673090 w 1673090"/>
                <a:gd name="connsiteY10" fmla="*/ 609452 h 706673"/>
                <a:gd name="connsiteX11" fmla="*/ 1561357 w 1673090"/>
                <a:gd name="connsiteY11" fmla="*/ 621060 h 706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3090" h="706673">
                  <a:moveTo>
                    <a:pt x="1561357" y="621060"/>
                  </a:moveTo>
                  <a:lnTo>
                    <a:pt x="1559906" y="621060"/>
                  </a:lnTo>
                  <a:cubicBezTo>
                    <a:pt x="1420603" y="621060"/>
                    <a:pt x="1290006" y="565919"/>
                    <a:pt x="1191333" y="468697"/>
                  </a:cubicBezTo>
                  <a:cubicBezTo>
                    <a:pt x="1094111" y="371475"/>
                    <a:pt x="1040421" y="243781"/>
                    <a:pt x="1038970" y="107380"/>
                  </a:cubicBezTo>
                  <a:lnTo>
                    <a:pt x="1038970" y="98673"/>
                  </a:lnTo>
                  <a:cubicBezTo>
                    <a:pt x="1038970" y="65298"/>
                    <a:pt x="1041872" y="31924"/>
                    <a:pt x="1049128" y="0"/>
                  </a:cubicBezTo>
                  <a:lnTo>
                    <a:pt x="445480" y="0"/>
                  </a:lnTo>
                  <a:cubicBezTo>
                    <a:pt x="198797" y="0"/>
                    <a:pt x="0" y="200248"/>
                    <a:pt x="0" y="445480"/>
                  </a:cubicBezTo>
                  <a:lnTo>
                    <a:pt x="0" y="706674"/>
                  </a:lnTo>
                  <a:lnTo>
                    <a:pt x="1673090" y="706674"/>
                  </a:lnTo>
                  <a:lnTo>
                    <a:pt x="1673090" y="609452"/>
                  </a:lnTo>
                  <a:cubicBezTo>
                    <a:pt x="1635362" y="616707"/>
                    <a:pt x="1597634" y="621060"/>
                    <a:pt x="1561357" y="621060"/>
                  </a:cubicBezTo>
                  <a:close/>
                </a:path>
              </a:pathLst>
            </a:custGeom>
            <a:solidFill>
              <a:srgbClr val="4A4F54"/>
            </a:solidFill>
            <a:ln w="14486" cap="flat">
              <a:noFill/>
              <a:prstDash val="solid"/>
              <a:miter/>
            </a:ln>
          </p:spPr>
          <p:txBody>
            <a:bodyPr rtlCol="0" anchor="ctr"/>
            <a:lstStyle/>
            <a:p>
              <a:endParaRPr lang="en-US"/>
            </a:p>
          </p:txBody>
        </p:sp>
        <p:sp>
          <p:nvSpPr>
            <p:cNvPr id="5" name="Picture 120">
              <a:extLst>
                <a:ext uri="{FF2B5EF4-FFF2-40B4-BE49-F238E27FC236}">
                  <a16:creationId xmlns:a16="http://schemas.microsoft.com/office/drawing/2014/main" id="{4547C02F-A1F3-489E-80C8-90C4433252F6}"/>
                </a:ext>
              </a:extLst>
            </p:cNvPr>
            <p:cNvSpPr/>
            <p:nvPr/>
          </p:nvSpPr>
          <p:spPr>
            <a:xfrm>
              <a:off x="9023060" y="2263342"/>
              <a:ext cx="1031714" cy="1025910"/>
            </a:xfrm>
            <a:custGeom>
              <a:avLst/>
              <a:gdLst>
                <a:gd name="connsiteX0" fmla="*/ 843075 w 1031714"/>
                <a:gd name="connsiteY0" fmla="*/ 699418 h 1025910"/>
                <a:gd name="connsiteX1" fmla="*/ 818407 w 1031714"/>
                <a:gd name="connsiteY1" fmla="*/ 724087 h 1025910"/>
                <a:gd name="connsiteX2" fmla="*/ 735695 w 1031714"/>
                <a:gd name="connsiteY2" fmla="*/ 641375 h 1025910"/>
                <a:gd name="connsiteX3" fmla="*/ 741500 w 1031714"/>
                <a:gd name="connsiteY3" fmla="*/ 632669 h 1025910"/>
                <a:gd name="connsiteX4" fmla="*/ 812602 w 1031714"/>
                <a:gd name="connsiteY4" fmla="*/ 404850 h 1025910"/>
                <a:gd name="connsiteX5" fmla="*/ 812602 w 1031714"/>
                <a:gd name="connsiteY5" fmla="*/ 404850 h 1025910"/>
                <a:gd name="connsiteX6" fmla="*/ 812602 w 1031714"/>
                <a:gd name="connsiteY6" fmla="*/ 404850 h 1025910"/>
                <a:gd name="connsiteX7" fmla="*/ 693614 w 1031714"/>
                <a:gd name="connsiteY7" fmla="*/ 118988 h 1025910"/>
                <a:gd name="connsiteX8" fmla="*/ 406301 w 1031714"/>
                <a:gd name="connsiteY8" fmla="*/ 0 h 1025910"/>
                <a:gd name="connsiteX9" fmla="*/ 406301 w 1031714"/>
                <a:gd name="connsiteY9" fmla="*/ 0 h 1025910"/>
                <a:gd name="connsiteX10" fmla="*/ 406301 w 1031714"/>
                <a:gd name="connsiteY10" fmla="*/ 0 h 1025910"/>
                <a:gd name="connsiteX11" fmla="*/ 406301 w 1031714"/>
                <a:gd name="connsiteY11" fmla="*/ 0 h 1025910"/>
                <a:gd name="connsiteX12" fmla="*/ 118988 w 1031714"/>
                <a:gd name="connsiteY12" fmla="*/ 118988 h 1025910"/>
                <a:gd name="connsiteX13" fmla="*/ 0 w 1031714"/>
                <a:gd name="connsiteY13" fmla="*/ 404850 h 1025910"/>
                <a:gd name="connsiteX14" fmla="*/ 0 w 1031714"/>
                <a:gd name="connsiteY14" fmla="*/ 404850 h 1025910"/>
                <a:gd name="connsiteX15" fmla="*/ 0 w 1031714"/>
                <a:gd name="connsiteY15" fmla="*/ 406301 h 1025910"/>
                <a:gd name="connsiteX16" fmla="*/ 118988 w 1031714"/>
                <a:gd name="connsiteY16" fmla="*/ 692163 h 1025910"/>
                <a:gd name="connsiteX17" fmla="*/ 406301 w 1031714"/>
                <a:gd name="connsiteY17" fmla="*/ 811151 h 1025910"/>
                <a:gd name="connsiteX18" fmla="*/ 406301 w 1031714"/>
                <a:gd name="connsiteY18" fmla="*/ 811151 h 1025910"/>
                <a:gd name="connsiteX19" fmla="*/ 407752 w 1031714"/>
                <a:gd name="connsiteY19" fmla="*/ 811151 h 1025910"/>
                <a:gd name="connsiteX20" fmla="*/ 637022 w 1031714"/>
                <a:gd name="connsiteY20" fmla="*/ 740049 h 1025910"/>
                <a:gd name="connsiteX21" fmla="*/ 647180 w 1031714"/>
                <a:gd name="connsiteY21" fmla="*/ 734244 h 1025910"/>
                <a:gd name="connsiteX22" fmla="*/ 729891 w 1031714"/>
                <a:gd name="connsiteY22" fmla="*/ 815504 h 1025910"/>
                <a:gd name="connsiteX23" fmla="*/ 705223 w 1031714"/>
                <a:gd name="connsiteY23" fmla="*/ 840173 h 1025910"/>
                <a:gd name="connsiteX24" fmla="*/ 892412 w 1031714"/>
                <a:gd name="connsiteY24" fmla="*/ 1025910 h 1025910"/>
                <a:gd name="connsiteX25" fmla="*/ 1031715 w 1031714"/>
                <a:gd name="connsiteY25" fmla="*/ 888058 h 1025910"/>
                <a:gd name="connsiteX26" fmla="*/ 843075 w 1031714"/>
                <a:gd name="connsiteY26" fmla="*/ 699418 h 1025910"/>
                <a:gd name="connsiteX27" fmla="*/ 683457 w 1031714"/>
                <a:gd name="connsiteY27" fmla="*/ 404850 h 1025910"/>
                <a:gd name="connsiteX28" fmla="*/ 602196 w 1031714"/>
                <a:gd name="connsiteY28" fmla="*/ 600745 h 1025910"/>
                <a:gd name="connsiteX29" fmla="*/ 406301 w 1031714"/>
                <a:gd name="connsiteY29" fmla="*/ 682006 h 1025910"/>
                <a:gd name="connsiteX30" fmla="*/ 406301 w 1031714"/>
                <a:gd name="connsiteY30" fmla="*/ 682006 h 1025910"/>
                <a:gd name="connsiteX31" fmla="*/ 406301 w 1031714"/>
                <a:gd name="connsiteY31" fmla="*/ 682006 h 1025910"/>
                <a:gd name="connsiteX32" fmla="*/ 210406 w 1031714"/>
                <a:gd name="connsiteY32" fmla="*/ 600745 h 1025910"/>
                <a:gd name="connsiteX33" fmla="*/ 129146 w 1031714"/>
                <a:gd name="connsiteY33" fmla="*/ 406301 h 1025910"/>
                <a:gd name="connsiteX34" fmla="*/ 129146 w 1031714"/>
                <a:gd name="connsiteY34" fmla="*/ 406301 h 1025910"/>
                <a:gd name="connsiteX35" fmla="*/ 129146 w 1031714"/>
                <a:gd name="connsiteY35" fmla="*/ 404850 h 1025910"/>
                <a:gd name="connsiteX36" fmla="*/ 210406 w 1031714"/>
                <a:gd name="connsiteY36" fmla="*/ 210406 h 1025910"/>
                <a:gd name="connsiteX37" fmla="*/ 406301 w 1031714"/>
                <a:gd name="connsiteY37" fmla="*/ 129146 h 1025910"/>
                <a:gd name="connsiteX38" fmla="*/ 406301 w 1031714"/>
                <a:gd name="connsiteY38" fmla="*/ 129146 h 1025910"/>
                <a:gd name="connsiteX39" fmla="*/ 407752 w 1031714"/>
                <a:gd name="connsiteY39" fmla="*/ 129146 h 1025910"/>
                <a:gd name="connsiteX40" fmla="*/ 407752 w 1031714"/>
                <a:gd name="connsiteY40" fmla="*/ 129146 h 1025910"/>
                <a:gd name="connsiteX41" fmla="*/ 603647 w 1031714"/>
                <a:gd name="connsiteY41" fmla="*/ 210406 h 1025910"/>
                <a:gd name="connsiteX42" fmla="*/ 683457 w 1031714"/>
                <a:gd name="connsiteY42" fmla="*/ 404850 h 1025910"/>
                <a:gd name="connsiteX43" fmla="*/ 683457 w 1031714"/>
                <a:gd name="connsiteY43" fmla="*/ 404850 h 102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31714" h="1025910">
                  <a:moveTo>
                    <a:pt x="843075" y="699418"/>
                  </a:moveTo>
                  <a:lnTo>
                    <a:pt x="818407" y="724087"/>
                  </a:lnTo>
                  <a:lnTo>
                    <a:pt x="735695" y="641375"/>
                  </a:lnTo>
                  <a:lnTo>
                    <a:pt x="741500" y="632669"/>
                  </a:lnTo>
                  <a:cubicBezTo>
                    <a:pt x="787934" y="564468"/>
                    <a:pt x="812602" y="484659"/>
                    <a:pt x="812602" y="404850"/>
                  </a:cubicBezTo>
                  <a:lnTo>
                    <a:pt x="812602" y="404850"/>
                  </a:lnTo>
                  <a:lnTo>
                    <a:pt x="812602" y="404850"/>
                  </a:lnTo>
                  <a:cubicBezTo>
                    <a:pt x="812602" y="301824"/>
                    <a:pt x="773423" y="197346"/>
                    <a:pt x="693614" y="118988"/>
                  </a:cubicBezTo>
                  <a:cubicBezTo>
                    <a:pt x="615256" y="40630"/>
                    <a:pt x="510779" y="0"/>
                    <a:pt x="406301" y="0"/>
                  </a:cubicBezTo>
                  <a:lnTo>
                    <a:pt x="406301" y="0"/>
                  </a:lnTo>
                  <a:lnTo>
                    <a:pt x="406301" y="0"/>
                  </a:lnTo>
                  <a:lnTo>
                    <a:pt x="406301" y="0"/>
                  </a:lnTo>
                  <a:cubicBezTo>
                    <a:pt x="303275" y="0"/>
                    <a:pt x="197346" y="40630"/>
                    <a:pt x="118988" y="118988"/>
                  </a:cubicBezTo>
                  <a:cubicBezTo>
                    <a:pt x="40630" y="197346"/>
                    <a:pt x="0" y="301824"/>
                    <a:pt x="0" y="404850"/>
                  </a:cubicBezTo>
                  <a:lnTo>
                    <a:pt x="0" y="404850"/>
                  </a:lnTo>
                  <a:lnTo>
                    <a:pt x="0" y="406301"/>
                  </a:lnTo>
                  <a:cubicBezTo>
                    <a:pt x="0" y="509328"/>
                    <a:pt x="39179" y="613805"/>
                    <a:pt x="118988" y="692163"/>
                  </a:cubicBezTo>
                  <a:cubicBezTo>
                    <a:pt x="197346" y="770521"/>
                    <a:pt x="301824" y="811151"/>
                    <a:pt x="406301" y="811151"/>
                  </a:cubicBezTo>
                  <a:lnTo>
                    <a:pt x="406301" y="811151"/>
                  </a:lnTo>
                  <a:cubicBezTo>
                    <a:pt x="406301" y="811151"/>
                    <a:pt x="406301" y="811151"/>
                    <a:pt x="407752" y="811151"/>
                  </a:cubicBezTo>
                  <a:cubicBezTo>
                    <a:pt x="487561" y="811151"/>
                    <a:pt x="568822" y="786483"/>
                    <a:pt x="637022" y="740049"/>
                  </a:cubicBezTo>
                  <a:lnTo>
                    <a:pt x="647180" y="734244"/>
                  </a:lnTo>
                  <a:lnTo>
                    <a:pt x="729891" y="815504"/>
                  </a:lnTo>
                  <a:lnTo>
                    <a:pt x="705223" y="840173"/>
                  </a:lnTo>
                  <a:lnTo>
                    <a:pt x="892412" y="1025910"/>
                  </a:lnTo>
                  <a:lnTo>
                    <a:pt x="1031715" y="888058"/>
                  </a:lnTo>
                  <a:lnTo>
                    <a:pt x="843075" y="699418"/>
                  </a:lnTo>
                  <a:close/>
                  <a:moveTo>
                    <a:pt x="683457" y="404850"/>
                  </a:moveTo>
                  <a:cubicBezTo>
                    <a:pt x="683457" y="475953"/>
                    <a:pt x="655886" y="547055"/>
                    <a:pt x="602196" y="600745"/>
                  </a:cubicBezTo>
                  <a:cubicBezTo>
                    <a:pt x="548507" y="654435"/>
                    <a:pt x="477404" y="682006"/>
                    <a:pt x="406301" y="682006"/>
                  </a:cubicBezTo>
                  <a:lnTo>
                    <a:pt x="406301" y="682006"/>
                  </a:lnTo>
                  <a:lnTo>
                    <a:pt x="406301" y="682006"/>
                  </a:lnTo>
                  <a:cubicBezTo>
                    <a:pt x="335198" y="682006"/>
                    <a:pt x="264096" y="654435"/>
                    <a:pt x="210406" y="600745"/>
                  </a:cubicBezTo>
                  <a:cubicBezTo>
                    <a:pt x="156716" y="547055"/>
                    <a:pt x="129146" y="477404"/>
                    <a:pt x="129146" y="406301"/>
                  </a:cubicBezTo>
                  <a:lnTo>
                    <a:pt x="129146" y="406301"/>
                  </a:lnTo>
                  <a:lnTo>
                    <a:pt x="129146" y="404850"/>
                  </a:lnTo>
                  <a:cubicBezTo>
                    <a:pt x="129146" y="335198"/>
                    <a:pt x="156716" y="264096"/>
                    <a:pt x="210406" y="210406"/>
                  </a:cubicBezTo>
                  <a:cubicBezTo>
                    <a:pt x="264096" y="156716"/>
                    <a:pt x="335198" y="129146"/>
                    <a:pt x="406301" y="129146"/>
                  </a:cubicBezTo>
                  <a:lnTo>
                    <a:pt x="406301" y="129146"/>
                  </a:lnTo>
                  <a:lnTo>
                    <a:pt x="407752" y="129146"/>
                  </a:lnTo>
                  <a:cubicBezTo>
                    <a:pt x="407752" y="129146"/>
                    <a:pt x="407752" y="129146"/>
                    <a:pt x="407752" y="129146"/>
                  </a:cubicBezTo>
                  <a:cubicBezTo>
                    <a:pt x="478855" y="129146"/>
                    <a:pt x="549958" y="156716"/>
                    <a:pt x="603647" y="210406"/>
                  </a:cubicBezTo>
                  <a:cubicBezTo>
                    <a:pt x="655886" y="262645"/>
                    <a:pt x="683457" y="333747"/>
                    <a:pt x="683457" y="404850"/>
                  </a:cubicBezTo>
                  <a:lnTo>
                    <a:pt x="683457" y="404850"/>
                  </a:lnTo>
                  <a:close/>
                </a:path>
              </a:pathLst>
            </a:custGeom>
            <a:solidFill>
              <a:srgbClr val="006580"/>
            </a:solidFill>
            <a:ln w="14486"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7044790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ersona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3600000" cy="2160000"/>
          </a:xfrm>
          <a:prstGeom prst="rect">
            <a:avLst/>
          </a:prstGeom>
        </p:spPr>
        <p:txBody>
          <a:bodyPr/>
          <a:lstStyle>
            <a:lvl1pPr marL="0" indent="0">
              <a:buClr>
                <a:srgbClr val="D12531"/>
              </a:buClr>
              <a:buFont typeface="Arial" panose="020B0604020202020204" pitchFamily="34" charset="0"/>
              <a:buNone/>
              <a:defRPr sz="2400"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Describe this Persona Key Decision Criteria</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Just Name the concept  - one per slide</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Personas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Who is interested or uses this Product/Solution?</a:t>
              </a:r>
            </a:p>
            <a:p>
              <a:pPr marL="171450" indent="-171450" algn="l">
                <a:buFont typeface="Arial" panose="020B0604020202020204" pitchFamily="34" charset="0"/>
                <a:buChar char="•"/>
              </a:pPr>
              <a:r>
                <a:rPr lang="en-GB" sz="1200">
                  <a:solidFill>
                    <a:schemeClr val="tx1"/>
                  </a:solidFill>
                  <a:latin typeface="Roboto"/>
                </a:rPr>
                <a:t>In this Point of View you are trying to get the EA acquainted with the typical personas they will have to deal with. </a:t>
              </a:r>
            </a:p>
            <a:p>
              <a:pPr marL="171450" indent="-171450" algn="l">
                <a:buFont typeface="Arial" panose="020B0604020202020204" pitchFamily="34" charset="0"/>
                <a:buChar char="•"/>
              </a:pPr>
              <a:r>
                <a:rPr lang="en-GB" sz="1200">
                  <a:solidFill>
                    <a:schemeClr val="tx1"/>
                  </a:solidFill>
                  <a:latin typeface="Roboto"/>
                </a:rPr>
                <a:t>You may also be willing to talk to Services and Presales about the Users of this Product or solution</a:t>
              </a:r>
            </a:p>
            <a:p>
              <a:pPr marL="171450" indent="-171450" algn="l">
                <a:buFont typeface="Arial" panose="020B0604020202020204" pitchFamily="34" charset="0"/>
                <a:buChar char="•"/>
              </a:pPr>
              <a:r>
                <a:rPr lang="en-GB" sz="1200">
                  <a:solidFill>
                    <a:schemeClr val="tx1"/>
                  </a:solidFill>
                  <a:latin typeface="Roboto"/>
                </a:rPr>
                <a:t>Finally you may want to show the customer or user that we understand them. </a:t>
              </a:r>
            </a:p>
            <a:p>
              <a:pPr marL="171450" indent="-171450" algn="l">
                <a:buFont typeface="Arial" panose="020B0604020202020204" pitchFamily="34" charset="0"/>
                <a:buChar char="•"/>
              </a:pPr>
              <a:r>
                <a:rPr lang="en-GB" sz="1200">
                  <a:solidFill>
                    <a:schemeClr val="tx1"/>
                  </a:solidFill>
                  <a:latin typeface="Roboto"/>
                </a:rPr>
                <a:t>We strongly suggest that you use the existing library of personas. Otherwise you can use this template to describe your persona. </a:t>
              </a:r>
            </a:p>
            <a:p>
              <a:pPr marL="171450" indent="-171450" algn="l">
                <a:buFont typeface="Arial" panose="020B0604020202020204" pitchFamily="34" charset="0"/>
                <a:buChar char="•"/>
              </a:pPr>
              <a:r>
                <a:rPr lang="en-GB" sz="1200">
                  <a:solidFill>
                    <a:schemeClr val="tx1"/>
                  </a:solidFill>
                  <a:latin typeface="Roboto"/>
                </a:rPr>
                <a:t>The boxes are self explanatories, use them as a guidance of what the learner may want to know about this persona.</a:t>
              </a:r>
            </a:p>
            <a:p>
              <a:pPr marL="171450" indent="-171450" algn="l">
                <a:buFont typeface="Arial" panose="020B0604020202020204" pitchFamily="34" charset="0"/>
                <a:buChar char="•"/>
              </a:pPr>
              <a:r>
                <a:rPr lang="en-GB" sz="1200">
                  <a:solidFill>
                    <a:schemeClr val="tx1"/>
                  </a:solidFill>
                  <a:latin typeface="Roboto"/>
                </a:rPr>
                <a:t>Remember this is not about the pain, we have specific slides to describe typical pains in detail, here you should assume the learner is acquainted with Pains and you are just connecting them with this persona for this particular solution or product. </a:t>
              </a:r>
            </a:p>
            <a:p>
              <a:pPr marL="171450" indent="-171450" algn="l">
                <a:buFont typeface="Arial" panose="020B0604020202020204" pitchFamily="34" charset="0"/>
                <a:buChar char="•"/>
              </a:pPr>
              <a:r>
                <a:rPr lang="en-GB" sz="1200">
                  <a:solidFill>
                    <a:schemeClr val="tx1"/>
                  </a:solidFill>
                  <a:latin typeface="Roboto"/>
                </a:rPr>
                <a:t>You may be tempted to write everything on the screen, please use the speaker notes for your text. </a:t>
              </a:r>
            </a:p>
            <a:p>
              <a:pPr marL="171450" indent="-171450" algn="l">
                <a:buFont typeface="Arial" panose="020B0604020202020204" pitchFamily="34" charset="0"/>
                <a:buChar char="•"/>
              </a:pPr>
              <a:r>
                <a:rPr lang="en-GB" sz="1200">
                  <a:solidFill>
                    <a:schemeClr val="tx1"/>
                  </a:solidFill>
                  <a:latin typeface="Roboto"/>
                </a:rPr>
                <a:t>And use the boxes on the screen to add a few images, data or caption words that illustrate what you are saying.</a:t>
              </a:r>
            </a:p>
            <a:p>
              <a:pPr marL="171450" indent="-171450" algn="l">
                <a:buFont typeface="Arial" panose="020B0604020202020204" pitchFamily="34" charset="0"/>
                <a:buChar char="•"/>
              </a:pPr>
              <a:r>
                <a:rPr lang="en-GB" sz="1200">
                  <a:solidFill>
                    <a:schemeClr val="tx1"/>
                  </a:solidFill>
                  <a:latin typeface="Roboto"/>
                </a:rPr>
                <a:t>You can have a rather long speech in this slide, no worries we will animate the screen to keep the learner engaged.</a:t>
              </a:r>
              <a:endParaRPr lang="en-US" sz="1600">
                <a:solidFill>
                  <a:schemeClr val="tx1"/>
                </a:solidFill>
              </a:endParaRPr>
            </a:p>
          </p:txBody>
        </p:sp>
      </p:grpSp>
      <p:sp>
        <p:nvSpPr>
          <p:cNvPr id="12" name="Text Placeholder 11">
            <a:extLst>
              <a:ext uri="{FF2B5EF4-FFF2-40B4-BE49-F238E27FC236}">
                <a16:creationId xmlns:a16="http://schemas.microsoft.com/office/drawing/2014/main" id="{88AAE6D5-B8C3-4F63-90CE-1A9B652C49E5}"/>
              </a:ext>
            </a:extLst>
          </p:cNvPr>
          <p:cNvSpPr>
            <a:spLocks noGrp="1"/>
          </p:cNvSpPr>
          <p:nvPr>
            <p:ph type="body" sz="quarter" idx="11" hasCustomPrompt="1"/>
          </p:nvPr>
        </p:nvSpPr>
        <p:spPr>
          <a:xfrm>
            <a:off x="8458200" y="3629025"/>
            <a:ext cx="2522538" cy="540000"/>
          </a:xfrm>
          <a:prstGeom prst="rect">
            <a:avLst/>
          </a:prstGeom>
        </p:spPr>
        <p:txBody>
          <a:bodyPr/>
          <a:lstStyle>
            <a:lvl1pPr marL="0" indent="0">
              <a:buNone/>
              <a:defRPr b="1"/>
            </a:lvl1pPr>
            <a:lvl2pPr marL="457200" indent="0">
              <a:buNone/>
              <a:defRPr/>
            </a:lvl2pPr>
            <a:lvl3pPr marL="914400" indent="0">
              <a:buNone/>
              <a:defRPr/>
            </a:lvl3pPr>
            <a:lvl4pPr marL="1371600" indent="0">
              <a:buNone/>
              <a:defRPr/>
            </a:lvl4pPr>
            <a:lvl5pPr marL="1828800" indent="0">
              <a:buNone/>
              <a:defRPr/>
            </a:lvl5pPr>
          </a:lstStyle>
          <a:p>
            <a:pPr lvl="0"/>
            <a:r>
              <a:rPr lang="en-US"/>
              <a:t>Name</a:t>
            </a:r>
          </a:p>
        </p:txBody>
      </p:sp>
      <p:sp>
        <p:nvSpPr>
          <p:cNvPr id="7" name="Picture Placeholder 6">
            <a:extLst>
              <a:ext uri="{FF2B5EF4-FFF2-40B4-BE49-F238E27FC236}">
                <a16:creationId xmlns:a16="http://schemas.microsoft.com/office/drawing/2014/main" id="{51435211-EFD6-4E67-811C-1918934B981B}"/>
              </a:ext>
            </a:extLst>
          </p:cNvPr>
          <p:cNvSpPr>
            <a:spLocks noGrp="1"/>
          </p:cNvSpPr>
          <p:nvPr>
            <p:ph type="pic" sz="quarter" idx="10" hasCustomPrompt="1"/>
          </p:nvPr>
        </p:nvSpPr>
        <p:spPr>
          <a:xfrm>
            <a:off x="8458200" y="1619250"/>
            <a:ext cx="2522538" cy="1809750"/>
          </a:xfrm>
          <a:prstGeom prst="rect">
            <a:avLst/>
          </a:prstGeom>
        </p:spPr>
        <p:txBody>
          <a:bodyPr/>
          <a:lstStyle>
            <a:lvl1pPr marL="0" indent="0" algn="ctr">
              <a:buNone/>
              <a:defRPr/>
            </a:lvl1pPr>
          </a:lstStyle>
          <a:p>
            <a:r>
              <a:rPr lang="en-US"/>
              <a:t>Place here the right Persona Picture from the library</a:t>
            </a:r>
          </a:p>
        </p:txBody>
      </p:sp>
      <p:sp>
        <p:nvSpPr>
          <p:cNvPr id="13" name="Text Placeholder 11">
            <a:extLst>
              <a:ext uri="{FF2B5EF4-FFF2-40B4-BE49-F238E27FC236}">
                <a16:creationId xmlns:a16="http://schemas.microsoft.com/office/drawing/2014/main" id="{997451BF-B553-4B97-8B3F-0A377009548E}"/>
              </a:ext>
            </a:extLst>
          </p:cNvPr>
          <p:cNvSpPr>
            <a:spLocks noGrp="1"/>
          </p:cNvSpPr>
          <p:nvPr>
            <p:ph type="body" sz="quarter" idx="12" hasCustomPrompt="1"/>
          </p:nvPr>
        </p:nvSpPr>
        <p:spPr>
          <a:xfrm>
            <a:off x="8457462" y="4147050"/>
            <a:ext cx="2522538" cy="288000"/>
          </a:xfrm>
          <a:prstGeom prst="rect">
            <a:avLst/>
          </a:prstGeom>
        </p:spPr>
        <p:txBody>
          <a:bodyPr>
            <a:noAutofit/>
          </a:bodyPr>
          <a:lstStyle>
            <a:lvl1pPr marL="0" indent="0">
              <a:buNone/>
              <a:defRPr sz="1800" b="0"/>
            </a:lvl1pPr>
            <a:lvl2pPr marL="457200" indent="0">
              <a:buNone/>
              <a:defRPr/>
            </a:lvl2pPr>
            <a:lvl3pPr marL="914400" indent="0">
              <a:buNone/>
              <a:defRPr/>
            </a:lvl3pPr>
            <a:lvl4pPr marL="1371600" indent="0">
              <a:buNone/>
              <a:defRPr/>
            </a:lvl4pPr>
            <a:lvl5pPr marL="1828800" indent="0">
              <a:buNone/>
              <a:defRPr/>
            </a:lvl5pPr>
          </a:lstStyle>
          <a:p>
            <a:pPr lvl="0"/>
            <a:r>
              <a:rPr lang="en-US"/>
              <a:t>Title</a:t>
            </a:r>
          </a:p>
        </p:txBody>
      </p:sp>
      <p:sp>
        <p:nvSpPr>
          <p:cNvPr id="14" name="Text Placeholder 11">
            <a:extLst>
              <a:ext uri="{FF2B5EF4-FFF2-40B4-BE49-F238E27FC236}">
                <a16:creationId xmlns:a16="http://schemas.microsoft.com/office/drawing/2014/main" id="{8A0EFF25-DC5C-4160-972F-FFFE15EC758E}"/>
              </a:ext>
            </a:extLst>
          </p:cNvPr>
          <p:cNvSpPr>
            <a:spLocks noGrp="1"/>
          </p:cNvSpPr>
          <p:nvPr>
            <p:ph type="body" sz="quarter" idx="13" hasCustomPrompt="1"/>
          </p:nvPr>
        </p:nvSpPr>
        <p:spPr>
          <a:xfrm>
            <a:off x="8457462" y="4485487"/>
            <a:ext cx="2522538" cy="288000"/>
          </a:xfrm>
          <a:prstGeom prst="rect">
            <a:avLst/>
          </a:prstGeom>
        </p:spPr>
        <p:txBody>
          <a:bodyPr>
            <a:noAutofit/>
          </a:bodyPr>
          <a:lstStyle>
            <a:lvl1pPr marL="0" indent="0">
              <a:buNone/>
              <a:defRPr sz="1400" b="0" i="1"/>
            </a:lvl1pPr>
            <a:lvl2pPr marL="457200" indent="0">
              <a:buNone/>
              <a:defRPr/>
            </a:lvl2pPr>
            <a:lvl3pPr marL="914400" indent="0">
              <a:buNone/>
              <a:defRPr/>
            </a:lvl3pPr>
            <a:lvl4pPr marL="1371600" indent="0">
              <a:buNone/>
              <a:defRPr/>
            </a:lvl4pPr>
            <a:lvl5pPr marL="1828800" indent="0">
              <a:buNone/>
              <a:defRPr/>
            </a:lvl5pPr>
          </a:lstStyle>
          <a:p>
            <a:pPr lvl="0"/>
            <a:r>
              <a:rPr lang="en-US"/>
              <a:t>Tag Line</a:t>
            </a:r>
          </a:p>
        </p:txBody>
      </p:sp>
      <p:sp>
        <p:nvSpPr>
          <p:cNvPr id="15" name="Content Placeholder 2">
            <a:extLst>
              <a:ext uri="{FF2B5EF4-FFF2-40B4-BE49-F238E27FC236}">
                <a16:creationId xmlns:a16="http://schemas.microsoft.com/office/drawing/2014/main" id="{514C5F80-EDA4-4782-84A5-86BD8668305F}"/>
              </a:ext>
            </a:extLst>
          </p:cNvPr>
          <p:cNvSpPr>
            <a:spLocks noGrp="1"/>
          </p:cNvSpPr>
          <p:nvPr>
            <p:ph idx="14" hasCustomPrompt="1"/>
          </p:nvPr>
        </p:nvSpPr>
        <p:spPr>
          <a:xfrm>
            <a:off x="4477733" y="1620000"/>
            <a:ext cx="3600000" cy="2160000"/>
          </a:xfrm>
          <a:prstGeom prst="rect">
            <a:avLst/>
          </a:prstGeom>
        </p:spPr>
        <p:txBody>
          <a:bodyPr>
            <a:normAutofit/>
          </a:bodyPr>
          <a:lstStyle>
            <a:lvl1pPr marL="0" indent="0">
              <a:buClr>
                <a:srgbClr val="D12531"/>
              </a:buClr>
              <a:buFont typeface="Arial" panose="020B0604020202020204" pitchFamily="34" charset="0"/>
              <a:buNone/>
              <a:defRPr sz="2400"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Describe this Persona Key Pain Points</a:t>
            </a:r>
          </a:p>
        </p:txBody>
      </p:sp>
      <p:sp>
        <p:nvSpPr>
          <p:cNvPr id="16" name="Content Placeholder 2">
            <a:extLst>
              <a:ext uri="{FF2B5EF4-FFF2-40B4-BE49-F238E27FC236}">
                <a16:creationId xmlns:a16="http://schemas.microsoft.com/office/drawing/2014/main" id="{88FFAB78-89BE-4AC7-9C78-FF42A5174690}"/>
              </a:ext>
            </a:extLst>
          </p:cNvPr>
          <p:cNvSpPr>
            <a:spLocks noGrp="1"/>
          </p:cNvSpPr>
          <p:nvPr>
            <p:ph idx="15" hasCustomPrompt="1"/>
          </p:nvPr>
        </p:nvSpPr>
        <p:spPr>
          <a:xfrm>
            <a:off x="360738" y="4278487"/>
            <a:ext cx="3600000" cy="2160000"/>
          </a:xfrm>
          <a:prstGeom prst="rect">
            <a:avLst/>
          </a:prstGeom>
        </p:spPr>
        <p:txBody>
          <a:bodyPr>
            <a:normAutofit/>
          </a:bodyPr>
          <a:lstStyle>
            <a:lvl1pPr marL="0" indent="0">
              <a:buClr>
                <a:srgbClr val="D12531"/>
              </a:buClr>
              <a:buFont typeface="Arial" panose="020B0604020202020204" pitchFamily="34" charset="0"/>
              <a:buNone/>
              <a:defRPr sz="2400"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Describe this Persona Influence Level</a:t>
            </a:r>
          </a:p>
        </p:txBody>
      </p:sp>
      <p:sp>
        <p:nvSpPr>
          <p:cNvPr id="17" name="Content Placeholder 2">
            <a:extLst>
              <a:ext uri="{FF2B5EF4-FFF2-40B4-BE49-F238E27FC236}">
                <a16:creationId xmlns:a16="http://schemas.microsoft.com/office/drawing/2014/main" id="{03BCE228-ABCA-4FAE-A956-6E968C98CD74}"/>
              </a:ext>
            </a:extLst>
          </p:cNvPr>
          <p:cNvSpPr>
            <a:spLocks noGrp="1"/>
          </p:cNvSpPr>
          <p:nvPr>
            <p:ph idx="16" hasCustomPrompt="1"/>
          </p:nvPr>
        </p:nvSpPr>
        <p:spPr>
          <a:xfrm>
            <a:off x="4477733" y="4278487"/>
            <a:ext cx="3600000" cy="2160000"/>
          </a:xfrm>
          <a:prstGeom prst="rect">
            <a:avLst/>
          </a:prstGeom>
        </p:spPr>
        <p:txBody>
          <a:bodyPr>
            <a:normAutofit/>
          </a:bodyPr>
          <a:lstStyle>
            <a:lvl1pPr marL="0" indent="0">
              <a:buClr>
                <a:srgbClr val="D12531"/>
              </a:buClr>
              <a:buFont typeface="Arial" panose="020B0604020202020204" pitchFamily="34" charset="0"/>
              <a:buNone/>
              <a:defRPr sz="2400"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Describe this Persona Key Touch Point</a:t>
            </a:r>
          </a:p>
        </p:txBody>
      </p:sp>
      <p:sp>
        <p:nvSpPr>
          <p:cNvPr id="18" name="Content Placeholder 2">
            <a:extLst>
              <a:ext uri="{FF2B5EF4-FFF2-40B4-BE49-F238E27FC236}">
                <a16:creationId xmlns:a16="http://schemas.microsoft.com/office/drawing/2014/main" id="{159FB0E4-569F-42F2-9CCF-116C06176A0B}"/>
              </a:ext>
            </a:extLst>
          </p:cNvPr>
          <p:cNvSpPr>
            <a:spLocks noGrp="1"/>
          </p:cNvSpPr>
          <p:nvPr>
            <p:ph idx="17" hasCustomPrompt="1"/>
          </p:nvPr>
        </p:nvSpPr>
        <p:spPr>
          <a:xfrm>
            <a:off x="8457462" y="4893425"/>
            <a:ext cx="2522538" cy="1551412"/>
          </a:xfrm>
          <a:prstGeom prst="rect">
            <a:avLst/>
          </a:prstGeom>
        </p:spPr>
        <p:txBody>
          <a:bodyPr>
            <a:normAutofit/>
          </a:bodyPr>
          <a:lstStyle>
            <a:lvl1pPr marL="0" indent="0" algn="ctr">
              <a:buClr>
                <a:srgbClr val="D12531"/>
              </a:buClr>
              <a:buFont typeface="Arial" panose="020B0604020202020204" pitchFamily="34" charset="0"/>
              <a:buNone/>
              <a:defRPr sz="2000"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“Quote”</a:t>
            </a:r>
          </a:p>
        </p:txBody>
      </p:sp>
      <p:sp>
        <p:nvSpPr>
          <p:cNvPr id="19" name="Text Placeholder 6">
            <a:extLst>
              <a:ext uri="{FF2B5EF4-FFF2-40B4-BE49-F238E27FC236}">
                <a16:creationId xmlns:a16="http://schemas.microsoft.com/office/drawing/2014/main" id="{5C46F068-0C8F-4FF2-A9E7-16B038C19869}"/>
              </a:ext>
            </a:extLst>
          </p:cNvPr>
          <p:cNvSpPr>
            <a:spLocks noGrp="1"/>
          </p:cNvSpPr>
          <p:nvPr>
            <p:ph type="body" sz="quarter" idx="18"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20" name="Rectangle 19">
            <a:extLst>
              <a:ext uri="{FF2B5EF4-FFF2-40B4-BE49-F238E27FC236}">
                <a16:creationId xmlns:a16="http://schemas.microsoft.com/office/drawing/2014/main" id="{8838ED59-B72B-4B47-811A-5F9F3EBD1130}"/>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4" name="Picture 120">
            <a:extLst>
              <a:ext uri="{FF2B5EF4-FFF2-40B4-BE49-F238E27FC236}">
                <a16:creationId xmlns:a16="http://schemas.microsoft.com/office/drawing/2014/main" id="{D51FB077-BAEF-458D-B530-174D0ED333BC}"/>
              </a:ext>
            </a:extLst>
          </p:cNvPr>
          <p:cNvGrpSpPr/>
          <p:nvPr/>
        </p:nvGrpSpPr>
        <p:grpSpPr>
          <a:xfrm>
            <a:off x="11068978" y="377618"/>
            <a:ext cx="880500" cy="740274"/>
            <a:chOff x="11068978" y="377618"/>
            <a:chExt cx="880500" cy="740274"/>
          </a:xfrm>
          <a:solidFill>
            <a:schemeClr val="bg1"/>
          </a:solidFill>
        </p:grpSpPr>
        <p:sp>
          <p:nvSpPr>
            <p:cNvPr id="5" name="Picture 120">
              <a:extLst>
                <a:ext uri="{FF2B5EF4-FFF2-40B4-BE49-F238E27FC236}">
                  <a16:creationId xmlns:a16="http://schemas.microsoft.com/office/drawing/2014/main" id="{0F3319A9-B0A7-42AC-9625-89F08CA6C590}"/>
                </a:ext>
              </a:extLst>
            </p:cNvPr>
            <p:cNvSpPr/>
            <p:nvPr/>
          </p:nvSpPr>
          <p:spPr>
            <a:xfrm>
              <a:off x="11203361" y="377618"/>
              <a:ext cx="403732" cy="404317"/>
            </a:xfrm>
            <a:custGeom>
              <a:avLst/>
              <a:gdLst>
                <a:gd name="connsiteX0" fmla="*/ 0 w 403732"/>
                <a:gd name="connsiteY0" fmla="*/ 202159 h 404317"/>
                <a:gd name="connsiteX1" fmla="*/ 201574 w 403732"/>
                <a:gd name="connsiteY1" fmla="*/ 404317 h 404317"/>
                <a:gd name="connsiteX2" fmla="*/ 403733 w 403732"/>
                <a:gd name="connsiteY2" fmla="*/ 202159 h 404317"/>
                <a:gd name="connsiteX3" fmla="*/ 201574 w 403732"/>
                <a:gd name="connsiteY3" fmla="*/ 0 h 404317"/>
                <a:gd name="connsiteX4" fmla="*/ 0 w 403732"/>
                <a:gd name="connsiteY4" fmla="*/ 202159 h 404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732" h="404317">
                  <a:moveTo>
                    <a:pt x="0" y="202159"/>
                  </a:moveTo>
                  <a:cubicBezTo>
                    <a:pt x="0" y="313755"/>
                    <a:pt x="90562" y="404317"/>
                    <a:pt x="201574" y="404317"/>
                  </a:cubicBezTo>
                  <a:cubicBezTo>
                    <a:pt x="313171" y="404317"/>
                    <a:pt x="403733" y="313755"/>
                    <a:pt x="403733" y="202159"/>
                  </a:cubicBezTo>
                  <a:cubicBezTo>
                    <a:pt x="403733" y="90562"/>
                    <a:pt x="313171" y="0"/>
                    <a:pt x="201574" y="0"/>
                  </a:cubicBezTo>
                  <a:cubicBezTo>
                    <a:pt x="90562" y="0"/>
                    <a:pt x="0" y="90562"/>
                    <a:pt x="0" y="202159"/>
                  </a:cubicBezTo>
                </a:path>
              </a:pathLst>
            </a:custGeom>
            <a:solidFill>
              <a:schemeClr val="bg1"/>
            </a:solidFill>
            <a:ln w="5804" cap="flat">
              <a:noFill/>
              <a:prstDash val="solid"/>
              <a:miter/>
            </a:ln>
          </p:spPr>
          <p:txBody>
            <a:bodyPr rtlCol="0" anchor="ctr"/>
            <a:lstStyle/>
            <a:p>
              <a:endParaRPr lang="en-US"/>
            </a:p>
          </p:txBody>
        </p:sp>
        <p:sp>
          <p:nvSpPr>
            <p:cNvPr id="6" name="Picture 120">
              <a:extLst>
                <a:ext uri="{FF2B5EF4-FFF2-40B4-BE49-F238E27FC236}">
                  <a16:creationId xmlns:a16="http://schemas.microsoft.com/office/drawing/2014/main" id="{66053345-A510-4A28-84BE-033817BFA12C}"/>
                </a:ext>
              </a:extLst>
            </p:cNvPr>
            <p:cNvSpPr/>
            <p:nvPr/>
          </p:nvSpPr>
          <p:spPr>
            <a:xfrm>
              <a:off x="11068978" y="827509"/>
              <a:ext cx="673667" cy="284541"/>
            </a:xfrm>
            <a:custGeom>
              <a:avLst/>
              <a:gdLst>
                <a:gd name="connsiteX0" fmla="*/ 628678 w 673667"/>
                <a:gd name="connsiteY0" fmla="*/ 250069 h 284541"/>
                <a:gd name="connsiteX1" fmla="*/ 628094 w 673667"/>
                <a:gd name="connsiteY1" fmla="*/ 250069 h 284541"/>
                <a:gd name="connsiteX2" fmla="*/ 479688 w 673667"/>
                <a:gd name="connsiteY2" fmla="*/ 188720 h 284541"/>
                <a:gd name="connsiteX3" fmla="*/ 418340 w 673667"/>
                <a:gd name="connsiteY3" fmla="*/ 43236 h 284541"/>
                <a:gd name="connsiteX4" fmla="*/ 418340 w 673667"/>
                <a:gd name="connsiteY4" fmla="*/ 39731 h 284541"/>
                <a:gd name="connsiteX5" fmla="*/ 422430 w 673667"/>
                <a:gd name="connsiteY5" fmla="*/ 0 h 284541"/>
                <a:gd name="connsiteX6" fmla="*/ 179372 w 673667"/>
                <a:gd name="connsiteY6" fmla="*/ 0 h 284541"/>
                <a:gd name="connsiteX7" fmla="*/ 0 w 673667"/>
                <a:gd name="connsiteY7" fmla="*/ 179372 h 284541"/>
                <a:gd name="connsiteX8" fmla="*/ 0 w 673667"/>
                <a:gd name="connsiteY8" fmla="*/ 284541 h 284541"/>
                <a:gd name="connsiteX9" fmla="*/ 673667 w 673667"/>
                <a:gd name="connsiteY9" fmla="*/ 284541 h 284541"/>
                <a:gd name="connsiteX10" fmla="*/ 673667 w 673667"/>
                <a:gd name="connsiteY10" fmla="*/ 245395 h 284541"/>
                <a:gd name="connsiteX11" fmla="*/ 628678 w 673667"/>
                <a:gd name="connsiteY11" fmla="*/ 250069 h 28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3667" h="284541">
                  <a:moveTo>
                    <a:pt x="628678" y="250069"/>
                  </a:moveTo>
                  <a:lnTo>
                    <a:pt x="628094" y="250069"/>
                  </a:lnTo>
                  <a:cubicBezTo>
                    <a:pt x="572004" y="250069"/>
                    <a:pt x="519419" y="227867"/>
                    <a:pt x="479688" y="188720"/>
                  </a:cubicBezTo>
                  <a:cubicBezTo>
                    <a:pt x="440542" y="149574"/>
                    <a:pt x="418924" y="98158"/>
                    <a:pt x="418340" y="43236"/>
                  </a:cubicBezTo>
                  <a:lnTo>
                    <a:pt x="418340" y="39731"/>
                  </a:lnTo>
                  <a:cubicBezTo>
                    <a:pt x="418340" y="26292"/>
                    <a:pt x="419508" y="12854"/>
                    <a:pt x="422430" y="0"/>
                  </a:cubicBezTo>
                  <a:lnTo>
                    <a:pt x="179372" y="0"/>
                  </a:lnTo>
                  <a:cubicBezTo>
                    <a:pt x="80045" y="0"/>
                    <a:pt x="0" y="80630"/>
                    <a:pt x="0" y="179372"/>
                  </a:cubicBezTo>
                  <a:lnTo>
                    <a:pt x="0" y="284541"/>
                  </a:lnTo>
                  <a:lnTo>
                    <a:pt x="673667" y="284541"/>
                  </a:lnTo>
                  <a:lnTo>
                    <a:pt x="673667" y="245395"/>
                  </a:lnTo>
                  <a:cubicBezTo>
                    <a:pt x="658476" y="248316"/>
                    <a:pt x="643285" y="250069"/>
                    <a:pt x="628678" y="250069"/>
                  </a:cubicBezTo>
                  <a:close/>
                </a:path>
              </a:pathLst>
            </a:custGeom>
            <a:solidFill>
              <a:schemeClr val="bg1"/>
            </a:solidFill>
            <a:ln w="5804" cap="flat">
              <a:noFill/>
              <a:prstDash val="solid"/>
              <a:miter/>
            </a:ln>
          </p:spPr>
          <p:txBody>
            <a:bodyPr rtlCol="0" anchor="ctr"/>
            <a:lstStyle/>
            <a:p>
              <a:endParaRPr lang="en-US"/>
            </a:p>
          </p:txBody>
        </p:sp>
        <p:sp>
          <p:nvSpPr>
            <p:cNvPr id="8" name="Picture 120">
              <a:extLst>
                <a:ext uri="{FF2B5EF4-FFF2-40B4-BE49-F238E27FC236}">
                  <a16:creationId xmlns:a16="http://schemas.microsoft.com/office/drawing/2014/main" id="{F9B09DC2-290A-492C-B203-5C27CAE4D15B}"/>
                </a:ext>
              </a:extLst>
            </p:cNvPr>
            <p:cNvSpPr/>
            <p:nvPr/>
          </p:nvSpPr>
          <p:spPr>
            <a:xfrm>
              <a:off x="11534060" y="704812"/>
              <a:ext cx="415418" cy="413081"/>
            </a:xfrm>
            <a:custGeom>
              <a:avLst/>
              <a:gdLst>
                <a:gd name="connsiteX0" fmla="*/ 339463 w 415418"/>
                <a:gd name="connsiteY0" fmla="*/ 281620 h 413081"/>
                <a:gd name="connsiteX1" fmla="*/ 329530 w 415418"/>
                <a:gd name="connsiteY1" fmla="*/ 291552 h 413081"/>
                <a:gd name="connsiteX2" fmla="*/ 296227 w 415418"/>
                <a:gd name="connsiteY2" fmla="*/ 258249 h 413081"/>
                <a:gd name="connsiteX3" fmla="*/ 298564 w 415418"/>
                <a:gd name="connsiteY3" fmla="*/ 254743 h 413081"/>
                <a:gd name="connsiteX4" fmla="*/ 327193 w 415418"/>
                <a:gd name="connsiteY4" fmla="*/ 163012 h 413081"/>
                <a:gd name="connsiteX5" fmla="*/ 327193 w 415418"/>
                <a:gd name="connsiteY5" fmla="*/ 163012 h 413081"/>
                <a:gd name="connsiteX6" fmla="*/ 327193 w 415418"/>
                <a:gd name="connsiteY6" fmla="*/ 163012 h 413081"/>
                <a:gd name="connsiteX7" fmla="*/ 279283 w 415418"/>
                <a:gd name="connsiteY7" fmla="*/ 47910 h 413081"/>
                <a:gd name="connsiteX8" fmla="*/ 163597 w 415418"/>
                <a:gd name="connsiteY8" fmla="*/ 0 h 413081"/>
                <a:gd name="connsiteX9" fmla="*/ 163597 w 415418"/>
                <a:gd name="connsiteY9" fmla="*/ 0 h 413081"/>
                <a:gd name="connsiteX10" fmla="*/ 163597 w 415418"/>
                <a:gd name="connsiteY10" fmla="*/ 0 h 413081"/>
                <a:gd name="connsiteX11" fmla="*/ 163597 w 415418"/>
                <a:gd name="connsiteY11" fmla="*/ 0 h 413081"/>
                <a:gd name="connsiteX12" fmla="*/ 47910 w 415418"/>
                <a:gd name="connsiteY12" fmla="*/ 47910 h 413081"/>
                <a:gd name="connsiteX13" fmla="*/ 0 w 415418"/>
                <a:gd name="connsiteY13" fmla="*/ 163012 h 413081"/>
                <a:gd name="connsiteX14" fmla="*/ 0 w 415418"/>
                <a:gd name="connsiteY14" fmla="*/ 163012 h 413081"/>
                <a:gd name="connsiteX15" fmla="*/ 0 w 415418"/>
                <a:gd name="connsiteY15" fmla="*/ 163597 h 413081"/>
                <a:gd name="connsiteX16" fmla="*/ 47910 w 415418"/>
                <a:gd name="connsiteY16" fmla="*/ 278698 h 413081"/>
                <a:gd name="connsiteX17" fmla="*/ 163597 w 415418"/>
                <a:gd name="connsiteY17" fmla="*/ 326609 h 413081"/>
                <a:gd name="connsiteX18" fmla="*/ 163597 w 415418"/>
                <a:gd name="connsiteY18" fmla="*/ 326609 h 413081"/>
                <a:gd name="connsiteX19" fmla="*/ 164181 w 415418"/>
                <a:gd name="connsiteY19" fmla="*/ 326609 h 413081"/>
                <a:gd name="connsiteX20" fmla="*/ 256496 w 415418"/>
                <a:gd name="connsiteY20" fmla="*/ 297979 h 413081"/>
                <a:gd name="connsiteX21" fmla="*/ 260586 w 415418"/>
                <a:gd name="connsiteY21" fmla="*/ 295642 h 413081"/>
                <a:gd name="connsiteX22" fmla="*/ 293890 w 415418"/>
                <a:gd name="connsiteY22" fmla="*/ 328362 h 413081"/>
                <a:gd name="connsiteX23" fmla="*/ 283957 w 415418"/>
                <a:gd name="connsiteY23" fmla="*/ 338294 h 413081"/>
                <a:gd name="connsiteX24" fmla="*/ 359328 w 415418"/>
                <a:gd name="connsiteY24" fmla="*/ 413081 h 413081"/>
                <a:gd name="connsiteX25" fmla="*/ 415418 w 415418"/>
                <a:gd name="connsiteY25" fmla="*/ 357575 h 413081"/>
                <a:gd name="connsiteX26" fmla="*/ 339463 w 415418"/>
                <a:gd name="connsiteY26" fmla="*/ 281620 h 413081"/>
                <a:gd name="connsiteX27" fmla="*/ 275193 w 415418"/>
                <a:gd name="connsiteY27" fmla="*/ 163012 h 413081"/>
                <a:gd name="connsiteX28" fmla="*/ 242474 w 415418"/>
                <a:gd name="connsiteY28" fmla="*/ 241889 h 413081"/>
                <a:gd name="connsiteX29" fmla="*/ 163597 w 415418"/>
                <a:gd name="connsiteY29" fmla="*/ 274609 h 413081"/>
                <a:gd name="connsiteX30" fmla="*/ 163597 w 415418"/>
                <a:gd name="connsiteY30" fmla="*/ 274609 h 413081"/>
                <a:gd name="connsiteX31" fmla="*/ 163597 w 415418"/>
                <a:gd name="connsiteY31" fmla="*/ 274609 h 413081"/>
                <a:gd name="connsiteX32" fmla="*/ 84720 w 415418"/>
                <a:gd name="connsiteY32" fmla="*/ 241889 h 413081"/>
                <a:gd name="connsiteX33" fmla="*/ 52000 w 415418"/>
                <a:gd name="connsiteY33" fmla="*/ 163597 h 413081"/>
                <a:gd name="connsiteX34" fmla="*/ 52000 w 415418"/>
                <a:gd name="connsiteY34" fmla="*/ 163597 h 413081"/>
                <a:gd name="connsiteX35" fmla="*/ 52000 w 415418"/>
                <a:gd name="connsiteY35" fmla="*/ 163012 h 413081"/>
                <a:gd name="connsiteX36" fmla="*/ 84720 w 415418"/>
                <a:gd name="connsiteY36" fmla="*/ 84720 h 413081"/>
                <a:gd name="connsiteX37" fmla="*/ 163597 w 415418"/>
                <a:gd name="connsiteY37" fmla="*/ 52000 h 413081"/>
                <a:gd name="connsiteX38" fmla="*/ 163597 w 415418"/>
                <a:gd name="connsiteY38" fmla="*/ 52000 h 413081"/>
                <a:gd name="connsiteX39" fmla="*/ 164181 w 415418"/>
                <a:gd name="connsiteY39" fmla="*/ 52000 h 413081"/>
                <a:gd name="connsiteX40" fmla="*/ 164181 w 415418"/>
                <a:gd name="connsiteY40" fmla="*/ 52000 h 413081"/>
                <a:gd name="connsiteX41" fmla="*/ 243058 w 415418"/>
                <a:gd name="connsiteY41" fmla="*/ 84720 h 413081"/>
                <a:gd name="connsiteX42" fmla="*/ 275193 w 415418"/>
                <a:gd name="connsiteY42" fmla="*/ 163012 h 413081"/>
                <a:gd name="connsiteX43" fmla="*/ 275193 w 415418"/>
                <a:gd name="connsiteY43" fmla="*/ 163012 h 413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15418" h="413081">
                  <a:moveTo>
                    <a:pt x="339463" y="281620"/>
                  </a:moveTo>
                  <a:lnTo>
                    <a:pt x="329530" y="291552"/>
                  </a:lnTo>
                  <a:lnTo>
                    <a:pt x="296227" y="258249"/>
                  </a:lnTo>
                  <a:lnTo>
                    <a:pt x="298564" y="254743"/>
                  </a:lnTo>
                  <a:cubicBezTo>
                    <a:pt x="317260" y="227282"/>
                    <a:pt x="327193" y="195147"/>
                    <a:pt x="327193" y="163012"/>
                  </a:cubicBezTo>
                  <a:lnTo>
                    <a:pt x="327193" y="163012"/>
                  </a:lnTo>
                  <a:lnTo>
                    <a:pt x="327193" y="163012"/>
                  </a:lnTo>
                  <a:cubicBezTo>
                    <a:pt x="327193" y="121529"/>
                    <a:pt x="311418" y="79461"/>
                    <a:pt x="279283" y="47910"/>
                  </a:cubicBezTo>
                  <a:cubicBezTo>
                    <a:pt x="247732" y="16360"/>
                    <a:pt x="205664" y="0"/>
                    <a:pt x="163597" y="0"/>
                  </a:cubicBezTo>
                  <a:lnTo>
                    <a:pt x="163597" y="0"/>
                  </a:lnTo>
                  <a:lnTo>
                    <a:pt x="163597" y="0"/>
                  </a:lnTo>
                  <a:lnTo>
                    <a:pt x="163597" y="0"/>
                  </a:lnTo>
                  <a:cubicBezTo>
                    <a:pt x="122113" y="0"/>
                    <a:pt x="79461" y="16360"/>
                    <a:pt x="47910" y="47910"/>
                  </a:cubicBezTo>
                  <a:cubicBezTo>
                    <a:pt x="16360" y="79461"/>
                    <a:pt x="0" y="121529"/>
                    <a:pt x="0" y="163012"/>
                  </a:cubicBezTo>
                  <a:lnTo>
                    <a:pt x="0" y="163012"/>
                  </a:lnTo>
                  <a:lnTo>
                    <a:pt x="0" y="163597"/>
                  </a:lnTo>
                  <a:cubicBezTo>
                    <a:pt x="0" y="205080"/>
                    <a:pt x="15775" y="247148"/>
                    <a:pt x="47910" y="278698"/>
                  </a:cubicBezTo>
                  <a:cubicBezTo>
                    <a:pt x="79461" y="310249"/>
                    <a:pt x="121529" y="326609"/>
                    <a:pt x="163597" y="326609"/>
                  </a:cubicBezTo>
                  <a:lnTo>
                    <a:pt x="163597" y="326609"/>
                  </a:lnTo>
                  <a:cubicBezTo>
                    <a:pt x="163597" y="326609"/>
                    <a:pt x="163597" y="326609"/>
                    <a:pt x="164181" y="326609"/>
                  </a:cubicBezTo>
                  <a:cubicBezTo>
                    <a:pt x="196316" y="326609"/>
                    <a:pt x="229035" y="316676"/>
                    <a:pt x="256496" y="297979"/>
                  </a:cubicBezTo>
                  <a:lnTo>
                    <a:pt x="260586" y="295642"/>
                  </a:lnTo>
                  <a:lnTo>
                    <a:pt x="293890" y="328362"/>
                  </a:lnTo>
                  <a:lnTo>
                    <a:pt x="283957" y="338294"/>
                  </a:lnTo>
                  <a:lnTo>
                    <a:pt x="359328" y="413081"/>
                  </a:lnTo>
                  <a:lnTo>
                    <a:pt x="415418" y="357575"/>
                  </a:lnTo>
                  <a:lnTo>
                    <a:pt x="339463" y="281620"/>
                  </a:lnTo>
                  <a:close/>
                  <a:moveTo>
                    <a:pt x="275193" y="163012"/>
                  </a:moveTo>
                  <a:cubicBezTo>
                    <a:pt x="275193" y="191642"/>
                    <a:pt x="264092" y="220271"/>
                    <a:pt x="242474" y="241889"/>
                  </a:cubicBezTo>
                  <a:cubicBezTo>
                    <a:pt x="220855" y="263507"/>
                    <a:pt x="192226" y="274609"/>
                    <a:pt x="163597" y="274609"/>
                  </a:cubicBezTo>
                  <a:lnTo>
                    <a:pt x="163597" y="274609"/>
                  </a:lnTo>
                  <a:lnTo>
                    <a:pt x="163597" y="274609"/>
                  </a:lnTo>
                  <a:cubicBezTo>
                    <a:pt x="134967" y="274609"/>
                    <a:pt x="106338" y="263507"/>
                    <a:pt x="84720" y="241889"/>
                  </a:cubicBezTo>
                  <a:cubicBezTo>
                    <a:pt x="63102" y="220271"/>
                    <a:pt x="52000" y="192226"/>
                    <a:pt x="52000" y="163597"/>
                  </a:cubicBezTo>
                  <a:lnTo>
                    <a:pt x="52000" y="163597"/>
                  </a:lnTo>
                  <a:lnTo>
                    <a:pt x="52000" y="163012"/>
                  </a:lnTo>
                  <a:cubicBezTo>
                    <a:pt x="52000" y="134967"/>
                    <a:pt x="63102" y="106338"/>
                    <a:pt x="84720" y="84720"/>
                  </a:cubicBezTo>
                  <a:cubicBezTo>
                    <a:pt x="106338" y="63102"/>
                    <a:pt x="134967" y="52000"/>
                    <a:pt x="163597" y="52000"/>
                  </a:cubicBezTo>
                  <a:lnTo>
                    <a:pt x="163597" y="52000"/>
                  </a:lnTo>
                  <a:lnTo>
                    <a:pt x="164181" y="52000"/>
                  </a:lnTo>
                  <a:cubicBezTo>
                    <a:pt x="164181" y="52000"/>
                    <a:pt x="164181" y="52000"/>
                    <a:pt x="164181" y="52000"/>
                  </a:cubicBezTo>
                  <a:cubicBezTo>
                    <a:pt x="192810" y="52000"/>
                    <a:pt x="221440" y="63102"/>
                    <a:pt x="243058" y="84720"/>
                  </a:cubicBezTo>
                  <a:cubicBezTo>
                    <a:pt x="264092" y="105753"/>
                    <a:pt x="275193" y="134383"/>
                    <a:pt x="275193" y="163012"/>
                  </a:cubicBezTo>
                  <a:lnTo>
                    <a:pt x="275193" y="163012"/>
                  </a:lnTo>
                  <a:close/>
                </a:path>
              </a:pathLst>
            </a:custGeom>
            <a:solidFill>
              <a:schemeClr val="bg1"/>
            </a:solidFill>
            <a:ln w="5804"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28519822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ersonas - Bill">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16D8F8D-EC8F-41F3-95C2-F22E2F744717}"/>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Personas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Who is interested or uses this Product/Solution?</a:t>
              </a:r>
            </a:p>
            <a:p>
              <a:pPr marL="171450" indent="-171450" algn="l">
                <a:buFont typeface="Arial" panose="020B0604020202020204" pitchFamily="34" charset="0"/>
                <a:buChar char="•"/>
              </a:pPr>
              <a:r>
                <a:rPr lang="en-GB" sz="1200">
                  <a:solidFill>
                    <a:schemeClr val="tx1"/>
                  </a:solidFill>
                  <a:latin typeface="Roboto"/>
                </a:rPr>
                <a:t>We have a wealth of information acquired throughout the years we suggest you just leverage it</a:t>
              </a:r>
            </a:p>
            <a:p>
              <a:pPr marL="171450" indent="-171450" algn="l">
                <a:buFont typeface="Arial" panose="020B0604020202020204" pitchFamily="34" charset="0"/>
                <a:buChar char="•"/>
              </a:pPr>
              <a:r>
                <a:rPr lang="en-GB" sz="1200">
                  <a:solidFill>
                    <a:schemeClr val="tx1"/>
                  </a:solidFill>
                  <a:latin typeface="Roboto"/>
                </a:rPr>
                <a:t>Take the template slide of the persona/s that best fit your targets</a:t>
              </a:r>
            </a:p>
            <a:p>
              <a:pPr marL="171450" indent="-171450" algn="l">
                <a:buFont typeface="Arial" panose="020B0604020202020204" pitchFamily="34" charset="0"/>
                <a:buChar char="•"/>
              </a:pPr>
              <a:r>
                <a:rPr lang="en-GB" sz="1200">
                  <a:solidFill>
                    <a:schemeClr val="tx1"/>
                  </a:solidFill>
                  <a:latin typeface="Roboto"/>
                </a:rPr>
                <a:t>Write the speaker notes as if the learner already new the chosen persona already</a:t>
              </a:r>
            </a:p>
            <a:p>
              <a:pPr marL="171450" indent="-171450" algn="l">
                <a:buFont typeface="Arial" panose="020B0604020202020204" pitchFamily="34" charset="0"/>
                <a:buChar char="•"/>
              </a:pPr>
              <a:r>
                <a:rPr lang="en-GB" sz="1200">
                  <a:solidFill>
                    <a:schemeClr val="tx1"/>
                  </a:solidFill>
                  <a:latin typeface="Roboto"/>
                </a:rPr>
                <a:t>Focus on highlighting what are the most interesting aspect of what appears on the screen under the light of the solution, product, or feature you are describing.</a:t>
              </a:r>
            </a:p>
            <a:p>
              <a:pPr marL="171450" indent="-171450" algn="l">
                <a:buFont typeface="Arial" panose="020B0604020202020204" pitchFamily="34" charset="0"/>
                <a:buChar char="•"/>
              </a:pPr>
              <a:r>
                <a:rPr lang="en-GB" sz="1200">
                  <a:solidFill>
                    <a:schemeClr val="tx1"/>
                  </a:solidFill>
                  <a:latin typeface="Roboto"/>
                </a:rPr>
                <a:t>Also find out if in this particular case the EA will be facing someone slightly different from the Typical VP Line of Business</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US" sz="1600">
                <a:solidFill>
                  <a:schemeClr val="tx1"/>
                </a:solidFill>
              </a:endParaRPr>
            </a:p>
          </p:txBody>
        </p:sp>
      </p:grpSp>
      <p:pic>
        <p:nvPicPr>
          <p:cNvPr id="6" name="Picture 5">
            <a:extLst>
              <a:ext uri="{FF2B5EF4-FFF2-40B4-BE49-F238E27FC236}">
                <a16:creationId xmlns:a16="http://schemas.microsoft.com/office/drawing/2014/main" id="{C7016DDD-6219-4B84-9583-F12398D4B87E}"/>
              </a:ext>
            </a:extLst>
          </p:cNvPr>
          <p:cNvPicPr>
            <a:picLocks noChangeAspect="1"/>
          </p:cNvPicPr>
          <p:nvPr userDrawn="1"/>
        </p:nvPicPr>
        <p:blipFill>
          <a:blip r:embed="rId4"/>
          <a:stretch>
            <a:fillRect/>
          </a:stretch>
        </p:blipFill>
        <p:spPr>
          <a:xfrm>
            <a:off x="-1" y="5082121"/>
            <a:ext cx="8092006" cy="1775879"/>
          </a:xfrm>
          <a:prstGeom prst="rect">
            <a:avLst/>
          </a:prstGeom>
        </p:spPr>
      </p:pic>
      <p:pic>
        <p:nvPicPr>
          <p:cNvPr id="15" name="Picture 14">
            <a:extLst>
              <a:ext uri="{FF2B5EF4-FFF2-40B4-BE49-F238E27FC236}">
                <a16:creationId xmlns:a16="http://schemas.microsoft.com/office/drawing/2014/main" id="{E520EC4F-1D34-4782-87BF-88F43C720893}"/>
              </a:ext>
            </a:extLst>
          </p:cNvPr>
          <p:cNvPicPr>
            <a:picLocks noChangeAspect="1"/>
          </p:cNvPicPr>
          <p:nvPr userDrawn="1"/>
        </p:nvPicPr>
        <p:blipFill rotWithShape="1">
          <a:blip r:embed="rId5"/>
          <a:srcRect r="5607"/>
          <a:stretch/>
        </p:blipFill>
        <p:spPr>
          <a:xfrm>
            <a:off x="-37579" y="-4727"/>
            <a:ext cx="3929062" cy="2952750"/>
          </a:xfrm>
          <a:prstGeom prst="rect">
            <a:avLst/>
          </a:prstGeom>
        </p:spPr>
      </p:pic>
      <p:pic>
        <p:nvPicPr>
          <p:cNvPr id="19" name="Picture 18">
            <a:extLst>
              <a:ext uri="{FF2B5EF4-FFF2-40B4-BE49-F238E27FC236}">
                <a16:creationId xmlns:a16="http://schemas.microsoft.com/office/drawing/2014/main" id="{AE69DBCB-7581-4FC1-81AD-3190C0F5FD99}"/>
              </a:ext>
            </a:extLst>
          </p:cNvPr>
          <p:cNvPicPr>
            <a:picLocks noChangeAspect="1"/>
          </p:cNvPicPr>
          <p:nvPr userDrawn="1"/>
        </p:nvPicPr>
        <p:blipFill rotWithShape="1">
          <a:blip r:embed="rId6"/>
          <a:srcRect r="7357"/>
          <a:stretch/>
        </p:blipFill>
        <p:spPr>
          <a:xfrm>
            <a:off x="-1" y="2948023"/>
            <a:ext cx="3891483" cy="2133600"/>
          </a:xfrm>
          <a:prstGeom prst="rect">
            <a:avLst/>
          </a:prstGeom>
        </p:spPr>
      </p:pic>
      <p:pic>
        <p:nvPicPr>
          <p:cNvPr id="23" name="Picture 22" descr="A person wearing a suit and tie&#10;&#10;Description automatically generated">
            <a:extLst>
              <a:ext uri="{FF2B5EF4-FFF2-40B4-BE49-F238E27FC236}">
                <a16:creationId xmlns:a16="http://schemas.microsoft.com/office/drawing/2014/main" id="{BA31BA7F-9782-4A5E-B1BB-0DED4052F439}"/>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072826" y="-4727"/>
            <a:ext cx="3193485" cy="2309777"/>
          </a:xfrm>
          <a:prstGeom prst="rect">
            <a:avLst/>
          </a:prstGeom>
        </p:spPr>
      </p:pic>
      <p:pic>
        <p:nvPicPr>
          <p:cNvPr id="17" name="Picture 16">
            <a:extLst>
              <a:ext uri="{FF2B5EF4-FFF2-40B4-BE49-F238E27FC236}">
                <a16:creationId xmlns:a16="http://schemas.microsoft.com/office/drawing/2014/main" id="{660124E4-9B18-4949-A7D2-E6F51B6F8511}"/>
              </a:ext>
            </a:extLst>
          </p:cNvPr>
          <p:cNvPicPr>
            <a:picLocks noChangeAspect="1"/>
          </p:cNvPicPr>
          <p:nvPr userDrawn="1"/>
        </p:nvPicPr>
        <p:blipFill rotWithShape="1">
          <a:blip r:embed="rId8"/>
          <a:srcRect t="3535" r="11800" b="1433"/>
          <a:stretch/>
        </p:blipFill>
        <p:spPr>
          <a:xfrm>
            <a:off x="3891480" y="1943101"/>
            <a:ext cx="4200525" cy="3159077"/>
          </a:xfrm>
          <a:prstGeom prst="rect">
            <a:avLst/>
          </a:prstGeom>
        </p:spPr>
      </p:pic>
      <p:sp>
        <p:nvSpPr>
          <p:cNvPr id="24" name="TextBox 23">
            <a:extLst>
              <a:ext uri="{FF2B5EF4-FFF2-40B4-BE49-F238E27FC236}">
                <a16:creationId xmlns:a16="http://schemas.microsoft.com/office/drawing/2014/main" id="{D91F166F-9663-4766-945F-63840AC75E9A}"/>
              </a:ext>
            </a:extLst>
          </p:cNvPr>
          <p:cNvSpPr txBox="1"/>
          <p:nvPr userDrawn="1"/>
        </p:nvSpPr>
        <p:spPr>
          <a:xfrm>
            <a:off x="8082415" y="2295525"/>
            <a:ext cx="3174306" cy="1107996"/>
          </a:xfrm>
          <a:prstGeom prst="rect">
            <a:avLst/>
          </a:prstGeom>
          <a:noFill/>
        </p:spPr>
        <p:txBody>
          <a:bodyPr wrap="square" rtlCol="0">
            <a:spAutoFit/>
          </a:bodyPr>
          <a:lstStyle/>
          <a:p>
            <a:r>
              <a:rPr lang="en-US" sz="3600" b="1">
                <a:latin typeface="Roboto" panose="02000000000000000000" pitchFamily="2" charset="0"/>
                <a:ea typeface="Roboto" panose="02000000000000000000" pitchFamily="2" charset="0"/>
                <a:cs typeface="Roboto" panose="02000000000000000000" pitchFamily="2" charset="0"/>
              </a:rPr>
              <a:t>Bill</a:t>
            </a:r>
          </a:p>
          <a:p>
            <a:r>
              <a:rPr lang="en-US">
                <a:latin typeface="Roboto" panose="02000000000000000000" pitchFamily="2" charset="0"/>
                <a:ea typeface="Roboto" panose="02000000000000000000" pitchFamily="2" charset="0"/>
                <a:cs typeface="Roboto" panose="02000000000000000000" pitchFamily="2" charset="0"/>
              </a:rPr>
              <a:t>VP Line of Business</a:t>
            </a:r>
          </a:p>
          <a:p>
            <a:r>
              <a:rPr lang="en-US" sz="1200" i="1">
                <a:latin typeface="Roboto" panose="02000000000000000000" pitchFamily="2" charset="0"/>
                <a:ea typeface="Roboto" panose="02000000000000000000" pitchFamily="2" charset="0"/>
                <a:cs typeface="Roboto" panose="02000000000000000000" pitchFamily="2" charset="0"/>
              </a:rPr>
              <a:t>Maximize profit through informed decisions</a:t>
            </a:r>
          </a:p>
        </p:txBody>
      </p:sp>
      <p:pic>
        <p:nvPicPr>
          <p:cNvPr id="21" name="Picture 20">
            <a:extLst>
              <a:ext uri="{FF2B5EF4-FFF2-40B4-BE49-F238E27FC236}">
                <a16:creationId xmlns:a16="http://schemas.microsoft.com/office/drawing/2014/main" id="{C26EDDDB-1B81-49E0-B497-CE167D894FB7}"/>
              </a:ext>
            </a:extLst>
          </p:cNvPr>
          <p:cNvPicPr>
            <a:picLocks noChangeAspect="1"/>
          </p:cNvPicPr>
          <p:nvPr userDrawn="1"/>
        </p:nvPicPr>
        <p:blipFill rotWithShape="1">
          <a:blip r:embed="rId9"/>
          <a:srcRect l="5000" t="2304" r="5000" b="18916"/>
          <a:stretch/>
        </p:blipFill>
        <p:spPr>
          <a:xfrm>
            <a:off x="3891481" y="22131"/>
            <a:ext cx="4200524" cy="1920970"/>
          </a:xfrm>
          <a:prstGeom prst="rect">
            <a:avLst/>
          </a:prstGeom>
        </p:spPr>
      </p:pic>
      <p:pic>
        <p:nvPicPr>
          <p:cNvPr id="26" name="Picture 25">
            <a:extLst>
              <a:ext uri="{FF2B5EF4-FFF2-40B4-BE49-F238E27FC236}">
                <a16:creationId xmlns:a16="http://schemas.microsoft.com/office/drawing/2014/main" id="{6D0AB4E6-17D9-41B0-8BA4-75F6A9992165}"/>
              </a:ext>
            </a:extLst>
          </p:cNvPr>
          <p:cNvPicPr>
            <a:picLocks noChangeAspect="1"/>
          </p:cNvPicPr>
          <p:nvPr userDrawn="1"/>
        </p:nvPicPr>
        <p:blipFill>
          <a:blip r:embed="rId10">
            <a:duotone>
              <a:schemeClr val="accent1">
                <a:shade val="45000"/>
                <a:satMod val="135000"/>
              </a:schemeClr>
              <a:prstClr val="white"/>
            </a:duotone>
            <a:alphaModFix amt="20000"/>
            <a:extLst>
              <a:ext uri="{28A0092B-C50C-407E-A947-70E740481C1C}">
                <a14:useLocalDpi xmlns:a14="http://schemas.microsoft.com/office/drawing/2010/main" val="0"/>
              </a:ext>
            </a:extLst>
          </a:blip>
          <a:srcRect/>
          <a:stretch/>
        </p:blipFill>
        <p:spPr>
          <a:xfrm>
            <a:off x="8472471" y="3846308"/>
            <a:ext cx="2517866" cy="2511739"/>
          </a:xfrm>
          <a:prstGeom prst="rect">
            <a:avLst/>
          </a:prstGeom>
        </p:spPr>
      </p:pic>
      <p:sp>
        <p:nvSpPr>
          <p:cNvPr id="3" name="Rectangle 2">
            <a:extLst>
              <a:ext uri="{FF2B5EF4-FFF2-40B4-BE49-F238E27FC236}">
                <a16:creationId xmlns:a16="http://schemas.microsoft.com/office/drawing/2014/main" id="{FE578339-EFF5-47CA-90AA-6CAA08C4A4C5}"/>
              </a:ext>
            </a:extLst>
          </p:cNvPr>
          <p:cNvSpPr/>
          <p:nvPr userDrawn="1"/>
        </p:nvSpPr>
        <p:spPr>
          <a:xfrm>
            <a:off x="7962899" y="3419957"/>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16" name="Text Placeholder 6">
            <a:extLst>
              <a:ext uri="{FF2B5EF4-FFF2-40B4-BE49-F238E27FC236}">
                <a16:creationId xmlns:a16="http://schemas.microsoft.com/office/drawing/2014/main" id="{6B111F7C-6CB3-4AB5-AF5B-7F5D6E8F89CA}"/>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Tree>
    <p:custDataLst>
      <p:tags r:id="rId1"/>
    </p:custDataLst>
    <p:extLst>
      <p:ext uri="{BB962C8B-B14F-4D97-AF65-F5344CB8AC3E}">
        <p14:creationId xmlns:p14="http://schemas.microsoft.com/office/powerpoint/2010/main" val="2815710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rse Slide Tri">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D50C115-5B74-47DF-81EF-59867E0E7DC7}"/>
              </a:ext>
            </a:extLst>
          </p:cNvPr>
          <p:cNvSpPr/>
          <p:nvPr userDrawn="1"/>
        </p:nvSpPr>
        <p:spPr>
          <a:xfrm>
            <a:off x="1" y="-1746"/>
            <a:ext cx="5707839" cy="5748539"/>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7698BBC-E603-4BEB-8716-AAA30AE30267}"/>
              </a:ext>
            </a:extLst>
          </p:cNvPr>
          <p:cNvSpPr/>
          <p:nvPr userDrawn="1"/>
        </p:nvSpPr>
        <p:spPr>
          <a:xfrm>
            <a:off x="5709920" y="1746"/>
            <a:ext cx="5760000" cy="5760000"/>
          </a:xfrm>
          <a:prstGeom prst="rect">
            <a:avLst/>
          </a:prstGeom>
          <a:solidFill>
            <a:srgbClr val="7F81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6116" y="1080000"/>
            <a:ext cx="5701724" cy="923330"/>
          </a:xfrm>
          <a:prstGeom prst="rect">
            <a:avLst/>
          </a:prstGeom>
        </p:spPr>
        <p:txBody>
          <a:bodyPr wrap="square"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6116" y="3600000"/>
            <a:ext cx="5701724"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016746"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sp>
        <p:nvSpPr>
          <p:cNvPr id="12" name="Picture Placeholder 11">
            <a:extLst>
              <a:ext uri="{FF2B5EF4-FFF2-40B4-BE49-F238E27FC236}">
                <a16:creationId xmlns:a16="http://schemas.microsoft.com/office/drawing/2014/main" id="{87B0F141-65D0-48CD-8760-144751BBEA55}"/>
              </a:ext>
            </a:extLst>
          </p:cNvPr>
          <p:cNvSpPr>
            <a:spLocks noGrp="1"/>
          </p:cNvSpPr>
          <p:nvPr>
            <p:ph type="pic" sz="quarter" idx="11" hasCustomPrompt="1"/>
          </p:nvPr>
        </p:nvSpPr>
        <p:spPr>
          <a:xfrm>
            <a:off x="7376746" y="1080000"/>
            <a:ext cx="2520000" cy="2520000"/>
          </a:xfrm>
          <a:prstGeom prst="rect">
            <a:avLst/>
          </a:prstGeom>
        </p:spPr>
        <p:txBody>
          <a:bodyPr anchor="ctr">
            <a:normAutofit/>
          </a:bodyPr>
          <a:lstStyle>
            <a:lvl1pPr marL="0" indent="0" algn="l">
              <a:buNone/>
              <a:defRPr sz="2000" b="1">
                <a:solidFill>
                  <a:schemeClr val="bg1"/>
                </a:solidFill>
              </a:defRPr>
            </a:lvl1pPr>
          </a:lstStyle>
          <a:p>
            <a:r>
              <a:rPr lang="en-US"/>
              <a:t>Insert the Solution, Product, or Feature Icon (if you don’t have it we will – No worries)</a:t>
            </a:r>
          </a:p>
        </p:txBody>
      </p:sp>
    </p:spTree>
    <p:custDataLst>
      <p:tags r:id="rId1"/>
    </p:custDataLst>
    <p:extLst>
      <p:ext uri="{BB962C8B-B14F-4D97-AF65-F5344CB8AC3E}">
        <p14:creationId xmlns:p14="http://schemas.microsoft.com/office/powerpoint/2010/main" val="3546419524"/>
      </p:ext>
    </p:extLst>
  </p:cSld>
  <p:clrMapOvr>
    <a:masterClrMapping/>
  </p:clrMapOvr>
  <p:extLst>
    <p:ext uri="{DCECCB84-F9BA-43D5-87BE-67443E8EF086}">
      <p15:sldGuideLst xmlns:p15="http://schemas.microsoft.com/office/powerpoint/2012/main">
        <p15:guide id="1" orient="horz" pos="2273" userDrawn="1">
          <p15:clr>
            <a:srgbClr val="FBAE40"/>
          </p15:clr>
        </p15:guide>
        <p15:guide id="2" pos="3591"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M Pain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7C85A1-B112-46E1-9416-B19944EF38C9}"/>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Pains</a:t>
            </a:r>
          </a:p>
        </p:txBody>
      </p:sp>
      <p:sp>
        <p:nvSpPr>
          <p:cNvPr id="7" name="Title 1">
            <a:extLst>
              <a:ext uri="{FF2B5EF4-FFF2-40B4-BE49-F238E27FC236}">
                <a16:creationId xmlns:a16="http://schemas.microsoft.com/office/drawing/2014/main" id="{E5E09CF4-7B05-41EB-816C-E39C46B63530}"/>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8" name="Subtitle 2">
            <a:extLst>
              <a:ext uri="{FF2B5EF4-FFF2-40B4-BE49-F238E27FC236}">
                <a16:creationId xmlns:a16="http://schemas.microsoft.com/office/drawing/2014/main" id="{B5CABA59-B36A-4933-8F0A-2781277EA4D2}"/>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3">
            <a:extLst>
              <a:ext uri="{FF2B5EF4-FFF2-40B4-BE49-F238E27FC236}">
                <a16:creationId xmlns:a16="http://schemas.microsoft.com/office/drawing/2014/main" id="{66D55817-541D-4EE7-A84C-C7F755F4CC3D}"/>
              </a:ext>
            </a:extLst>
          </p:cNvPr>
          <p:cNvGrpSpPr/>
          <p:nvPr/>
        </p:nvGrpSpPr>
        <p:grpSpPr>
          <a:xfrm>
            <a:off x="8099000" y="1649626"/>
            <a:ext cx="1892105" cy="1902257"/>
            <a:chOff x="8099000" y="1649626"/>
            <a:chExt cx="1892105" cy="1902257"/>
          </a:xfrm>
        </p:grpSpPr>
        <p:sp>
          <p:nvSpPr>
            <p:cNvPr id="3" name="Picture 13">
              <a:extLst>
                <a:ext uri="{FF2B5EF4-FFF2-40B4-BE49-F238E27FC236}">
                  <a16:creationId xmlns:a16="http://schemas.microsoft.com/office/drawing/2014/main" id="{94B575B2-A504-40D2-987E-F779781C0C55}"/>
                </a:ext>
              </a:extLst>
            </p:cNvPr>
            <p:cNvSpPr/>
            <p:nvPr/>
          </p:nvSpPr>
          <p:spPr>
            <a:xfrm>
              <a:off x="8099000" y="1752417"/>
              <a:ext cx="1892105" cy="951763"/>
            </a:xfrm>
            <a:custGeom>
              <a:avLst/>
              <a:gdLst>
                <a:gd name="connsiteX0" fmla="*/ 1657337 w 1892105"/>
                <a:gd name="connsiteY0" fmla="*/ 321062 h 951763"/>
                <a:gd name="connsiteX1" fmla="*/ 1657337 w 1892105"/>
                <a:gd name="connsiteY1" fmla="*/ 321062 h 951763"/>
                <a:gd name="connsiteX2" fmla="*/ 1657337 w 1892105"/>
                <a:gd name="connsiteY2" fmla="*/ 321062 h 951763"/>
                <a:gd name="connsiteX3" fmla="*/ 1650992 w 1892105"/>
                <a:gd name="connsiteY3" fmla="*/ 314716 h 951763"/>
                <a:gd name="connsiteX4" fmla="*/ 1625612 w 1892105"/>
                <a:gd name="connsiteY4" fmla="*/ 288067 h 951763"/>
                <a:gd name="connsiteX5" fmla="*/ 1623074 w 1892105"/>
                <a:gd name="connsiteY5" fmla="*/ 285529 h 951763"/>
                <a:gd name="connsiteX6" fmla="*/ 1623074 w 1892105"/>
                <a:gd name="connsiteY6" fmla="*/ 285529 h 951763"/>
                <a:gd name="connsiteX7" fmla="*/ 998717 w 1892105"/>
                <a:gd name="connsiteY7" fmla="*/ 0 h 951763"/>
                <a:gd name="connsiteX8" fmla="*/ 894658 w 1892105"/>
                <a:gd name="connsiteY8" fmla="*/ 0 h 951763"/>
                <a:gd name="connsiteX9" fmla="*/ 892119 w 1892105"/>
                <a:gd name="connsiteY9" fmla="*/ 0 h 951763"/>
                <a:gd name="connsiteX10" fmla="*/ 270301 w 1892105"/>
                <a:gd name="connsiteY10" fmla="*/ 285529 h 951763"/>
                <a:gd name="connsiteX11" fmla="*/ 270301 w 1892105"/>
                <a:gd name="connsiteY11" fmla="*/ 285529 h 951763"/>
                <a:gd name="connsiteX12" fmla="*/ 267763 w 1892105"/>
                <a:gd name="connsiteY12" fmla="*/ 288067 h 951763"/>
                <a:gd name="connsiteX13" fmla="*/ 242382 w 1892105"/>
                <a:gd name="connsiteY13" fmla="*/ 314716 h 951763"/>
                <a:gd name="connsiteX14" fmla="*/ 237306 w 1892105"/>
                <a:gd name="connsiteY14" fmla="*/ 319792 h 951763"/>
                <a:gd name="connsiteX15" fmla="*/ 236037 w 1892105"/>
                <a:gd name="connsiteY15" fmla="*/ 321062 h 951763"/>
                <a:gd name="connsiteX16" fmla="*/ 236037 w 1892105"/>
                <a:gd name="connsiteY16" fmla="*/ 321062 h 951763"/>
                <a:gd name="connsiteX17" fmla="*/ 0 w 1892105"/>
                <a:gd name="connsiteY17" fmla="*/ 950494 h 951763"/>
                <a:gd name="connsiteX18" fmla="*/ 2538 w 1892105"/>
                <a:gd name="connsiteY18" fmla="*/ 946687 h 951763"/>
                <a:gd name="connsiteX19" fmla="*/ 2538 w 1892105"/>
                <a:gd name="connsiteY19" fmla="*/ 950494 h 951763"/>
                <a:gd name="connsiteX20" fmla="*/ 238575 w 1892105"/>
                <a:gd name="connsiteY20" fmla="*/ 817247 h 951763"/>
                <a:gd name="connsiteX21" fmla="*/ 473344 w 1892105"/>
                <a:gd name="connsiteY21" fmla="*/ 950494 h 951763"/>
                <a:gd name="connsiteX22" fmla="*/ 474613 w 1892105"/>
                <a:gd name="connsiteY22" fmla="*/ 949225 h 951763"/>
                <a:gd name="connsiteX23" fmla="*/ 475882 w 1892105"/>
                <a:gd name="connsiteY23" fmla="*/ 950494 h 951763"/>
                <a:gd name="connsiteX24" fmla="*/ 710650 w 1892105"/>
                <a:gd name="connsiteY24" fmla="*/ 817247 h 951763"/>
                <a:gd name="connsiteX25" fmla="*/ 892119 w 1892105"/>
                <a:gd name="connsiteY25" fmla="*/ 884505 h 951763"/>
                <a:gd name="connsiteX26" fmla="*/ 1005062 w 1892105"/>
                <a:gd name="connsiteY26" fmla="*/ 884505 h 951763"/>
                <a:gd name="connsiteX27" fmla="*/ 1185263 w 1892105"/>
                <a:gd name="connsiteY27" fmla="*/ 817247 h 951763"/>
                <a:gd name="connsiteX28" fmla="*/ 1421300 w 1892105"/>
                <a:gd name="connsiteY28" fmla="*/ 951763 h 951763"/>
                <a:gd name="connsiteX29" fmla="*/ 1656068 w 1892105"/>
                <a:gd name="connsiteY29" fmla="*/ 817247 h 951763"/>
                <a:gd name="connsiteX30" fmla="*/ 1892105 w 1892105"/>
                <a:gd name="connsiteY30" fmla="*/ 951763 h 951763"/>
                <a:gd name="connsiteX31" fmla="*/ 1657337 w 1892105"/>
                <a:gd name="connsiteY31" fmla="*/ 321062 h 951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92105" h="951763">
                  <a:moveTo>
                    <a:pt x="1657337" y="321062"/>
                  </a:moveTo>
                  <a:lnTo>
                    <a:pt x="1657337" y="321062"/>
                  </a:lnTo>
                  <a:cubicBezTo>
                    <a:pt x="1656068" y="321062"/>
                    <a:pt x="1656068" y="321062"/>
                    <a:pt x="1657337" y="321062"/>
                  </a:cubicBezTo>
                  <a:cubicBezTo>
                    <a:pt x="1654799" y="318523"/>
                    <a:pt x="1653530" y="315985"/>
                    <a:pt x="1650992" y="314716"/>
                  </a:cubicBezTo>
                  <a:cubicBezTo>
                    <a:pt x="1643378" y="305833"/>
                    <a:pt x="1634495" y="296950"/>
                    <a:pt x="1625612" y="288067"/>
                  </a:cubicBezTo>
                  <a:cubicBezTo>
                    <a:pt x="1624343" y="286798"/>
                    <a:pt x="1624343" y="286798"/>
                    <a:pt x="1623074" y="285529"/>
                  </a:cubicBezTo>
                  <a:lnTo>
                    <a:pt x="1623074" y="285529"/>
                  </a:lnTo>
                  <a:cubicBezTo>
                    <a:pt x="1464447" y="121826"/>
                    <a:pt x="1239830" y="15228"/>
                    <a:pt x="998717" y="0"/>
                  </a:cubicBezTo>
                  <a:lnTo>
                    <a:pt x="894658" y="0"/>
                  </a:lnTo>
                  <a:cubicBezTo>
                    <a:pt x="893389" y="0"/>
                    <a:pt x="892119" y="0"/>
                    <a:pt x="892119" y="0"/>
                  </a:cubicBezTo>
                  <a:cubicBezTo>
                    <a:pt x="651006" y="15228"/>
                    <a:pt x="428928" y="121826"/>
                    <a:pt x="270301" y="285529"/>
                  </a:cubicBezTo>
                  <a:lnTo>
                    <a:pt x="270301" y="285529"/>
                  </a:lnTo>
                  <a:cubicBezTo>
                    <a:pt x="269032" y="286798"/>
                    <a:pt x="269032" y="286798"/>
                    <a:pt x="267763" y="288067"/>
                  </a:cubicBezTo>
                  <a:cubicBezTo>
                    <a:pt x="258880" y="296950"/>
                    <a:pt x="251266" y="305833"/>
                    <a:pt x="242382" y="314716"/>
                  </a:cubicBezTo>
                  <a:cubicBezTo>
                    <a:pt x="241113" y="315985"/>
                    <a:pt x="238575" y="318523"/>
                    <a:pt x="237306" y="319792"/>
                  </a:cubicBezTo>
                  <a:cubicBezTo>
                    <a:pt x="237306" y="319792"/>
                    <a:pt x="236037" y="321062"/>
                    <a:pt x="236037" y="321062"/>
                  </a:cubicBezTo>
                  <a:lnTo>
                    <a:pt x="236037" y="321062"/>
                  </a:lnTo>
                  <a:cubicBezTo>
                    <a:pt x="88831" y="488572"/>
                    <a:pt x="0" y="709381"/>
                    <a:pt x="0" y="950494"/>
                  </a:cubicBezTo>
                  <a:cubicBezTo>
                    <a:pt x="1269" y="949225"/>
                    <a:pt x="1269" y="947956"/>
                    <a:pt x="2538" y="946687"/>
                  </a:cubicBezTo>
                  <a:cubicBezTo>
                    <a:pt x="2538" y="947956"/>
                    <a:pt x="2538" y="949225"/>
                    <a:pt x="2538" y="950494"/>
                  </a:cubicBezTo>
                  <a:cubicBezTo>
                    <a:pt x="64720" y="868008"/>
                    <a:pt x="147206" y="817247"/>
                    <a:pt x="238575" y="817247"/>
                  </a:cubicBezTo>
                  <a:cubicBezTo>
                    <a:pt x="329945" y="817247"/>
                    <a:pt x="412431" y="869277"/>
                    <a:pt x="473344" y="950494"/>
                  </a:cubicBezTo>
                  <a:cubicBezTo>
                    <a:pt x="473344" y="950494"/>
                    <a:pt x="474613" y="949225"/>
                    <a:pt x="474613" y="949225"/>
                  </a:cubicBezTo>
                  <a:cubicBezTo>
                    <a:pt x="474613" y="949225"/>
                    <a:pt x="475882" y="950494"/>
                    <a:pt x="475882" y="950494"/>
                  </a:cubicBezTo>
                  <a:cubicBezTo>
                    <a:pt x="536795" y="868008"/>
                    <a:pt x="619281" y="817247"/>
                    <a:pt x="710650" y="817247"/>
                  </a:cubicBezTo>
                  <a:cubicBezTo>
                    <a:pt x="774101" y="817247"/>
                    <a:pt x="840090" y="842628"/>
                    <a:pt x="892119" y="884505"/>
                  </a:cubicBezTo>
                  <a:lnTo>
                    <a:pt x="1005062" y="884505"/>
                  </a:lnTo>
                  <a:cubicBezTo>
                    <a:pt x="1055823" y="841359"/>
                    <a:pt x="1121812" y="817247"/>
                    <a:pt x="1185263" y="817247"/>
                  </a:cubicBezTo>
                  <a:cubicBezTo>
                    <a:pt x="1276632" y="817247"/>
                    <a:pt x="1360387" y="868008"/>
                    <a:pt x="1421300" y="951763"/>
                  </a:cubicBezTo>
                  <a:cubicBezTo>
                    <a:pt x="1480944" y="868008"/>
                    <a:pt x="1564699" y="817247"/>
                    <a:pt x="1656068" y="817247"/>
                  </a:cubicBezTo>
                  <a:cubicBezTo>
                    <a:pt x="1748706" y="817247"/>
                    <a:pt x="1831193" y="868008"/>
                    <a:pt x="1892105" y="951763"/>
                  </a:cubicBezTo>
                  <a:cubicBezTo>
                    <a:pt x="1892105" y="709381"/>
                    <a:pt x="1803274" y="488572"/>
                    <a:pt x="1657337" y="321062"/>
                  </a:cubicBezTo>
                  <a:close/>
                </a:path>
              </a:pathLst>
            </a:custGeom>
            <a:solidFill>
              <a:srgbClr val="006580"/>
            </a:solidFill>
            <a:ln w="12650" cap="flat">
              <a:noFill/>
              <a:prstDash val="solid"/>
              <a:miter/>
            </a:ln>
          </p:spPr>
          <p:txBody>
            <a:bodyPr rtlCol="0" anchor="ctr"/>
            <a:lstStyle/>
            <a:p>
              <a:endParaRPr lang="en-US"/>
            </a:p>
          </p:txBody>
        </p:sp>
        <p:sp>
          <p:nvSpPr>
            <p:cNvPr id="4" name="Picture 13">
              <a:extLst>
                <a:ext uri="{FF2B5EF4-FFF2-40B4-BE49-F238E27FC236}">
                  <a16:creationId xmlns:a16="http://schemas.microsoft.com/office/drawing/2014/main" id="{6F53BAF4-1BD0-4C99-A7DC-4F707DF141B7}"/>
                </a:ext>
              </a:extLst>
            </p:cNvPr>
            <p:cNvSpPr/>
            <p:nvPr/>
          </p:nvSpPr>
          <p:spPr>
            <a:xfrm>
              <a:off x="8989851" y="2629308"/>
              <a:ext cx="510145" cy="922575"/>
            </a:xfrm>
            <a:custGeom>
              <a:avLst/>
              <a:gdLst>
                <a:gd name="connsiteX0" fmla="*/ 7614 w 510145"/>
                <a:gd name="connsiteY0" fmla="*/ 670041 h 922575"/>
                <a:gd name="connsiteX1" fmla="*/ 258880 w 510145"/>
                <a:gd name="connsiteY1" fmla="*/ 922576 h 922575"/>
                <a:gd name="connsiteX2" fmla="*/ 510145 w 510145"/>
                <a:gd name="connsiteY2" fmla="*/ 670041 h 922575"/>
                <a:gd name="connsiteX3" fmla="*/ 510145 w 510145"/>
                <a:gd name="connsiteY3" fmla="*/ 559637 h 922575"/>
                <a:gd name="connsiteX4" fmla="*/ 458115 w 510145"/>
                <a:gd name="connsiteY4" fmla="*/ 499993 h 922575"/>
                <a:gd name="connsiteX5" fmla="*/ 399741 w 510145"/>
                <a:gd name="connsiteY5" fmla="*/ 565982 h 922575"/>
                <a:gd name="connsiteX6" fmla="*/ 399741 w 510145"/>
                <a:gd name="connsiteY6" fmla="*/ 676387 h 922575"/>
                <a:gd name="connsiteX7" fmla="*/ 258880 w 510145"/>
                <a:gd name="connsiteY7" fmla="*/ 818516 h 922575"/>
                <a:gd name="connsiteX8" fmla="*/ 111674 w 510145"/>
                <a:gd name="connsiteY8" fmla="*/ 670041 h 922575"/>
                <a:gd name="connsiteX9" fmla="*/ 111674 w 510145"/>
                <a:gd name="connsiteY9" fmla="*/ 0 h 922575"/>
                <a:gd name="connsiteX10" fmla="*/ 0 w 510145"/>
                <a:gd name="connsiteY10" fmla="*/ 0 h 922575"/>
                <a:gd name="connsiteX11" fmla="*/ 7614 w 510145"/>
                <a:gd name="connsiteY11" fmla="*/ 670041 h 922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0145" h="922575">
                  <a:moveTo>
                    <a:pt x="7614" y="670041"/>
                  </a:moveTo>
                  <a:cubicBezTo>
                    <a:pt x="7614" y="814709"/>
                    <a:pt x="115481" y="922576"/>
                    <a:pt x="258880" y="922576"/>
                  </a:cubicBezTo>
                  <a:cubicBezTo>
                    <a:pt x="402279" y="922576"/>
                    <a:pt x="510145" y="814709"/>
                    <a:pt x="510145" y="670041"/>
                  </a:cubicBezTo>
                  <a:lnTo>
                    <a:pt x="510145" y="559637"/>
                  </a:lnTo>
                  <a:cubicBezTo>
                    <a:pt x="510145" y="526642"/>
                    <a:pt x="491110" y="499993"/>
                    <a:pt x="458115" y="499993"/>
                  </a:cubicBezTo>
                  <a:cubicBezTo>
                    <a:pt x="425121" y="499993"/>
                    <a:pt x="399741" y="532987"/>
                    <a:pt x="399741" y="565982"/>
                  </a:cubicBezTo>
                  <a:lnTo>
                    <a:pt x="399741" y="676387"/>
                  </a:lnTo>
                  <a:cubicBezTo>
                    <a:pt x="399741" y="755066"/>
                    <a:pt x="336290" y="818516"/>
                    <a:pt x="258880" y="818516"/>
                  </a:cubicBezTo>
                  <a:cubicBezTo>
                    <a:pt x="181470" y="818516"/>
                    <a:pt x="111674" y="748720"/>
                    <a:pt x="111674" y="670041"/>
                  </a:cubicBezTo>
                  <a:lnTo>
                    <a:pt x="111674" y="0"/>
                  </a:lnTo>
                  <a:lnTo>
                    <a:pt x="0" y="0"/>
                  </a:lnTo>
                  <a:lnTo>
                    <a:pt x="7614" y="670041"/>
                  </a:lnTo>
                  <a:close/>
                </a:path>
              </a:pathLst>
            </a:custGeom>
            <a:solidFill>
              <a:srgbClr val="4A4F54"/>
            </a:solidFill>
            <a:ln w="12650" cap="flat">
              <a:noFill/>
              <a:prstDash val="solid"/>
              <a:miter/>
            </a:ln>
          </p:spPr>
          <p:txBody>
            <a:bodyPr rtlCol="0" anchor="ctr"/>
            <a:lstStyle/>
            <a:p>
              <a:endParaRPr lang="en-US"/>
            </a:p>
          </p:txBody>
        </p:sp>
        <p:sp>
          <p:nvSpPr>
            <p:cNvPr id="5" name="Picture 13">
              <a:extLst>
                <a:ext uri="{FF2B5EF4-FFF2-40B4-BE49-F238E27FC236}">
                  <a16:creationId xmlns:a16="http://schemas.microsoft.com/office/drawing/2014/main" id="{20802686-8499-4B4C-A3E5-FBDC92600F27}"/>
                </a:ext>
              </a:extLst>
            </p:cNvPr>
            <p:cNvSpPr/>
            <p:nvPr/>
          </p:nvSpPr>
          <p:spPr>
            <a:xfrm>
              <a:off x="8992389" y="1649626"/>
              <a:ext cx="107866" cy="104059"/>
            </a:xfrm>
            <a:custGeom>
              <a:avLst/>
              <a:gdLst>
                <a:gd name="connsiteX0" fmla="*/ 0 w 107866"/>
                <a:gd name="connsiteY0" fmla="*/ 0 h 104059"/>
                <a:gd name="connsiteX1" fmla="*/ 107867 w 107866"/>
                <a:gd name="connsiteY1" fmla="*/ 0 h 104059"/>
                <a:gd name="connsiteX2" fmla="*/ 107867 w 107866"/>
                <a:gd name="connsiteY2" fmla="*/ 104059 h 104059"/>
                <a:gd name="connsiteX3" fmla="*/ 0 w 107866"/>
                <a:gd name="connsiteY3" fmla="*/ 104059 h 104059"/>
              </a:gdLst>
              <a:ahLst/>
              <a:cxnLst>
                <a:cxn ang="0">
                  <a:pos x="connsiteX0" y="connsiteY0"/>
                </a:cxn>
                <a:cxn ang="0">
                  <a:pos x="connsiteX1" y="connsiteY1"/>
                </a:cxn>
                <a:cxn ang="0">
                  <a:pos x="connsiteX2" y="connsiteY2"/>
                </a:cxn>
                <a:cxn ang="0">
                  <a:pos x="connsiteX3" y="connsiteY3"/>
                </a:cxn>
              </a:cxnLst>
              <a:rect l="l" t="t" r="r" b="b"/>
              <a:pathLst>
                <a:path w="107866" h="104059">
                  <a:moveTo>
                    <a:pt x="0" y="0"/>
                  </a:moveTo>
                  <a:lnTo>
                    <a:pt x="107867" y="0"/>
                  </a:lnTo>
                  <a:lnTo>
                    <a:pt x="107867" y="104059"/>
                  </a:lnTo>
                  <a:lnTo>
                    <a:pt x="0" y="104059"/>
                  </a:lnTo>
                  <a:close/>
                </a:path>
              </a:pathLst>
            </a:custGeom>
            <a:solidFill>
              <a:srgbClr val="4A4F54"/>
            </a:solidFill>
            <a:ln w="12650" cap="flat">
              <a:noFill/>
              <a:prstDash val="solid"/>
              <a:miter/>
            </a:ln>
          </p:spPr>
          <p:txBody>
            <a:bodyPr rtlCol="0" anchor="ctr"/>
            <a:lstStyle/>
            <a:p>
              <a:endParaRPr lang="en-US"/>
            </a:p>
          </p:txBody>
        </p:sp>
        <p:sp>
          <p:nvSpPr>
            <p:cNvPr id="9" name="Picture 13">
              <a:extLst>
                <a:ext uri="{FF2B5EF4-FFF2-40B4-BE49-F238E27FC236}">
                  <a16:creationId xmlns:a16="http://schemas.microsoft.com/office/drawing/2014/main" id="{460B8C7F-EC9E-4771-B59D-B84DFC0EEA0F}"/>
                </a:ext>
              </a:extLst>
            </p:cNvPr>
            <p:cNvSpPr/>
            <p:nvPr/>
          </p:nvSpPr>
          <p:spPr>
            <a:xfrm>
              <a:off x="8987313" y="2636922"/>
              <a:ext cx="12690" cy="12690"/>
            </a:xfrm>
            <a:custGeom>
              <a:avLst/>
              <a:gdLst>
                <a:gd name="connsiteX0" fmla="*/ 0 w 12690"/>
                <a:gd name="connsiteY0" fmla="*/ 0 h 12690"/>
                <a:gd name="connsiteX1" fmla="*/ 0 w 12690"/>
                <a:gd name="connsiteY1" fmla="*/ 0 h 12690"/>
                <a:gd name="connsiteX2" fmla="*/ 0 w 12690"/>
                <a:gd name="connsiteY2" fmla="*/ 0 h 12690"/>
              </a:gdLst>
              <a:ahLst/>
              <a:cxnLst>
                <a:cxn ang="0">
                  <a:pos x="connsiteX0" y="connsiteY0"/>
                </a:cxn>
                <a:cxn ang="0">
                  <a:pos x="connsiteX1" y="connsiteY1"/>
                </a:cxn>
                <a:cxn ang="0">
                  <a:pos x="connsiteX2" y="connsiteY2"/>
                </a:cxn>
              </a:cxnLst>
              <a:rect l="l" t="t" r="r" b="b"/>
              <a:pathLst>
                <a:path w="12690" h="12690">
                  <a:moveTo>
                    <a:pt x="0" y="0"/>
                  </a:moveTo>
                  <a:lnTo>
                    <a:pt x="0" y="0"/>
                  </a:lnTo>
                  <a:lnTo>
                    <a:pt x="0" y="0"/>
                  </a:lnTo>
                  <a:close/>
                </a:path>
              </a:pathLst>
            </a:custGeom>
            <a:solidFill>
              <a:srgbClr val="006580"/>
            </a:solidFill>
            <a:ln w="12650"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3641636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ai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WHAT ARE THE MAIN CONCERNS TO MY CUSTOMERS/USERS? Read the Ideas Box here on the left outside the slide for more tips on how to address this question.</a:t>
            </a:r>
          </a:p>
          <a:p>
            <a:pPr lvl="0"/>
            <a:endParaRPr lang="en-GB"/>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What is keeping them awake at night?</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4"/>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Pains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What keeps them awake at night? </a:t>
              </a:r>
            </a:p>
            <a:p>
              <a:pPr marL="171450" indent="-171450" algn="l">
                <a:buFont typeface="Arial" panose="020B0604020202020204" pitchFamily="34" charset="0"/>
                <a:buChar char="•"/>
              </a:pPr>
              <a:r>
                <a:rPr lang="en-GB" sz="1200">
                  <a:solidFill>
                    <a:schemeClr val="tx1"/>
                  </a:solidFill>
                  <a:latin typeface="Roboto"/>
                </a:rPr>
                <a:t>In this point of view you explain general pains points that this solution, product, or feature my brings some relief to.</a:t>
              </a:r>
            </a:p>
            <a:p>
              <a:pPr marL="171450" indent="-171450" algn="l">
                <a:buFont typeface="Arial" panose="020B0604020202020204" pitchFamily="34" charset="0"/>
                <a:buChar char="•"/>
              </a:pPr>
              <a:r>
                <a:rPr lang="en-GB" sz="1200">
                  <a:solidFill>
                    <a:schemeClr val="tx1"/>
                  </a:solidFill>
                  <a:latin typeface="Roboto"/>
                </a:rPr>
                <a:t>You are not explaining the solution just explaining the pain</a:t>
              </a:r>
            </a:p>
            <a:p>
              <a:pPr marL="171450" indent="-171450" algn="l">
                <a:buFont typeface="Arial" panose="020B0604020202020204" pitchFamily="34" charset="0"/>
                <a:buChar char="•"/>
              </a:pPr>
              <a:r>
                <a:rPr lang="en-GB" sz="1200">
                  <a:solidFill>
                    <a:schemeClr val="tx1"/>
                  </a:solidFill>
                  <a:latin typeface="Roboto"/>
                </a:rPr>
                <a:t>You do it in a very general way</a:t>
              </a:r>
            </a:p>
            <a:p>
              <a:pPr marL="171450" indent="-171450" algn="l">
                <a:buFont typeface="Arial" panose="020B0604020202020204" pitchFamily="34" charset="0"/>
                <a:buChar char="•"/>
              </a:pPr>
              <a:r>
                <a:rPr lang="en-GB" sz="1200">
                  <a:solidFill>
                    <a:schemeClr val="tx1"/>
                  </a:solidFill>
                  <a:latin typeface="Roboto"/>
                </a:rPr>
                <a:t>First you describe each pain in one slide</a:t>
              </a:r>
            </a:p>
            <a:p>
              <a:pPr marL="171450" indent="-171450" algn="l">
                <a:buFont typeface="Arial" panose="020B0604020202020204" pitchFamily="34" charset="0"/>
                <a:buChar char="•"/>
              </a:pPr>
              <a:r>
                <a:rPr lang="en-GB" sz="1200">
                  <a:solidFill>
                    <a:schemeClr val="tx1"/>
                  </a:solidFill>
                  <a:latin typeface="Roboto"/>
                </a:rPr>
                <a:t>Each pain is typically informed by some trends you can mention the trends assuming the learner knows them</a:t>
              </a:r>
            </a:p>
            <a:p>
              <a:pPr marL="171450" indent="-171450" algn="l">
                <a:buFont typeface="Arial" panose="020B0604020202020204" pitchFamily="34" charset="0"/>
                <a:buChar char="•"/>
              </a:pPr>
              <a:r>
                <a:rPr lang="en-GB" sz="1200">
                  <a:solidFill>
                    <a:schemeClr val="tx1"/>
                  </a:solidFill>
                  <a:latin typeface="Roboto"/>
                </a:rPr>
                <a:t>You may want to want to explain why this solution product or feature is a good remedy</a:t>
              </a:r>
            </a:p>
            <a:p>
              <a:pPr marL="171450" indent="-171450" algn="l">
                <a:buFont typeface="Arial" panose="020B0604020202020204" pitchFamily="34" charset="0"/>
                <a:buChar char="•"/>
              </a:pPr>
              <a:r>
                <a:rPr lang="en-GB" sz="1200">
                  <a:solidFill>
                    <a:schemeClr val="tx1"/>
                  </a:solidFill>
                  <a:latin typeface="Roboto"/>
                </a:rPr>
                <a:t>Use examples, try to keep a balance of different industries unless you are building some sort of vertical training</a:t>
              </a:r>
            </a:p>
            <a:p>
              <a:pPr marL="171450" indent="-171450" algn="l">
                <a:buFont typeface="Arial" panose="020B0604020202020204" pitchFamily="34" charset="0"/>
                <a:buChar char="•"/>
              </a:pPr>
              <a:r>
                <a:rPr lang="en-GB" sz="1200">
                  <a:solidFill>
                    <a:schemeClr val="tx1"/>
                  </a:solidFill>
                  <a:latin typeface="Roboto"/>
                </a:rPr>
                <a:t>Quotes from real customers or user will definitely help.</a:t>
              </a:r>
            </a:p>
            <a:p>
              <a:pPr marL="171450" indent="-171450" algn="l">
                <a:buFont typeface="Arial" panose="020B0604020202020204" pitchFamily="34" charset="0"/>
                <a:buChar char="•"/>
              </a:pPr>
              <a:r>
                <a:rPr lang="en-GB" sz="1200">
                  <a:solidFill>
                    <a:schemeClr val="tx1"/>
                  </a:solidFill>
                  <a:latin typeface="Roboto"/>
                </a:rPr>
                <a:t>Keep the slide as clean as possible using just a few images</a:t>
              </a:r>
            </a:p>
            <a:p>
              <a:pPr marL="171450" indent="-171450" algn="l">
                <a:buFont typeface="Arial" panose="020B0604020202020204" pitchFamily="34" charset="0"/>
                <a:buChar char="•"/>
              </a:pPr>
              <a:r>
                <a:rPr lang="en-GB" sz="1200">
                  <a:solidFill>
                    <a:schemeClr val="tx1"/>
                  </a:solidFill>
                  <a:latin typeface="Roboto"/>
                </a:rPr>
                <a:t>Remember the speech goes in the speaker notes, if you cannot illustrate with images use only CAPTION WORDS on the screen</a:t>
              </a:r>
            </a:p>
            <a:p>
              <a:pPr marL="171450" indent="-171450" algn="l">
                <a:buFont typeface="Arial" panose="020B0604020202020204" pitchFamily="34" charset="0"/>
                <a:buChar char="•"/>
              </a:pPr>
              <a:r>
                <a:rPr lang="en-GB" sz="1200">
                  <a:solidFill>
                    <a:schemeClr val="tx1"/>
                  </a:solidFill>
                  <a:latin typeface="Roboto"/>
                </a:rPr>
                <a:t>Try to keep the text in each slide to a maximum of 150 words, this will be slightly more than 1 minute when read. </a:t>
              </a:r>
            </a:p>
            <a:p>
              <a:pPr marL="171450" indent="-171450" algn="l">
                <a:buFont typeface="Arial" panose="020B0604020202020204" pitchFamily="34" charset="0"/>
                <a:buChar char="•"/>
              </a:pPr>
              <a:r>
                <a:rPr lang="en-GB" sz="1200">
                  <a:solidFill>
                    <a:schemeClr val="tx1"/>
                  </a:solidFill>
                  <a:latin typeface="Roboto"/>
                </a:rPr>
                <a:t>You can activate dictation to save some time.</a:t>
              </a:r>
            </a:p>
            <a:p>
              <a:pPr marL="171450" indent="-171450" algn="l">
                <a:buFont typeface="Arial" panose="020B0604020202020204" pitchFamily="34" charset="0"/>
                <a:buChar char="•"/>
              </a:pPr>
              <a:endParaRPr lang="en-US" sz="1600">
                <a:solidFill>
                  <a:schemeClr val="tx1"/>
                </a:solidFill>
              </a:endParaRPr>
            </a:p>
          </p:txBody>
        </p:sp>
      </p:grpSp>
      <p:sp>
        <p:nvSpPr>
          <p:cNvPr id="9" name="Text Placeholder 6">
            <a:extLst>
              <a:ext uri="{FF2B5EF4-FFF2-40B4-BE49-F238E27FC236}">
                <a16:creationId xmlns:a16="http://schemas.microsoft.com/office/drawing/2014/main" id="{A785C1C6-95C2-4F53-BB11-785B3826CBB2}"/>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1" name="Rectangle 10">
            <a:extLst>
              <a:ext uri="{FF2B5EF4-FFF2-40B4-BE49-F238E27FC236}">
                <a16:creationId xmlns:a16="http://schemas.microsoft.com/office/drawing/2014/main" id="{58F826B0-265C-470B-A880-ED23644B6DAA}"/>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3">
            <a:extLst>
              <a:ext uri="{FF2B5EF4-FFF2-40B4-BE49-F238E27FC236}">
                <a16:creationId xmlns:a16="http://schemas.microsoft.com/office/drawing/2014/main" id="{75B18428-1F4B-4908-BF73-C6F865FC8B65}"/>
              </a:ext>
            </a:extLst>
          </p:cNvPr>
          <p:cNvGrpSpPr/>
          <p:nvPr/>
        </p:nvGrpSpPr>
        <p:grpSpPr>
          <a:xfrm>
            <a:off x="11154657" y="394829"/>
            <a:ext cx="662132" cy="665685"/>
            <a:chOff x="11154657" y="394829"/>
            <a:chExt cx="662132" cy="665685"/>
          </a:xfrm>
          <a:solidFill>
            <a:schemeClr val="bg1"/>
          </a:solidFill>
        </p:grpSpPr>
        <p:sp>
          <p:nvSpPr>
            <p:cNvPr id="4" name="Picture 13">
              <a:extLst>
                <a:ext uri="{FF2B5EF4-FFF2-40B4-BE49-F238E27FC236}">
                  <a16:creationId xmlns:a16="http://schemas.microsoft.com/office/drawing/2014/main" id="{1379A0CF-716E-4BF4-8AAA-C14A3D190C04}"/>
                </a:ext>
              </a:extLst>
            </p:cNvPr>
            <p:cNvSpPr/>
            <p:nvPr/>
          </p:nvSpPr>
          <p:spPr>
            <a:xfrm>
              <a:off x="11154657" y="430800"/>
              <a:ext cx="662132" cy="333064"/>
            </a:xfrm>
            <a:custGeom>
              <a:avLst/>
              <a:gdLst>
                <a:gd name="connsiteX0" fmla="*/ 579977 w 662132"/>
                <a:gd name="connsiteY0" fmla="*/ 112354 h 333064"/>
                <a:gd name="connsiteX1" fmla="*/ 579977 w 662132"/>
                <a:gd name="connsiteY1" fmla="*/ 112354 h 333064"/>
                <a:gd name="connsiteX2" fmla="*/ 579977 w 662132"/>
                <a:gd name="connsiteY2" fmla="*/ 112354 h 333064"/>
                <a:gd name="connsiteX3" fmla="*/ 577757 w 662132"/>
                <a:gd name="connsiteY3" fmla="*/ 110133 h 333064"/>
                <a:gd name="connsiteX4" fmla="*/ 568875 w 662132"/>
                <a:gd name="connsiteY4" fmla="*/ 100808 h 333064"/>
                <a:gd name="connsiteX5" fmla="*/ 567987 w 662132"/>
                <a:gd name="connsiteY5" fmla="*/ 99919 h 333064"/>
                <a:gd name="connsiteX6" fmla="*/ 567987 w 662132"/>
                <a:gd name="connsiteY6" fmla="*/ 99919 h 333064"/>
                <a:gd name="connsiteX7" fmla="*/ 349496 w 662132"/>
                <a:gd name="connsiteY7" fmla="*/ 0 h 333064"/>
                <a:gd name="connsiteX8" fmla="*/ 313081 w 662132"/>
                <a:gd name="connsiteY8" fmla="*/ 0 h 333064"/>
                <a:gd name="connsiteX9" fmla="*/ 312193 w 662132"/>
                <a:gd name="connsiteY9" fmla="*/ 0 h 333064"/>
                <a:gd name="connsiteX10" fmla="*/ 94590 w 662132"/>
                <a:gd name="connsiteY10" fmla="*/ 99919 h 333064"/>
                <a:gd name="connsiteX11" fmla="*/ 94590 w 662132"/>
                <a:gd name="connsiteY11" fmla="*/ 99919 h 333064"/>
                <a:gd name="connsiteX12" fmla="*/ 93702 w 662132"/>
                <a:gd name="connsiteY12" fmla="*/ 100808 h 333064"/>
                <a:gd name="connsiteX13" fmla="*/ 84821 w 662132"/>
                <a:gd name="connsiteY13" fmla="*/ 110133 h 333064"/>
                <a:gd name="connsiteX14" fmla="*/ 83044 w 662132"/>
                <a:gd name="connsiteY14" fmla="*/ 111910 h 333064"/>
                <a:gd name="connsiteX15" fmla="*/ 82600 w 662132"/>
                <a:gd name="connsiteY15" fmla="*/ 112354 h 333064"/>
                <a:gd name="connsiteX16" fmla="*/ 82600 w 662132"/>
                <a:gd name="connsiteY16" fmla="*/ 112354 h 333064"/>
                <a:gd name="connsiteX17" fmla="*/ 0 w 662132"/>
                <a:gd name="connsiteY17" fmla="*/ 332621 h 333064"/>
                <a:gd name="connsiteX18" fmla="*/ 888 w 662132"/>
                <a:gd name="connsiteY18" fmla="*/ 331288 h 333064"/>
                <a:gd name="connsiteX19" fmla="*/ 888 w 662132"/>
                <a:gd name="connsiteY19" fmla="*/ 332621 h 333064"/>
                <a:gd name="connsiteX20" fmla="*/ 83488 w 662132"/>
                <a:gd name="connsiteY20" fmla="*/ 285992 h 333064"/>
                <a:gd name="connsiteX21" fmla="*/ 165644 w 662132"/>
                <a:gd name="connsiteY21" fmla="*/ 332621 h 333064"/>
                <a:gd name="connsiteX22" fmla="*/ 166088 w 662132"/>
                <a:gd name="connsiteY22" fmla="*/ 332177 h 333064"/>
                <a:gd name="connsiteX23" fmla="*/ 166532 w 662132"/>
                <a:gd name="connsiteY23" fmla="*/ 332621 h 333064"/>
                <a:gd name="connsiteX24" fmla="*/ 248688 w 662132"/>
                <a:gd name="connsiteY24" fmla="*/ 285992 h 333064"/>
                <a:gd name="connsiteX25" fmla="*/ 312193 w 662132"/>
                <a:gd name="connsiteY25" fmla="*/ 309528 h 333064"/>
                <a:gd name="connsiteX26" fmla="*/ 351716 w 662132"/>
                <a:gd name="connsiteY26" fmla="*/ 309528 h 333064"/>
                <a:gd name="connsiteX27" fmla="*/ 414777 w 662132"/>
                <a:gd name="connsiteY27" fmla="*/ 285992 h 333064"/>
                <a:gd name="connsiteX28" fmla="*/ 497377 w 662132"/>
                <a:gd name="connsiteY28" fmla="*/ 333065 h 333064"/>
                <a:gd name="connsiteX29" fmla="*/ 579533 w 662132"/>
                <a:gd name="connsiteY29" fmla="*/ 285992 h 333064"/>
                <a:gd name="connsiteX30" fmla="*/ 662133 w 662132"/>
                <a:gd name="connsiteY30" fmla="*/ 333065 h 333064"/>
                <a:gd name="connsiteX31" fmla="*/ 579977 w 662132"/>
                <a:gd name="connsiteY31" fmla="*/ 112354 h 33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62132" h="333064">
                  <a:moveTo>
                    <a:pt x="579977" y="112354"/>
                  </a:moveTo>
                  <a:lnTo>
                    <a:pt x="579977" y="112354"/>
                  </a:lnTo>
                  <a:cubicBezTo>
                    <a:pt x="579533" y="112354"/>
                    <a:pt x="579533" y="112354"/>
                    <a:pt x="579977" y="112354"/>
                  </a:cubicBezTo>
                  <a:cubicBezTo>
                    <a:pt x="579089" y="111466"/>
                    <a:pt x="578645" y="110578"/>
                    <a:pt x="577757" y="110133"/>
                  </a:cubicBezTo>
                  <a:cubicBezTo>
                    <a:pt x="575092" y="107025"/>
                    <a:pt x="571983" y="103916"/>
                    <a:pt x="568875" y="100808"/>
                  </a:cubicBezTo>
                  <a:cubicBezTo>
                    <a:pt x="568431" y="100364"/>
                    <a:pt x="568431" y="100364"/>
                    <a:pt x="567987" y="99919"/>
                  </a:cubicBezTo>
                  <a:lnTo>
                    <a:pt x="567987" y="99919"/>
                  </a:lnTo>
                  <a:cubicBezTo>
                    <a:pt x="512476" y="42632"/>
                    <a:pt x="433872" y="5329"/>
                    <a:pt x="349496" y="0"/>
                  </a:cubicBezTo>
                  <a:lnTo>
                    <a:pt x="313081" y="0"/>
                  </a:lnTo>
                  <a:cubicBezTo>
                    <a:pt x="312637" y="0"/>
                    <a:pt x="312193" y="0"/>
                    <a:pt x="312193" y="0"/>
                  </a:cubicBezTo>
                  <a:cubicBezTo>
                    <a:pt x="227816" y="5329"/>
                    <a:pt x="150101" y="42632"/>
                    <a:pt x="94590" y="99919"/>
                  </a:cubicBezTo>
                  <a:lnTo>
                    <a:pt x="94590" y="99919"/>
                  </a:lnTo>
                  <a:cubicBezTo>
                    <a:pt x="94146" y="100364"/>
                    <a:pt x="94146" y="100364"/>
                    <a:pt x="93702" y="100808"/>
                  </a:cubicBezTo>
                  <a:cubicBezTo>
                    <a:pt x="90594" y="103916"/>
                    <a:pt x="87929" y="107025"/>
                    <a:pt x="84821" y="110133"/>
                  </a:cubicBezTo>
                  <a:cubicBezTo>
                    <a:pt x="84376" y="110578"/>
                    <a:pt x="83488" y="111466"/>
                    <a:pt x="83044" y="111910"/>
                  </a:cubicBezTo>
                  <a:cubicBezTo>
                    <a:pt x="83044" y="111910"/>
                    <a:pt x="82600" y="112354"/>
                    <a:pt x="82600" y="112354"/>
                  </a:cubicBezTo>
                  <a:lnTo>
                    <a:pt x="82600" y="112354"/>
                  </a:lnTo>
                  <a:cubicBezTo>
                    <a:pt x="31086" y="170973"/>
                    <a:pt x="0" y="248244"/>
                    <a:pt x="0" y="332621"/>
                  </a:cubicBezTo>
                  <a:cubicBezTo>
                    <a:pt x="444" y="332177"/>
                    <a:pt x="444" y="331733"/>
                    <a:pt x="888" y="331288"/>
                  </a:cubicBezTo>
                  <a:cubicBezTo>
                    <a:pt x="888" y="331733"/>
                    <a:pt x="888" y="332177"/>
                    <a:pt x="888" y="332621"/>
                  </a:cubicBezTo>
                  <a:cubicBezTo>
                    <a:pt x="22648" y="303755"/>
                    <a:pt x="51514" y="285992"/>
                    <a:pt x="83488" y="285992"/>
                  </a:cubicBezTo>
                  <a:cubicBezTo>
                    <a:pt x="115462" y="285992"/>
                    <a:pt x="144328" y="304199"/>
                    <a:pt x="165644" y="332621"/>
                  </a:cubicBezTo>
                  <a:cubicBezTo>
                    <a:pt x="165644" y="332621"/>
                    <a:pt x="166088" y="332177"/>
                    <a:pt x="166088" y="332177"/>
                  </a:cubicBezTo>
                  <a:cubicBezTo>
                    <a:pt x="166088" y="332177"/>
                    <a:pt x="166532" y="332621"/>
                    <a:pt x="166532" y="332621"/>
                  </a:cubicBezTo>
                  <a:cubicBezTo>
                    <a:pt x="187849" y="303755"/>
                    <a:pt x="216714" y="285992"/>
                    <a:pt x="248688" y="285992"/>
                  </a:cubicBezTo>
                  <a:cubicBezTo>
                    <a:pt x="270893" y="285992"/>
                    <a:pt x="293985" y="294873"/>
                    <a:pt x="312193" y="309528"/>
                  </a:cubicBezTo>
                  <a:lnTo>
                    <a:pt x="351716" y="309528"/>
                  </a:lnTo>
                  <a:cubicBezTo>
                    <a:pt x="369480" y="294429"/>
                    <a:pt x="392572" y="285992"/>
                    <a:pt x="414777" y="285992"/>
                  </a:cubicBezTo>
                  <a:cubicBezTo>
                    <a:pt x="446751" y="285992"/>
                    <a:pt x="476061" y="303755"/>
                    <a:pt x="497377" y="333065"/>
                  </a:cubicBezTo>
                  <a:cubicBezTo>
                    <a:pt x="518249" y="303755"/>
                    <a:pt x="547559" y="285992"/>
                    <a:pt x="579533" y="285992"/>
                  </a:cubicBezTo>
                  <a:cubicBezTo>
                    <a:pt x="611951" y="285992"/>
                    <a:pt x="640817" y="303755"/>
                    <a:pt x="662133" y="333065"/>
                  </a:cubicBezTo>
                  <a:cubicBezTo>
                    <a:pt x="662133" y="248244"/>
                    <a:pt x="631047" y="170973"/>
                    <a:pt x="579977" y="112354"/>
                  </a:cubicBezTo>
                  <a:close/>
                </a:path>
              </a:pathLst>
            </a:custGeom>
            <a:solidFill>
              <a:schemeClr val="bg1"/>
            </a:solidFill>
            <a:ln w="4415" cap="flat">
              <a:noFill/>
              <a:prstDash val="solid"/>
              <a:miter/>
            </a:ln>
          </p:spPr>
          <p:txBody>
            <a:bodyPr rtlCol="0" anchor="ctr"/>
            <a:lstStyle/>
            <a:p>
              <a:endParaRPr lang="en-US"/>
            </a:p>
          </p:txBody>
        </p:sp>
        <p:sp>
          <p:nvSpPr>
            <p:cNvPr id="5" name="Picture 13">
              <a:extLst>
                <a:ext uri="{FF2B5EF4-FFF2-40B4-BE49-F238E27FC236}">
                  <a16:creationId xmlns:a16="http://schemas.microsoft.com/office/drawing/2014/main" id="{35010C81-3458-4DC4-B01B-22C1CA2018DE}"/>
                </a:ext>
              </a:extLst>
            </p:cNvPr>
            <p:cNvSpPr/>
            <p:nvPr/>
          </p:nvSpPr>
          <p:spPr>
            <a:xfrm>
              <a:off x="11466406" y="737664"/>
              <a:ext cx="178522" cy="322850"/>
            </a:xfrm>
            <a:custGeom>
              <a:avLst/>
              <a:gdLst>
                <a:gd name="connsiteX0" fmla="*/ 2665 w 178522"/>
                <a:gd name="connsiteY0" fmla="*/ 234478 h 322850"/>
                <a:gd name="connsiteX1" fmla="*/ 90594 w 178522"/>
                <a:gd name="connsiteY1" fmla="*/ 322851 h 322850"/>
                <a:gd name="connsiteX2" fmla="*/ 178523 w 178522"/>
                <a:gd name="connsiteY2" fmla="*/ 234478 h 322850"/>
                <a:gd name="connsiteX3" fmla="*/ 178523 w 178522"/>
                <a:gd name="connsiteY3" fmla="*/ 195842 h 322850"/>
                <a:gd name="connsiteX4" fmla="*/ 160315 w 178522"/>
                <a:gd name="connsiteY4" fmla="*/ 174970 h 322850"/>
                <a:gd name="connsiteX5" fmla="*/ 139887 w 178522"/>
                <a:gd name="connsiteY5" fmla="*/ 198063 h 322850"/>
                <a:gd name="connsiteX6" fmla="*/ 139887 w 178522"/>
                <a:gd name="connsiteY6" fmla="*/ 236698 h 322850"/>
                <a:gd name="connsiteX7" fmla="*/ 90594 w 178522"/>
                <a:gd name="connsiteY7" fmla="*/ 286436 h 322850"/>
                <a:gd name="connsiteX8" fmla="*/ 39080 w 178522"/>
                <a:gd name="connsiteY8" fmla="*/ 234478 h 322850"/>
                <a:gd name="connsiteX9" fmla="*/ 39080 w 178522"/>
                <a:gd name="connsiteY9" fmla="*/ 0 h 322850"/>
                <a:gd name="connsiteX10" fmla="*/ 0 w 178522"/>
                <a:gd name="connsiteY10" fmla="*/ 0 h 322850"/>
                <a:gd name="connsiteX11" fmla="*/ 2665 w 178522"/>
                <a:gd name="connsiteY11" fmla="*/ 234478 h 32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22" h="322850">
                  <a:moveTo>
                    <a:pt x="2665" y="234478"/>
                  </a:moveTo>
                  <a:cubicBezTo>
                    <a:pt x="2665" y="285104"/>
                    <a:pt x="40412" y="322851"/>
                    <a:pt x="90594" y="322851"/>
                  </a:cubicBezTo>
                  <a:cubicBezTo>
                    <a:pt x="140775" y="322851"/>
                    <a:pt x="178523" y="285104"/>
                    <a:pt x="178523" y="234478"/>
                  </a:cubicBezTo>
                  <a:lnTo>
                    <a:pt x="178523" y="195842"/>
                  </a:lnTo>
                  <a:cubicBezTo>
                    <a:pt x="178523" y="184296"/>
                    <a:pt x="171861" y="174970"/>
                    <a:pt x="160315" y="174970"/>
                  </a:cubicBezTo>
                  <a:cubicBezTo>
                    <a:pt x="148769" y="174970"/>
                    <a:pt x="139887" y="186516"/>
                    <a:pt x="139887" y="198063"/>
                  </a:cubicBezTo>
                  <a:lnTo>
                    <a:pt x="139887" y="236698"/>
                  </a:lnTo>
                  <a:cubicBezTo>
                    <a:pt x="139887" y="264231"/>
                    <a:pt x="117683" y="286436"/>
                    <a:pt x="90594" y="286436"/>
                  </a:cubicBezTo>
                  <a:cubicBezTo>
                    <a:pt x="63504" y="286436"/>
                    <a:pt x="39080" y="262011"/>
                    <a:pt x="39080" y="234478"/>
                  </a:cubicBezTo>
                  <a:lnTo>
                    <a:pt x="39080" y="0"/>
                  </a:lnTo>
                  <a:lnTo>
                    <a:pt x="0" y="0"/>
                  </a:lnTo>
                  <a:lnTo>
                    <a:pt x="2665" y="234478"/>
                  </a:lnTo>
                  <a:close/>
                </a:path>
              </a:pathLst>
            </a:custGeom>
            <a:solidFill>
              <a:schemeClr val="bg1"/>
            </a:solidFill>
            <a:ln w="4415" cap="flat">
              <a:noFill/>
              <a:prstDash val="solid"/>
              <a:miter/>
            </a:ln>
          </p:spPr>
          <p:txBody>
            <a:bodyPr rtlCol="0" anchor="ctr"/>
            <a:lstStyle/>
            <a:p>
              <a:endParaRPr lang="en-US"/>
            </a:p>
          </p:txBody>
        </p:sp>
        <p:sp>
          <p:nvSpPr>
            <p:cNvPr id="6" name="Picture 13">
              <a:extLst>
                <a:ext uri="{FF2B5EF4-FFF2-40B4-BE49-F238E27FC236}">
                  <a16:creationId xmlns:a16="http://schemas.microsoft.com/office/drawing/2014/main" id="{D45D7A51-108B-4EA1-8393-838AA7C59CC1}"/>
                </a:ext>
              </a:extLst>
            </p:cNvPr>
            <p:cNvSpPr/>
            <p:nvPr/>
          </p:nvSpPr>
          <p:spPr>
            <a:xfrm>
              <a:off x="11467294" y="394829"/>
              <a:ext cx="37747" cy="36415"/>
            </a:xfrm>
            <a:custGeom>
              <a:avLst/>
              <a:gdLst>
                <a:gd name="connsiteX0" fmla="*/ 0 w 37747"/>
                <a:gd name="connsiteY0" fmla="*/ 0 h 36415"/>
                <a:gd name="connsiteX1" fmla="*/ 37747 w 37747"/>
                <a:gd name="connsiteY1" fmla="*/ 0 h 36415"/>
                <a:gd name="connsiteX2" fmla="*/ 37747 w 37747"/>
                <a:gd name="connsiteY2" fmla="*/ 36415 h 36415"/>
                <a:gd name="connsiteX3" fmla="*/ 0 w 37747"/>
                <a:gd name="connsiteY3" fmla="*/ 36415 h 36415"/>
              </a:gdLst>
              <a:ahLst/>
              <a:cxnLst>
                <a:cxn ang="0">
                  <a:pos x="connsiteX0" y="connsiteY0"/>
                </a:cxn>
                <a:cxn ang="0">
                  <a:pos x="connsiteX1" y="connsiteY1"/>
                </a:cxn>
                <a:cxn ang="0">
                  <a:pos x="connsiteX2" y="connsiteY2"/>
                </a:cxn>
                <a:cxn ang="0">
                  <a:pos x="connsiteX3" y="connsiteY3"/>
                </a:cxn>
              </a:cxnLst>
              <a:rect l="l" t="t" r="r" b="b"/>
              <a:pathLst>
                <a:path w="37747" h="36415">
                  <a:moveTo>
                    <a:pt x="0" y="0"/>
                  </a:moveTo>
                  <a:lnTo>
                    <a:pt x="37747" y="0"/>
                  </a:lnTo>
                  <a:lnTo>
                    <a:pt x="37747" y="36415"/>
                  </a:lnTo>
                  <a:lnTo>
                    <a:pt x="0" y="36415"/>
                  </a:lnTo>
                  <a:close/>
                </a:path>
              </a:pathLst>
            </a:custGeom>
            <a:solidFill>
              <a:schemeClr val="bg1"/>
            </a:solidFill>
            <a:ln w="4415" cap="flat">
              <a:noFill/>
              <a:prstDash val="solid"/>
              <a:miter/>
            </a:ln>
          </p:spPr>
          <p:txBody>
            <a:bodyPr rtlCol="0" anchor="ctr"/>
            <a:lstStyle/>
            <a:p>
              <a:endParaRPr lang="en-US"/>
            </a:p>
          </p:txBody>
        </p:sp>
        <p:sp>
          <p:nvSpPr>
            <p:cNvPr id="7" name="Picture 13">
              <a:extLst>
                <a:ext uri="{FF2B5EF4-FFF2-40B4-BE49-F238E27FC236}">
                  <a16:creationId xmlns:a16="http://schemas.microsoft.com/office/drawing/2014/main" id="{4AC30A86-3205-4101-9B19-8848DAE799D2}"/>
                </a:ext>
              </a:extLst>
            </p:cNvPr>
            <p:cNvSpPr/>
            <p:nvPr/>
          </p:nvSpPr>
          <p:spPr>
            <a:xfrm>
              <a:off x="11465518" y="740328"/>
              <a:ext cx="4440" cy="4440"/>
            </a:xfrm>
            <a:custGeom>
              <a:avLst/>
              <a:gdLst>
                <a:gd name="connsiteX0" fmla="*/ 0 w 4440"/>
                <a:gd name="connsiteY0" fmla="*/ 0 h 4440"/>
                <a:gd name="connsiteX1" fmla="*/ 0 w 4440"/>
                <a:gd name="connsiteY1" fmla="*/ 0 h 4440"/>
                <a:gd name="connsiteX2" fmla="*/ 0 w 4440"/>
                <a:gd name="connsiteY2" fmla="*/ 0 h 4440"/>
              </a:gdLst>
              <a:ahLst/>
              <a:cxnLst>
                <a:cxn ang="0">
                  <a:pos x="connsiteX0" y="connsiteY0"/>
                </a:cxn>
                <a:cxn ang="0">
                  <a:pos x="connsiteX1" y="connsiteY1"/>
                </a:cxn>
                <a:cxn ang="0">
                  <a:pos x="connsiteX2" y="connsiteY2"/>
                </a:cxn>
              </a:cxnLst>
              <a:rect l="l" t="t" r="r" b="b"/>
              <a:pathLst>
                <a:path w="4440" h="4440">
                  <a:moveTo>
                    <a:pt x="0" y="0"/>
                  </a:moveTo>
                  <a:lnTo>
                    <a:pt x="0" y="0"/>
                  </a:lnTo>
                  <a:lnTo>
                    <a:pt x="0" y="0"/>
                  </a:lnTo>
                  <a:close/>
                </a:path>
              </a:pathLst>
            </a:custGeom>
            <a:solidFill>
              <a:schemeClr val="bg1"/>
            </a:solidFill>
            <a:ln w="4415"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2441946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M Va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312EEFF-A31C-444C-BDF8-A25CAF4543EA}"/>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Value</a:t>
            </a:r>
          </a:p>
        </p:txBody>
      </p:sp>
      <p:sp>
        <p:nvSpPr>
          <p:cNvPr id="7" name="Title 1">
            <a:extLst>
              <a:ext uri="{FF2B5EF4-FFF2-40B4-BE49-F238E27FC236}">
                <a16:creationId xmlns:a16="http://schemas.microsoft.com/office/drawing/2014/main" id="{112F1262-2810-4B36-A56E-B7C3AB91CA8D}"/>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8" name="Subtitle 2">
            <a:extLst>
              <a:ext uri="{FF2B5EF4-FFF2-40B4-BE49-F238E27FC236}">
                <a16:creationId xmlns:a16="http://schemas.microsoft.com/office/drawing/2014/main" id="{62B7F225-2FB2-408F-ADE2-FC55A0B1A917}"/>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3">
            <a:extLst>
              <a:ext uri="{FF2B5EF4-FFF2-40B4-BE49-F238E27FC236}">
                <a16:creationId xmlns:a16="http://schemas.microsoft.com/office/drawing/2014/main" id="{1BC93C2A-EB3E-4CF3-B764-23193B165B58}"/>
              </a:ext>
            </a:extLst>
          </p:cNvPr>
          <p:cNvGrpSpPr/>
          <p:nvPr/>
        </p:nvGrpSpPr>
        <p:grpSpPr>
          <a:xfrm>
            <a:off x="8091900" y="1331721"/>
            <a:ext cx="1610783" cy="2149622"/>
            <a:chOff x="8091900" y="1331721"/>
            <a:chExt cx="1610783" cy="2149622"/>
          </a:xfrm>
        </p:grpSpPr>
        <p:sp>
          <p:nvSpPr>
            <p:cNvPr id="3" name="Picture 13">
              <a:extLst>
                <a:ext uri="{FF2B5EF4-FFF2-40B4-BE49-F238E27FC236}">
                  <a16:creationId xmlns:a16="http://schemas.microsoft.com/office/drawing/2014/main" id="{780E8AA3-2BA0-47E9-BCB8-FF2E61880AB7}"/>
                </a:ext>
              </a:extLst>
            </p:cNvPr>
            <p:cNvSpPr/>
            <p:nvPr/>
          </p:nvSpPr>
          <p:spPr>
            <a:xfrm>
              <a:off x="8091900" y="2731842"/>
              <a:ext cx="1610783" cy="749501"/>
            </a:xfrm>
            <a:custGeom>
              <a:avLst/>
              <a:gdLst>
                <a:gd name="connsiteX0" fmla="*/ 0 w 1610783"/>
                <a:gd name="connsiteY0" fmla="*/ 272286 h 749501"/>
                <a:gd name="connsiteX1" fmla="*/ 465752 w 1610783"/>
                <a:gd name="connsiteY1" fmla="*/ 272286 h 749501"/>
                <a:gd name="connsiteX2" fmla="*/ 356837 w 1610783"/>
                <a:gd name="connsiteY2" fmla="*/ 749502 h 749501"/>
                <a:gd name="connsiteX3" fmla="*/ 1252513 w 1610783"/>
                <a:gd name="connsiteY3" fmla="*/ 749502 h 749501"/>
                <a:gd name="connsiteX4" fmla="*/ 1143599 w 1610783"/>
                <a:gd name="connsiteY4" fmla="*/ 272286 h 749501"/>
                <a:gd name="connsiteX5" fmla="*/ 1610784 w 1610783"/>
                <a:gd name="connsiteY5" fmla="*/ 272286 h 749501"/>
                <a:gd name="connsiteX6" fmla="*/ 805392 w 1610783"/>
                <a:gd name="connsiteY6" fmla="*/ 0 h 749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0783" h="749501">
                  <a:moveTo>
                    <a:pt x="0" y="272286"/>
                  </a:moveTo>
                  <a:lnTo>
                    <a:pt x="465752" y="272286"/>
                  </a:lnTo>
                  <a:lnTo>
                    <a:pt x="356837" y="749502"/>
                  </a:lnTo>
                  <a:lnTo>
                    <a:pt x="1252513" y="749502"/>
                  </a:lnTo>
                  <a:lnTo>
                    <a:pt x="1143599" y="272286"/>
                  </a:lnTo>
                  <a:lnTo>
                    <a:pt x="1610784" y="272286"/>
                  </a:lnTo>
                  <a:lnTo>
                    <a:pt x="805392" y="0"/>
                  </a:lnTo>
                  <a:close/>
                </a:path>
              </a:pathLst>
            </a:custGeom>
            <a:solidFill>
              <a:srgbClr val="006580"/>
            </a:solidFill>
            <a:ln w="14288" cap="flat">
              <a:noFill/>
              <a:prstDash val="solid"/>
              <a:miter/>
            </a:ln>
          </p:spPr>
          <p:txBody>
            <a:bodyPr rtlCol="0" anchor="ctr"/>
            <a:lstStyle/>
            <a:p>
              <a:endParaRPr lang="en-US"/>
            </a:p>
          </p:txBody>
        </p:sp>
        <p:sp>
          <p:nvSpPr>
            <p:cNvPr id="4" name="Picture 13">
              <a:extLst>
                <a:ext uri="{FF2B5EF4-FFF2-40B4-BE49-F238E27FC236}">
                  <a16:creationId xmlns:a16="http://schemas.microsoft.com/office/drawing/2014/main" id="{72396691-BB70-4E49-9144-330C299070E7}"/>
                </a:ext>
              </a:extLst>
            </p:cNvPr>
            <p:cNvSpPr/>
            <p:nvPr/>
          </p:nvSpPr>
          <p:spPr>
            <a:xfrm>
              <a:off x="8494929" y="1331721"/>
              <a:ext cx="805896" cy="1294072"/>
            </a:xfrm>
            <a:custGeom>
              <a:avLst/>
              <a:gdLst>
                <a:gd name="connsiteX0" fmla="*/ 284850 w 805896"/>
                <a:gd name="connsiteY0" fmla="*/ 1433 h 1294072"/>
                <a:gd name="connsiteX1" fmla="*/ 284850 w 805896"/>
                <a:gd name="connsiteY1" fmla="*/ 120379 h 1294072"/>
                <a:gd name="connsiteX2" fmla="*/ 398063 w 805896"/>
                <a:gd name="connsiteY2" fmla="*/ 769565 h 1294072"/>
                <a:gd name="connsiteX3" fmla="*/ 535639 w 805896"/>
                <a:gd name="connsiteY3" fmla="*/ 818290 h 1294072"/>
                <a:gd name="connsiteX4" fmla="*/ 402362 w 805896"/>
                <a:gd name="connsiteY4" fmla="*/ 998858 h 1294072"/>
                <a:gd name="connsiteX5" fmla="*/ 259054 w 805896"/>
                <a:gd name="connsiteY5" fmla="*/ 920038 h 1294072"/>
                <a:gd name="connsiteX6" fmla="*/ 6832 w 805896"/>
                <a:gd name="connsiteY6" fmla="*/ 920038 h 1294072"/>
                <a:gd name="connsiteX7" fmla="*/ 284850 w 805896"/>
                <a:gd name="connsiteY7" fmla="*/ 1186592 h 1294072"/>
                <a:gd name="connsiteX8" fmla="*/ 284850 w 805896"/>
                <a:gd name="connsiteY8" fmla="*/ 1294073 h 1294072"/>
                <a:gd name="connsiteX9" fmla="*/ 519875 w 805896"/>
                <a:gd name="connsiteY9" fmla="*/ 1294073 h 1294072"/>
                <a:gd name="connsiteX10" fmla="*/ 519875 w 805896"/>
                <a:gd name="connsiteY10" fmla="*/ 1186592 h 1294072"/>
                <a:gd name="connsiteX11" fmla="*/ 436756 w 805896"/>
                <a:gd name="connsiteY11" fmla="*/ 553170 h 1294072"/>
                <a:gd name="connsiteX12" fmla="*/ 266220 w 805896"/>
                <a:gd name="connsiteY12" fmla="*/ 490114 h 1294072"/>
                <a:gd name="connsiteX13" fmla="*/ 402362 w 805896"/>
                <a:gd name="connsiteY13" fmla="*/ 306680 h 1294072"/>
                <a:gd name="connsiteX14" fmla="*/ 558568 w 805896"/>
                <a:gd name="connsiteY14" fmla="*/ 437090 h 1294072"/>
                <a:gd name="connsiteX15" fmla="*/ 802192 w 805896"/>
                <a:gd name="connsiteY15" fmla="*/ 437090 h 1294072"/>
                <a:gd name="connsiteX16" fmla="*/ 518442 w 805896"/>
                <a:gd name="connsiteY16" fmla="*/ 118946 h 1294072"/>
                <a:gd name="connsiteX17" fmla="*/ 518442 w 805896"/>
                <a:gd name="connsiteY17" fmla="*/ 0 h 1294072"/>
                <a:gd name="connsiteX18" fmla="*/ 284850 w 805896"/>
                <a:gd name="connsiteY18" fmla="*/ 0 h 1294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05896" h="1294072">
                  <a:moveTo>
                    <a:pt x="284850" y="1433"/>
                  </a:moveTo>
                  <a:lnTo>
                    <a:pt x="284850" y="120379"/>
                  </a:lnTo>
                  <a:cubicBezTo>
                    <a:pt x="-79153" y="209230"/>
                    <a:pt x="-147941" y="707942"/>
                    <a:pt x="398063" y="769565"/>
                  </a:cubicBezTo>
                  <a:cubicBezTo>
                    <a:pt x="474017" y="778163"/>
                    <a:pt x="517009" y="802526"/>
                    <a:pt x="535639" y="818290"/>
                  </a:cubicBezTo>
                  <a:cubicBezTo>
                    <a:pt x="587230" y="864148"/>
                    <a:pt x="558568" y="998858"/>
                    <a:pt x="402362" y="998858"/>
                  </a:cubicBezTo>
                  <a:cubicBezTo>
                    <a:pt x="337874" y="998858"/>
                    <a:pt x="283417" y="965897"/>
                    <a:pt x="259054" y="920038"/>
                  </a:cubicBezTo>
                  <a:lnTo>
                    <a:pt x="6832" y="920038"/>
                  </a:lnTo>
                  <a:cubicBezTo>
                    <a:pt x="31194" y="1047583"/>
                    <a:pt x="140109" y="1149332"/>
                    <a:pt x="284850" y="1186592"/>
                  </a:cubicBezTo>
                  <a:lnTo>
                    <a:pt x="284850" y="1294073"/>
                  </a:lnTo>
                  <a:lnTo>
                    <a:pt x="519875" y="1294073"/>
                  </a:lnTo>
                  <a:lnTo>
                    <a:pt x="519875" y="1186592"/>
                  </a:lnTo>
                  <a:cubicBezTo>
                    <a:pt x="846618" y="1123536"/>
                    <a:pt x="982761" y="623391"/>
                    <a:pt x="436756" y="553170"/>
                  </a:cubicBezTo>
                  <a:cubicBezTo>
                    <a:pt x="326409" y="538839"/>
                    <a:pt x="286283" y="508744"/>
                    <a:pt x="266220" y="490114"/>
                  </a:cubicBezTo>
                  <a:cubicBezTo>
                    <a:pt x="221794" y="451421"/>
                    <a:pt x="244723" y="306680"/>
                    <a:pt x="402362" y="306680"/>
                  </a:cubicBezTo>
                  <a:cubicBezTo>
                    <a:pt x="488347" y="306680"/>
                    <a:pt x="558568" y="365436"/>
                    <a:pt x="558568" y="437090"/>
                  </a:cubicBezTo>
                  <a:lnTo>
                    <a:pt x="802192" y="437090"/>
                  </a:lnTo>
                  <a:cubicBezTo>
                    <a:pt x="802192" y="286616"/>
                    <a:pt x="683247" y="160505"/>
                    <a:pt x="518442" y="118946"/>
                  </a:cubicBezTo>
                  <a:lnTo>
                    <a:pt x="518442" y="0"/>
                  </a:lnTo>
                  <a:lnTo>
                    <a:pt x="284850" y="0"/>
                  </a:lnTo>
                  <a:close/>
                </a:path>
              </a:pathLst>
            </a:custGeom>
            <a:solidFill>
              <a:srgbClr val="4A4F54"/>
            </a:solidFill>
            <a:ln w="14288"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5395319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alu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 typeface="Wingdings" panose="05000000000000000000" pitchFamily="2" charset="2"/>
              <a:buChar char="§"/>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HOW WILL MY LIFE BE BETTER IFI USE THIS SOLUTION? Read the Ideas Box here on the left outside the slide for more tips on how to address this question.</a:t>
            </a:r>
          </a:p>
          <a:p>
            <a:pPr lvl="0"/>
            <a:endParaRPr lang="en-GB"/>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What will you achieve?</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Value/Benefits/Outcomes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400" b="1">
                  <a:solidFill>
                    <a:srgbClr val="C00000"/>
                  </a:solidFill>
                  <a:latin typeface="Roboto"/>
                </a:rPr>
                <a:t>What Value?</a:t>
              </a:r>
            </a:p>
            <a:p>
              <a:pPr marL="171450" indent="-171450" algn="l">
                <a:buFont typeface="Arial" panose="020B0604020202020204" pitchFamily="34" charset="0"/>
                <a:buChar char="•"/>
              </a:pPr>
              <a:r>
                <a:rPr lang="en-GB" sz="1200">
                  <a:solidFill>
                    <a:schemeClr val="tx1"/>
                  </a:solidFill>
                  <a:latin typeface="Roboto"/>
                </a:rPr>
                <a:t>In this Point of View you sow the learner the Business Value of Solution, Product or Feature can do.</a:t>
              </a:r>
            </a:p>
            <a:p>
              <a:pPr marL="171450" indent="-171450" algn="l">
                <a:buFont typeface="Arial" panose="020B0604020202020204" pitchFamily="34" charset="0"/>
                <a:buChar char="•"/>
              </a:pPr>
              <a:r>
                <a:rPr lang="en-GB" sz="1200">
                  <a:solidFill>
                    <a:schemeClr val="tx1"/>
                  </a:solidFill>
                  <a:latin typeface="Roboto"/>
                </a:rPr>
                <a:t>This is the business side of capabilities (the technical side of this coin).</a:t>
              </a:r>
            </a:p>
            <a:p>
              <a:pPr marL="171450" indent="-171450" algn="l">
                <a:buFont typeface="Arial" panose="020B0604020202020204" pitchFamily="34" charset="0"/>
                <a:buChar char="•"/>
              </a:pPr>
              <a:r>
                <a:rPr lang="en-GB" sz="1200">
                  <a:solidFill>
                    <a:schemeClr val="tx1"/>
                  </a:solidFill>
                  <a:latin typeface="Roboto"/>
                </a:rPr>
                <a:t>Note that here you should show not tell. Give concrete outcomes that client have obtained or might obtain using our products.</a:t>
              </a:r>
            </a:p>
            <a:p>
              <a:pPr marL="171450" indent="-171450" algn="l">
                <a:buFont typeface="Arial" panose="020B0604020202020204" pitchFamily="34" charset="0"/>
                <a:buChar char="•"/>
              </a:pPr>
              <a:r>
                <a:rPr lang="en-GB" sz="1200">
                  <a:solidFill>
                    <a:schemeClr val="tx1"/>
                  </a:solidFill>
                  <a:latin typeface="Roboto"/>
                </a:rPr>
                <a:t>Ideally there should be only one Benefit/Outcome/Value in each slide</a:t>
              </a:r>
            </a:p>
            <a:p>
              <a:pPr marL="171450" indent="-171450" algn="l">
                <a:buFont typeface="Arial" panose="020B0604020202020204" pitchFamily="34" charset="0"/>
                <a:buChar char="•"/>
              </a:pPr>
              <a:r>
                <a:rPr lang="en-GB" sz="1200">
                  <a:solidFill>
                    <a:schemeClr val="tx1"/>
                  </a:solidFill>
                  <a:latin typeface="Roboto"/>
                </a:rPr>
                <a:t>You an refer to success stories or demos, but they belong to a different point of view and are approached different so rather suggest to have a look at the other Training Material.</a:t>
              </a:r>
            </a:p>
            <a:p>
              <a:pPr marL="171450" indent="-171450" algn="l">
                <a:buFont typeface="Arial" panose="020B0604020202020204" pitchFamily="34" charset="0"/>
                <a:buChar char="•"/>
              </a:pPr>
              <a:r>
                <a:rPr lang="en-GB" sz="1200">
                  <a:solidFill>
                    <a:schemeClr val="tx1"/>
                  </a:solidFill>
                  <a:latin typeface="Roboto"/>
                </a:rPr>
                <a:t>Show charts with Values or quick demos that show at a very high level the outcome.</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endParaRPr lang="en-US" sz="1600">
                <a:solidFill>
                  <a:schemeClr val="tx1"/>
                </a:solidFill>
              </a:endParaRPr>
            </a:p>
          </p:txBody>
        </p:sp>
      </p:grpSp>
      <p:sp>
        <p:nvSpPr>
          <p:cNvPr id="9" name="Text Placeholder 6">
            <a:extLst>
              <a:ext uri="{FF2B5EF4-FFF2-40B4-BE49-F238E27FC236}">
                <a16:creationId xmlns:a16="http://schemas.microsoft.com/office/drawing/2014/main" id="{5F8DAE3E-DADE-4AE2-9AB8-3C369205E668}"/>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1" name="Rectangle 10">
            <a:extLst>
              <a:ext uri="{FF2B5EF4-FFF2-40B4-BE49-F238E27FC236}">
                <a16:creationId xmlns:a16="http://schemas.microsoft.com/office/drawing/2014/main" id="{418D7726-4F28-4874-A900-1BA10AD2030A}"/>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3">
            <a:extLst>
              <a:ext uri="{FF2B5EF4-FFF2-40B4-BE49-F238E27FC236}">
                <a16:creationId xmlns:a16="http://schemas.microsoft.com/office/drawing/2014/main" id="{523CCBBE-FD58-4ADD-B511-E5613B9E1169}"/>
              </a:ext>
            </a:extLst>
          </p:cNvPr>
          <p:cNvGrpSpPr/>
          <p:nvPr/>
        </p:nvGrpSpPr>
        <p:grpSpPr>
          <a:xfrm>
            <a:off x="11188337" y="297700"/>
            <a:ext cx="623292" cy="831796"/>
            <a:chOff x="11188337" y="297700"/>
            <a:chExt cx="623292" cy="831796"/>
          </a:xfrm>
          <a:solidFill>
            <a:schemeClr val="bg1"/>
          </a:solidFill>
        </p:grpSpPr>
        <p:sp>
          <p:nvSpPr>
            <p:cNvPr id="4" name="Picture 13">
              <a:extLst>
                <a:ext uri="{FF2B5EF4-FFF2-40B4-BE49-F238E27FC236}">
                  <a16:creationId xmlns:a16="http://schemas.microsoft.com/office/drawing/2014/main" id="{402C67F8-8D99-4933-81DD-8B08A600F8E4}"/>
                </a:ext>
              </a:extLst>
            </p:cNvPr>
            <p:cNvSpPr/>
            <p:nvPr/>
          </p:nvSpPr>
          <p:spPr>
            <a:xfrm>
              <a:off x="11188337" y="839476"/>
              <a:ext cx="623292" cy="290019"/>
            </a:xfrm>
            <a:custGeom>
              <a:avLst/>
              <a:gdLst>
                <a:gd name="connsiteX0" fmla="*/ 0 w 623292"/>
                <a:gd name="connsiteY0" fmla="*/ 105361 h 290019"/>
                <a:gd name="connsiteX1" fmla="*/ 180222 w 623292"/>
                <a:gd name="connsiteY1" fmla="*/ 105361 h 290019"/>
                <a:gd name="connsiteX2" fmla="*/ 138078 w 623292"/>
                <a:gd name="connsiteY2" fmla="*/ 290020 h 290019"/>
                <a:gd name="connsiteX3" fmla="*/ 484660 w 623292"/>
                <a:gd name="connsiteY3" fmla="*/ 290020 h 290019"/>
                <a:gd name="connsiteX4" fmla="*/ 442516 w 623292"/>
                <a:gd name="connsiteY4" fmla="*/ 105361 h 290019"/>
                <a:gd name="connsiteX5" fmla="*/ 623293 w 623292"/>
                <a:gd name="connsiteY5" fmla="*/ 105361 h 290019"/>
                <a:gd name="connsiteX6" fmla="*/ 311646 w 623292"/>
                <a:gd name="connsiteY6" fmla="*/ 0 h 290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3292" h="290019">
                  <a:moveTo>
                    <a:pt x="0" y="105361"/>
                  </a:moveTo>
                  <a:lnTo>
                    <a:pt x="180222" y="105361"/>
                  </a:lnTo>
                  <a:lnTo>
                    <a:pt x="138078" y="290020"/>
                  </a:lnTo>
                  <a:lnTo>
                    <a:pt x="484660" y="290020"/>
                  </a:lnTo>
                  <a:lnTo>
                    <a:pt x="442516" y="105361"/>
                  </a:lnTo>
                  <a:lnTo>
                    <a:pt x="623293" y="105361"/>
                  </a:lnTo>
                  <a:lnTo>
                    <a:pt x="311646" y="0"/>
                  </a:lnTo>
                  <a:close/>
                </a:path>
              </a:pathLst>
            </a:custGeom>
            <a:solidFill>
              <a:schemeClr val="bg1"/>
            </a:solidFill>
            <a:ln w="5507" cap="flat">
              <a:noFill/>
              <a:prstDash val="solid"/>
              <a:miter/>
            </a:ln>
          </p:spPr>
          <p:txBody>
            <a:bodyPr rtlCol="0" anchor="ctr"/>
            <a:lstStyle/>
            <a:p>
              <a:endParaRPr lang="en-US"/>
            </a:p>
          </p:txBody>
        </p:sp>
        <p:sp>
          <p:nvSpPr>
            <p:cNvPr id="5" name="Picture 13">
              <a:extLst>
                <a:ext uri="{FF2B5EF4-FFF2-40B4-BE49-F238E27FC236}">
                  <a16:creationId xmlns:a16="http://schemas.microsoft.com/office/drawing/2014/main" id="{E2D97B62-2F82-4988-AB79-A61CA68AEFFD}"/>
                </a:ext>
              </a:extLst>
            </p:cNvPr>
            <p:cNvSpPr/>
            <p:nvPr/>
          </p:nvSpPr>
          <p:spPr>
            <a:xfrm>
              <a:off x="11344289" y="297700"/>
              <a:ext cx="311841" cy="500741"/>
            </a:xfrm>
            <a:custGeom>
              <a:avLst/>
              <a:gdLst>
                <a:gd name="connsiteX0" fmla="*/ 110223 w 311841"/>
                <a:gd name="connsiteY0" fmla="*/ 555 h 500741"/>
                <a:gd name="connsiteX1" fmla="*/ 110223 w 311841"/>
                <a:gd name="connsiteY1" fmla="*/ 46581 h 500741"/>
                <a:gd name="connsiteX2" fmla="*/ 154031 w 311841"/>
                <a:gd name="connsiteY2" fmla="*/ 297783 h 500741"/>
                <a:gd name="connsiteX3" fmla="*/ 207265 w 311841"/>
                <a:gd name="connsiteY3" fmla="*/ 316637 h 500741"/>
                <a:gd name="connsiteX4" fmla="*/ 155694 w 311841"/>
                <a:gd name="connsiteY4" fmla="*/ 386508 h 500741"/>
                <a:gd name="connsiteX5" fmla="*/ 100241 w 311841"/>
                <a:gd name="connsiteY5" fmla="*/ 356009 h 500741"/>
                <a:gd name="connsiteX6" fmla="*/ 2644 w 311841"/>
                <a:gd name="connsiteY6" fmla="*/ 356009 h 500741"/>
                <a:gd name="connsiteX7" fmla="*/ 110223 w 311841"/>
                <a:gd name="connsiteY7" fmla="*/ 459151 h 500741"/>
                <a:gd name="connsiteX8" fmla="*/ 110223 w 311841"/>
                <a:gd name="connsiteY8" fmla="*/ 500741 h 500741"/>
                <a:gd name="connsiteX9" fmla="*/ 201166 w 311841"/>
                <a:gd name="connsiteY9" fmla="*/ 500741 h 500741"/>
                <a:gd name="connsiteX10" fmla="*/ 201166 w 311841"/>
                <a:gd name="connsiteY10" fmla="*/ 459151 h 500741"/>
                <a:gd name="connsiteX11" fmla="*/ 169003 w 311841"/>
                <a:gd name="connsiteY11" fmla="*/ 214049 h 500741"/>
                <a:gd name="connsiteX12" fmla="*/ 103014 w 311841"/>
                <a:gd name="connsiteY12" fmla="*/ 189650 h 500741"/>
                <a:gd name="connsiteX13" fmla="*/ 155694 w 311841"/>
                <a:gd name="connsiteY13" fmla="*/ 118670 h 500741"/>
                <a:gd name="connsiteX14" fmla="*/ 216138 w 311841"/>
                <a:gd name="connsiteY14" fmla="*/ 169132 h 500741"/>
                <a:gd name="connsiteX15" fmla="*/ 310408 w 311841"/>
                <a:gd name="connsiteY15" fmla="*/ 169132 h 500741"/>
                <a:gd name="connsiteX16" fmla="*/ 200611 w 311841"/>
                <a:gd name="connsiteY16" fmla="*/ 46026 h 500741"/>
                <a:gd name="connsiteX17" fmla="*/ 200611 w 311841"/>
                <a:gd name="connsiteY17" fmla="*/ 0 h 500741"/>
                <a:gd name="connsiteX18" fmla="*/ 110223 w 311841"/>
                <a:gd name="connsiteY18" fmla="*/ 0 h 500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11841" h="500741">
                  <a:moveTo>
                    <a:pt x="110223" y="555"/>
                  </a:moveTo>
                  <a:lnTo>
                    <a:pt x="110223" y="46581"/>
                  </a:lnTo>
                  <a:cubicBezTo>
                    <a:pt x="-30628" y="80961"/>
                    <a:pt x="-57246" y="273938"/>
                    <a:pt x="154031" y="297783"/>
                  </a:cubicBezTo>
                  <a:cubicBezTo>
                    <a:pt x="183421" y="301110"/>
                    <a:pt x="200057" y="310537"/>
                    <a:pt x="207265" y="316637"/>
                  </a:cubicBezTo>
                  <a:cubicBezTo>
                    <a:pt x="227229" y="334382"/>
                    <a:pt x="216138" y="386508"/>
                    <a:pt x="155694" y="386508"/>
                  </a:cubicBezTo>
                  <a:cubicBezTo>
                    <a:pt x="130740" y="386508"/>
                    <a:pt x="109668" y="373754"/>
                    <a:pt x="100241" y="356009"/>
                  </a:cubicBezTo>
                  <a:lnTo>
                    <a:pt x="2644" y="356009"/>
                  </a:lnTo>
                  <a:cubicBezTo>
                    <a:pt x="12071" y="405362"/>
                    <a:pt x="54215" y="444734"/>
                    <a:pt x="110223" y="459151"/>
                  </a:cubicBezTo>
                  <a:lnTo>
                    <a:pt x="110223" y="500741"/>
                  </a:lnTo>
                  <a:lnTo>
                    <a:pt x="201166" y="500741"/>
                  </a:lnTo>
                  <a:lnTo>
                    <a:pt x="201166" y="459151"/>
                  </a:lnTo>
                  <a:cubicBezTo>
                    <a:pt x="327599" y="434752"/>
                    <a:pt x="380279" y="241221"/>
                    <a:pt x="169003" y="214049"/>
                  </a:cubicBezTo>
                  <a:cubicBezTo>
                    <a:pt x="126304" y="208504"/>
                    <a:pt x="110777" y="196858"/>
                    <a:pt x="103014" y="189650"/>
                  </a:cubicBezTo>
                  <a:cubicBezTo>
                    <a:pt x="85823" y="174677"/>
                    <a:pt x="94696" y="118670"/>
                    <a:pt x="155694" y="118670"/>
                  </a:cubicBezTo>
                  <a:cubicBezTo>
                    <a:pt x="188966" y="118670"/>
                    <a:pt x="216138" y="141405"/>
                    <a:pt x="216138" y="169132"/>
                  </a:cubicBezTo>
                  <a:lnTo>
                    <a:pt x="310408" y="169132"/>
                  </a:lnTo>
                  <a:cubicBezTo>
                    <a:pt x="310408" y="110906"/>
                    <a:pt x="264382" y="62107"/>
                    <a:pt x="200611" y="46026"/>
                  </a:cubicBezTo>
                  <a:lnTo>
                    <a:pt x="200611" y="0"/>
                  </a:lnTo>
                  <a:lnTo>
                    <a:pt x="110223" y="0"/>
                  </a:lnTo>
                  <a:close/>
                </a:path>
              </a:pathLst>
            </a:custGeom>
            <a:solidFill>
              <a:schemeClr val="bg1"/>
            </a:solidFill>
            <a:ln w="5507"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9809655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M Compettive Landscap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75BFBA0-0F90-461E-A6AA-16951105E9A4}"/>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Competitive Landscape</a:t>
            </a:r>
          </a:p>
        </p:txBody>
      </p:sp>
      <p:sp>
        <p:nvSpPr>
          <p:cNvPr id="7" name="Title 1">
            <a:extLst>
              <a:ext uri="{FF2B5EF4-FFF2-40B4-BE49-F238E27FC236}">
                <a16:creationId xmlns:a16="http://schemas.microsoft.com/office/drawing/2014/main" id="{AF5E3984-BFD2-477A-B09D-5E49EC4BE51F}"/>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8" name="Subtitle 2">
            <a:extLst>
              <a:ext uri="{FF2B5EF4-FFF2-40B4-BE49-F238E27FC236}">
                <a16:creationId xmlns:a16="http://schemas.microsoft.com/office/drawing/2014/main" id="{A3A06289-A93D-4FCF-B42D-BB1513C615A4}"/>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20">
            <a:extLst>
              <a:ext uri="{FF2B5EF4-FFF2-40B4-BE49-F238E27FC236}">
                <a16:creationId xmlns:a16="http://schemas.microsoft.com/office/drawing/2014/main" id="{E229B4DB-9BCB-4DBF-BD6C-2502784A4C1B}"/>
              </a:ext>
            </a:extLst>
          </p:cNvPr>
          <p:cNvGrpSpPr/>
          <p:nvPr/>
        </p:nvGrpSpPr>
        <p:grpSpPr>
          <a:xfrm>
            <a:off x="8060011" y="1166032"/>
            <a:ext cx="1869214" cy="2374474"/>
            <a:chOff x="8060011" y="1166032"/>
            <a:chExt cx="1869214" cy="2374474"/>
          </a:xfrm>
        </p:grpSpPr>
        <p:sp>
          <p:nvSpPr>
            <p:cNvPr id="3" name="Picture 120">
              <a:extLst>
                <a:ext uri="{FF2B5EF4-FFF2-40B4-BE49-F238E27FC236}">
                  <a16:creationId xmlns:a16="http://schemas.microsoft.com/office/drawing/2014/main" id="{782A36B6-9137-4611-9F89-093CDFBEE408}"/>
                </a:ext>
              </a:extLst>
            </p:cNvPr>
            <p:cNvSpPr/>
            <p:nvPr/>
          </p:nvSpPr>
          <p:spPr>
            <a:xfrm>
              <a:off x="8162580" y="1166032"/>
              <a:ext cx="1766645" cy="2374474"/>
            </a:xfrm>
            <a:custGeom>
              <a:avLst/>
              <a:gdLst>
                <a:gd name="connsiteX0" fmla="*/ 1732767 w 1766645"/>
                <a:gd name="connsiteY0" fmla="*/ 741038 h 2374474"/>
                <a:gd name="connsiteX1" fmla="*/ 1234537 w 1766645"/>
                <a:gd name="connsiteY1" fmla="*/ 70950 h 2374474"/>
                <a:gd name="connsiteX2" fmla="*/ 1154127 w 1766645"/>
                <a:gd name="connsiteY2" fmla="*/ 26804 h 2374474"/>
                <a:gd name="connsiteX3" fmla="*/ 1100520 w 1766645"/>
                <a:gd name="connsiteY3" fmla="*/ 0 h 2374474"/>
                <a:gd name="connsiteX4" fmla="*/ 1012226 w 1766645"/>
                <a:gd name="connsiteY4" fmla="*/ 149784 h 2374474"/>
                <a:gd name="connsiteX5" fmla="*/ 1051643 w 1766645"/>
                <a:gd name="connsiteY5" fmla="*/ 168704 h 2374474"/>
                <a:gd name="connsiteX6" fmla="*/ 982269 w 1766645"/>
                <a:gd name="connsiteY6" fmla="*/ 279072 h 2374474"/>
                <a:gd name="connsiteX7" fmla="*/ 1163587 w 1766645"/>
                <a:gd name="connsiteY7" fmla="*/ 389439 h 2374474"/>
                <a:gd name="connsiteX8" fmla="*/ 1240844 w 1766645"/>
                <a:gd name="connsiteY8" fmla="*/ 282225 h 2374474"/>
                <a:gd name="connsiteX9" fmla="*/ 1467885 w 1766645"/>
                <a:gd name="connsiteY9" fmla="*/ 1480499 h 2374474"/>
                <a:gd name="connsiteX10" fmla="*/ 679547 w 1766645"/>
                <a:gd name="connsiteY10" fmla="*/ 1933005 h 2374474"/>
                <a:gd name="connsiteX11" fmla="*/ 326372 w 1766645"/>
                <a:gd name="connsiteY11" fmla="*/ 1860478 h 2374474"/>
                <a:gd name="connsiteX12" fmla="*/ 398899 w 1766645"/>
                <a:gd name="connsiteY12" fmla="*/ 1737497 h 2374474"/>
                <a:gd name="connsiteX13" fmla="*/ 206545 w 1766645"/>
                <a:gd name="connsiteY13" fmla="*/ 1627130 h 2374474"/>
                <a:gd name="connsiteX14" fmla="*/ 135594 w 1766645"/>
                <a:gd name="connsiteY14" fmla="*/ 1750110 h 2374474"/>
                <a:gd name="connsiteX15" fmla="*/ 88294 w 1766645"/>
                <a:gd name="connsiteY15" fmla="*/ 1715424 h 2374474"/>
                <a:gd name="connsiteX16" fmla="*/ 0 w 1766645"/>
                <a:gd name="connsiteY16" fmla="*/ 1865208 h 2374474"/>
                <a:gd name="connsiteX17" fmla="*/ 48877 w 1766645"/>
                <a:gd name="connsiteY17" fmla="*/ 1899895 h 2374474"/>
                <a:gd name="connsiteX18" fmla="*/ 130864 w 1766645"/>
                <a:gd name="connsiteY18" fmla="*/ 1955078 h 2374474"/>
                <a:gd name="connsiteX19" fmla="*/ 564450 w 1766645"/>
                <a:gd name="connsiteY19" fmla="*/ 2101709 h 2374474"/>
                <a:gd name="connsiteX20" fmla="*/ 564450 w 1766645"/>
                <a:gd name="connsiteY20" fmla="*/ 2202617 h 2374474"/>
                <a:gd name="connsiteX21" fmla="*/ 39417 w 1766645"/>
                <a:gd name="connsiteY21" fmla="*/ 2202617 h 2374474"/>
                <a:gd name="connsiteX22" fmla="*/ 39417 w 1766645"/>
                <a:gd name="connsiteY22" fmla="*/ 2374474 h 2374474"/>
                <a:gd name="connsiteX23" fmla="*/ 1338598 w 1766645"/>
                <a:gd name="connsiteY23" fmla="*/ 2374474 h 2374474"/>
                <a:gd name="connsiteX24" fmla="*/ 1338598 w 1766645"/>
                <a:gd name="connsiteY24" fmla="*/ 2204193 h 2374474"/>
                <a:gd name="connsiteX25" fmla="*/ 796221 w 1766645"/>
                <a:gd name="connsiteY25" fmla="*/ 2204193 h 2374474"/>
                <a:gd name="connsiteX26" fmla="*/ 796221 w 1766645"/>
                <a:gd name="connsiteY26" fmla="*/ 2103286 h 2374474"/>
                <a:gd name="connsiteX27" fmla="*/ 950736 w 1766645"/>
                <a:gd name="connsiteY27" fmla="*/ 2074906 h 2374474"/>
                <a:gd name="connsiteX28" fmla="*/ 1614516 w 1766645"/>
                <a:gd name="connsiteY28" fmla="*/ 1571946 h 2374474"/>
                <a:gd name="connsiteX29" fmla="*/ 1732767 w 1766645"/>
                <a:gd name="connsiteY29" fmla="*/ 741038 h 2374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66645" h="2374474">
                  <a:moveTo>
                    <a:pt x="1732767" y="741038"/>
                  </a:moveTo>
                  <a:cubicBezTo>
                    <a:pt x="1660240" y="457236"/>
                    <a:pt x="1483652" y="219158"/>
                    <a:pt x="1234537" y="70950"/>
                  </a:cubicBezTo>
                  <a:cubicBezTo>
                    <a:pt x="1209311" y="55184"/>
                    <a:pt x="1180930" y="40994"/>
                    <a:pt x="1154127" y="26804"/>
                  </a:cubicBezTo>
                  <a:lnTo>
                    <a:pt x="1100520" y="0"/>
                  </a:lnTo>
                  <a:lnTo>
                    <a:pt x="1012226" y="149784"/>
                  </a:lnTo>
                  <a:lnTo>
                    <a:pt x="1051643" y="168704"/>
                  </a:lnTo>
                  <a:lnTo>
                    <a:pt x="982269" y="279072"/>
                  </a:lnTo>
                  <a:lnTo>
                    <a:pt x="1163587" y="389439"/>
                  </a:lnTo>
                  <a:lnTo>
                    <a:pt x="1240844" y="282225"/>
                  </a:lnTo>
                  <a:cubicBezTo>
                    <a:pt x="1601903" y="564450"/>
                    <a:pt x="1702810" y="1078447"/>
                    <a:pt x="1467885" y="1480499"/>
                  </a:cubicBezTo>
                  <a:cubicBezTo>
                    <a:pt x="1303911" y="1759571"/>
                    <a:pt x="1002766" y="1933005"/>
                    <a:pt x="679547" y="1933005"/>
                  </a:cubicBezTo>
                  <a:cubicBezTo>
                    <a:pt x="558143" y="1933005"/>
                    <a:pt x="438316" y="1907778"/>
                    <a:pt x="326372" y="1860478"/>
                  </a:cubicBezTo>
                  <a:lnTo>
                    <a:pt x="398899" y="1737497"/>
                  </a:lnTo>
                  <a:lnTo>
                    <a:pt x="206545" y="1627130"/>
                  </a:lnTo>
                  <a:lnTo>
                    <a:pt x="135594" y="1750110"/>
                  </a:lnTo>
                  <a:lnTo>
                    <a:pt x="88294" y="1715424"/>
                  </a:lnTo>
                  <a:lnTo>
                    <a:pt x="0" y="1865208"/>
                  </a:lnTo>
                  <a:lnTo>
                    <a:pt x="48877" y="1899895"/>
                  </a:lnTo>
                  <a:cubicBezTo>
                    <a:pt x="75680" y="1918815"/>
                    <a:pt x="104061" y="1937735"/>
                    <a:pt x="130864" y="1955078"/>
                  </a:cubicBezTo>
                  <a:cubicBezTo>
                    <a:pt x="263305" y="2033912"/>
                    <a:pt x="411512" y="2084366"/>
                    <a:pt x="564450" y="2101709"/>
                  </a:cubicBezTo>
                  <a:lnTo>
                    <a:pt x="564450" y="2202617"/>
                  </a:lnTo>
                  <a:lnTo>
                    <a:pt x="39417" y="2202617"/>
                  </a:lnTo>
                  <a:lnTo>
                    <a:pt x="39417" y="2374474"/>
                  </a:lnTo>
                  <a:lnTo>
                    <a:pt x="1338598" y="2374474"/>
                  </a:lnTo>
                  <a:lnTo>
                    <a:pt x="1338598" y="2204193"/>
                  </a:lnTo>
                  <a:lnTo>
                    <a:pt x="796221" y="2204193"/>
                  </a:lnTo>
                  <a:lnTo>
                    <a:pt x="796221" y="2103286"/>
                  </a:lnTo>
                  <a:cubicBezTo>
                    <a:pt x="848252" y="2096979"/>
                    <a:pt x="900282" y="2087519"/>
                    <a:pt x="950736" y="2074906"/>
                  </a:cubicBezTo>
                  <a:cubicBezTo>
                    <a:pt x="1231384" y="2002379"/>
                    <a:pt x="1467885" y="1824214"/>
                    <a:pt x="1614516" y="1571946"/>
                  </a:cubicBezTo>
                  <a:cubicBezTo>
                    <a:pt x="1762724" y="1319678"/>
                    <a:pt x="1803718" y="1024839"/>
                    <a:pt x="1732767" y="741038"/>
                  </a:cubicBezTo>
                  <a:close/>
                </a:path>
              </a:pathLst>
            </a:custGeom>
            <a:solidFill>
              <a:srgbClr val="4A4F54"/>
            </a:solidFill>
            <a:ln w="15726" cap="flat">
              <a:noFill/>
              <a:prstDash val="solid"/>
              <a:miter/>
            </a:ln>
          </p:spPr>
          <p:txBody>
            <a:bodyPr rtlCol="0" anchor="ctr"/>
            <a:lstStyle/>
            <a:p>
              <a:endParaRPr lang="en-US"/>
            </a:p>
          </p:txBody>
        </p:sp>
        <p:grpSp>
          <p:nvGrpSpPr>
            <p:cNvPr id="4" name="Picture 120">
              <a:extLst>
                <a:ext uri="{FF2B5EF4-FFF2-40B4-BE49-F238E27FC236}">
                  <a16:creationId xmlns:a16="http://schemas.microsoft.com/office/drawing/2014/main" id="{9048D83C-743B-4A99-9241-6C95ABB25A36}"/>
                </a:ext>
              </a:extLst>
            </p:cNvPr>
            <p:cNvGrpSpPr/>
            <p:nvPr/>
          </p:nvGrpSpPr>
          <p:grpSpPr>
            <a:xfrm>
              <a:off x="8060011" y="1378884"/>
              <a:ext cx="1568962" cy="1567216"/>
              <a:chOff x="8060011" y="1378884"/>
              <a:chExt cx="1568962" cy="1567216"/>
            </a:xfrm>
          </p:grpSpPr>
          <p:sp>
            <p:nvSpPr>
              <p:cNvPr id="5" name="Picture 120">
                <a:extLst>
                  <a:ext uri="{FF2B5EF4-FFF2-40B4-BE49-F238E27FC236}">
                    <a16:creationId xmlns:a16="http://schemas.microsoft.com/office/drawing/2014/main" id="{5F245952-7E3C-460B-9B4E-788235180F71}"/>
                  </a:ext>
                </a:extLst>
              </p:cNvPr>
              <p:cNvSpPr/>
              <p:nvPr/>
            </p:nvSpPr>
            <p:spPr>
              <a:xfrm>
                <a:off x="9368737" y="2093118"/>
                <a:ext cx="15766" cy="15766"/>
              </a:xfrm>
              <a:custGeom>
                <a:avLst/>
                <a:gdLst>
                  <a:gd name="connsiteX0" fmla="*/ 0 w 15766"/>
                  <a:gd name="connsiteY0" fmla="*/ 0 h 15766"/>
                  <a:gd name="connsiteX1" fmla="*/ 0 w 15766"/>
                  <a:gd name="connsiteY1" fmla="*/ 0 h 15766"/>
                  <a:gd name="connsiteX2" fmla="*/ 0 w 15766"/>
                  <a:gd name="connsiteY2" fmla="*/ 0 h 15766"/>
                </a:gdLst>
                <a:ahLst/>
                <a:cxnLst>
                  <a:cxn ang="0">
                    <a:pos x="connsiteX0" y="connsiteY0"/>
                  </a:cxn>
                  <a:cxn ang="0">
                    <a:pos x="connsiteX1" y="connsiteY1"/>
                  </a:cxn>
                  <a:cxn ang="0">
                    <a:pos x="connsiteX2" y="connsiteY2"/>
                  </a:cxn>
                </a:cxnLst>
                <a:rect l="l" t="t" r="r" b="b"/>
                <a:pathLst>
                  <a:path w="15766" h="15766">
                    <a:moveTo>
                      <a:pt x="0" y="0"/>
                    </a:moveTo>
                    <a:lnTo>
                      <a:pt x="0" y="0"/>
                    </a:lnTo>
                    <a:lnTo>
                      <a:pt x="0" y="0"/>
                    </a:lnTo>
                    <a:close/>
                  </a:path>
                </a:pathLst>
              </a:custGeom>
              <a:solidFill>
                <a:srgbClr val="FFFFFF"/>
              </a:solidFill>
              <a:ln w="15726" cap="flat">
                <a:noFill/>
                <a:prstDash val="solid"/>
                <a:miter/>
              </a:ln>
            </p:spPr>
            <p:txBody>
              <a:bodyPr rtlCol="0" anchor="ctr"/>
              <a:lstStyle/>
              <a:p>
                <a:endParaRPr lang="en-US"/>
              </a:p>
            </p:txBody>
          </p:sp>
          <p:sp>
            <p:nvSpPr>
              <p:cNvPr id="9" name="Picture 120">
                <a:extLst>
                  <a:ext uri="{FF2B5EF4-FFF2-40B4-BE49-F238E27FC236}">
                    <a16:creationId xmlns:a16="http://schemas.microsoft.com/office/drawing/2014/main" id="{2857E4ED-430F-454B-9482-434A02662F75}"/>
                  </a:ext>
                </a:extLst>
              </p:cNvPr>
              <p:cNvSpPr/>
              <p:nvPr/>
            </p:nvSpPr>
            <p:spPr>
              <a:xfrm>
                <a:off x="9368737" y="2093118"/>
                <a:ext cx="15766" cy="15766"/>
              </a:xfrm>
              <a:custGeom>
                <a:avLst/>
                <a:gdLst>
                  <a:gd name="connsiteX0" fmla="*/ 0 w 15766"/>
                  <a:gd name="connsiteY0" fmla="*/ 0 h 15766"/>
                  <a:gd name="connsiteX1" fmla="*/ 0 w 15766"/>
                  <a:gd name="connsiteY1" fmla="*/ 0 h 15766"/>
                  <a:gd name="connsiteX2" fmla="*/ 0 w 15766"/>
                  <a:gd name="connsiteY2" fmla="*/ 0 h 15766"/>
                </a:gdLst>
                <a:ahLst/>
                <a:cxnLst>
                  <a:cxn ang="0">
                    <a:pos x="connsiteX0" y="connsiteY0"/>
                  </a:cxn>
                  <a:cxn ang="0">
                    <a:pos x="connsiteX1" y="connsiteY1"/>
                  </a:cxn>
                  <a:cxn ang="0">
                    <a:pos x="connsiteX2" y="connsiteY2"/>
                  </a:cxn>
                </a:cxnLst>
                <a:rect l="l" t="t" r="r" b="b"/>
                <a:pathLst>
                  <a:path w="15766" h="15766">
                    <a:moveTo>
                      <a:pt x="0" y="0"/>
                    </a:moveTo>
                    <a:cubicBezTo>
                      <a:pt x="0" y="0"/>
                      <a:pt x="0" y="0"/>
                      <a:pt x="0" y="0"/>
                    </a:cubicBezTo>
                    <a:cubicBezTo>
                      <a:pt x="0" y="0"/>
                      <a:pt x="0" y="0"/>
                      <a:pt x="0" y="0"/>
                    </a:cubicBezTo>
                    <a:close/>
                  </a:path>
                </a:pathLst>
              </a:custGeom>
              <a:solidFill>
                <a:srgbClr val="FFFFFF"/>
              </a:solidFill>
              <a:ln w="15726" cap="flat">
                <a:noFill/>
                <a:prstDash val="solid"/>
                <a:miter/>
              </a:ln>
            </p:spPr>
            <p:txBody>
              <a:bodyPr rtlCol="0" anchor="ctr"/>
              <a:lstStyle/>
              <a:p>
                <a:endParaRPr lang="en-US"/>
              </a:p>
            </p:txBody>
          </p:sp>
          <p:grpSp>
            <p:nvGrpSpPr>
              <p:cNvPr id="11" name="Picture 120">
                <a:extLst>
                  <a:ext uri="{FF2B5EF4-FFF2-40B4-BE49-F238E27FC236}">
                    <a16:creationId xmlns:a16="http://schemas.microsoft.com/office/drawing/2014/main" id="{0E8A32E0-7F15-489A-87A9-16888C39CFA7}"/>
                  </a:ext>
                </a:extLst>
              </p:cNvPr>
              <p:cNvGrpSpPr/>
              <p:nvPr/>
            </p:nvGrpSpPr>
            <p:grpSpPr>
              <a:xfrm>
                <a:off x="8201996" y="1429337"/>
                <a:ext cx="1388461" cy="1355088"/>
                <a:chOff x="8201996" y="1429337"/>
                <a:chExt cx="1388461" cy="1355088"/>
              </a:xfrm>
            </p:grpSpPr>
            <p:sp>
              <p:nvSpPr>
                <p:cNvPr id="13" name="Picture 120">
                  <a:extLst>
                    <a:ext uri="{FF2B5EF4-FFF2-40B4-BE49-F238E27FC236}">
                      <a16:creationId xmlns:a16="http://schemas.microsoft.com/office/drawing/2014/main" id="{64296513-CDDB-4544-9A97-1A60A9C7F5E2}"/>
                    </a:ext>
                  </a:extLst>
                </p:cNvPr>
                <p:cNvSpPr/>
                <p:nvPr/>
              </p:nvSpPr>
              <p:spPr>
                <a:xfrm>
                  <a:off x="9127505" y="2000275"/>
                  <a:ext cx="312181" cy="245377"/>
                </a:xfrm>
                <a:custGeom>
                  <a:avLst/>
                  <a:gdLst>
                    <a:gd name="connsiteX0" fmla="*/ 293262 w 312181"/>
                    <a:gd name="connsiteY0" fmla="*/ 231591 h 245377"/>
                    <a:gd name="connsiteX1" fmla="*/ 312182 w 312181"/>
                    <a:gd name="connsiteY1" fmla="*/ 209517 h 245377"/>
                    <a:gd name="connsiteX2" fmla="*/ 299568 w 312181"/>
                    <a:gd name="connsiteY2" fmla="*/ 207941 h 245377"/>
                    <a:gd name="connsiteX3" fmla="*/ 280648 w 312181"/>
                    <a:gd name="connsiteY3" fmla="*/ 195327 h 245377"/>
                    <a:gd name="connsiteX4" fmla="*/ 268035 w 312181"/>
                    <a:gd name="connsiteY4" fmla="*/ 187444 h 245377"/>
                    <a:gd name="connsiteX5" fmla="*/ 263305 w 312181"/>
                    <a:gd name="connsiteY5" fmla="*/ 185867 h 245377"/>
                    <a:gd name="connsiteX6" fmla="*/ 252268 w 312181"/>
                    <a:gd name="connsiteY6" fmla="*/ 151180 h 245377"/>
                    <a:gd name="connsiteX7" fmla="*/ 250692 w 312181"/>
                    <a:gd name="connsiteY7" fmla="*/ 138567 h 245377"/>
                    <a:gd name="connsiteX8" fmla="*/ 258575 w 312181"/>
                    <a:gd name="connsiteY8" fmla="*/ 118070 h 245377"/>
                    <a:gd name="connsiteX9" fmla="*/ 250692 w 312181"/>
                    <a:gd name="connsiteY9" fmla="*/ 114917 h 245377"/>
                    <a:gd name="connsiteX10" fmla="*/ 241231 w 312181"/>
                    <a:gd name="connsiteY10" fmla="*/ 122800 h 245377"/>
                    <a:gd name="connsiteX11" fmla="*/ 227041 w 312181"/>
                    <a:gd name="connsiteY11" fmla="*/ 111763 h 245377"/>
                    <a:gd name="connsiteX12" fmla="*/ 225465 w 312181"/>
                    <a:gd name="connsiteY12" fmla="*/ 111763 h 245377"/>
                    <a:gd name="connsiteX13" fmla="*/ 228618 w 312181"/>
                    <a:gd name="connsiteY13" fmla="*/ 121223 h 245377"/>
                    <a:gd name="connsiteX14" fmla="*/ 230195 w 312181"/>
                    <a:gd name="connsiteY14" fmla="*/ 132260 h 245377"/>
                    <a:gd name="connsiteX15" fmla="*/ 217581 w 312181"/>
                    <a:gd name="connsiteY15" fmla="*/ 148027 h 245377"/>
                    <a:gd name="connsiteX16" fmla="*/ 209698 w 312181"/>
                    <a:gd name="connsiteY16" fmla="*/ 148027 h 245377"/>
                    <a:gd name="connsiteX17" fmla="*/ 206545 w 312181"/>
                    <a:gd name="connsiteY17" fmla="*/ 138567 h 245377"/>
                    <a:gd name="connsiteX18" fmla="*/ 208121 w 312181"/>
                    <a:gd name="connsiteY18" fmla="*/ 116493 h 245377"/>
                    <a:gd name="connsiteX19" fmla="*/ 206545 w 312181"/>
                    <a:gd name="connsiteY19" fmla="*/ 100727 h 245377"/>
                    <a:gd name="connsiteX20" fmla="*/ 222311 w 312181"/>
                    <a:gd name="connsiteY20" fmla="*/ 91267 h 245377"/>
                    <a:gd name="connsiteX21" fmla="*/ 230195 w 312181"/>
                    <a:gd name="connsiteY21" fmla="*/ 94420 h 245377"/>
                    <a:gd name="connsiteX22" fmla="*/ 222311 w 312181"/>
                    <a:gd name="connsiteY22" fmla="*/ 86537 h 245377"/>
                    <a:gd name="connsiteX23" fmla="*/ 214428 w 312181"/>
                    <a:gd name="connsiteY23" fmla="*/ 84960 h 245377"/>
                    <a:gd name="connsiteX24" fmla="*/ 203391 w 312181"/>
                    <a:gd name="connsiteY24" fmla="*/ 62887 h 245377"/>
                    <a:gd name="connsiteX25" fmla="*/ 186048 w 312181"/>
                    <a:gd name="connsiteY25" fmla="*/ 31353 h 245377"/>
                    <a:gd name="connsiteX26" fmla="*/ 189201 w 312181"/>
                    <a:gd name="connsiteY26" fmla="*/ 23470 h 245377"/>
                    <a:gd name="connsiteX27" fmla="*/ 182894 w 312181"/>
                    <a:gd name="connsiteY27" fmla="*/ 31353 h 245377"/>
                    <a:gd name="connsiteX28" fmla="*/ 184471 w 312181"/>
                    <a:gd name="connsiteY28" fmla="*/ 39236 h 245377"/>
                    <a:gd name="connsiteX29" fmla="*/ 195508 w 312181"/>
                    <a:gd name="connsiteY29" fmla="*/ 77076 h 245377"/>
                    <a:gd name="connsiteX30" fmla="*/ 201814 w 312181"/>
                    <a:gd name="connsiteY30" fmla="*/ 99150 h 245377"/>
                    <a:gd name="connsiteX31" fmla="*/ 200238 w 312181"/>
                    <a:gd name="connsiteY31" fmla="*/ 100727 h 245377"/>
                    <a:gd name="connsiteX32" fmla="*/ 190778 w 312181"/>
                    <a:gd name="connsiteY32" fmla="*/ 94420 h 245377"/>
                    <a:gd name="connsiteX33" fmla="*/ 184471 w 312181"/>
                    <a:gd name="connsiteY33" fmla="*/ 89690 h 245377"/>
                    <a:gd name="connsiteX34" fmla="*/ 175011 w 312181"/>
                    <a:gd name="connsiteY34" fmla="*/ 83383 h 245377"/>
                    <a:gd name="connsiteX35" fmla="*/ 167128 w 312181"/>
                    <a:gd name="connsiteY35" fmla="*/ 64463 h 245377"/>
                    <a:gd name="connsiteX36" fmla="*/ 157668 w 312181"/>
                    <a:gd name="connsiteY36" fmla="*/ 23470 h 245377"/>
                    <a:gd name="connsiteX37" fmla="*/ 151361 w 312181"/>
                    <a:gd name="connsiteY37" fmla="*/ 15586 h 245377"/>
                    <a:gd name="connsiteX38" fmla="*/ 137171 w 312181"/>
                    <a:gd name="connsiteY38" fmla="*/ 14009 h 245377"/>
                    <a:gd name="connsiteX39" fmla="*/ 116674 w 312181"/>
                    <a:gd name="connsiteY39" fmla="*/ 4549 h 245377"/>
                    <a:gd name="connsiteX40" fmla="*/ 104061 w 312181"/>
                    <a:gd name="connsiteY40" fmla="*/ 6126 h 245377"/>
                    <a:gd name="connsiteX41" fmla="*/ 100907 w 312181"/>
                    <a:gd name="connsiteY41" fmla="*/ 10856 h 245377"/>
                    <a:gd name="connsiteX42" fmla="*/ 91447 w 312181"/>
                    <a:gd name="connsiteY42" fmla="*/ 7703 h 245377"/>
                    <a:gd name="connsiteX43" fmla="*/ 78834 w 312181"/>
                    <a:gd name="connsiteY43" fmla="*/ 9279 h 245377"/>
                    <a:gd name="connsiteX44" fmla="*/ 58337 w 312181"/>
                    <a:gd name="connsiteY44" fmla="*/ 17163 h 245377"/>
                    <a:gd name="connsiteX45" fmla="*/ 53607 w 312181"/>
                    <a:gd name="connsiteY45" fmla="*/ 21893 h 245377"/>
                    <a:gd name="connsiteX46" fmla="*/ 12613 w 312181"/>
                    <a:gd name="connsiteY46" fmla="*/ 18740 h 245377"/>
                    <a:gd name="connsiteX47" fmla="*/ 0 w 312181"/>
                    <a:gd name="connsiteY47" fmla="*/ 14009 h 245377"/>
                    <a:gd name="connsiteX48" fmla="*/ 26803 w 312181"/>
                    <a:gd name="connsiteY48" fmla="*/ 37660 h 245377"/>
                    <a:gd name="connsiteX49" fmla="*/ 70950 w 312181"/>
                    <a:gd name="connsiteY49" fmla="*/ 47120 h 245377"/>
                    <a:gd name="connsiteX50" fmla="*/ 78834 w 312181"/>
                    <a:gd name="connsiteY50" fmla="*/ 53426 h 245377"/>
                    <a:gd name="connsiteX51" fmla="*/ 108791 w 312181"/>
                    <a:gd name="connsiteY51" fmla="*/ 70770 h 245377"/>
                    <a:gd name="connsiteX52" fmla="*/ 122981 w 312181"/>
                    <a:gd name="connsiteY52" fmla="*/ 78653 h 245377"/>
                    <a:gd name="connsiteX53" fmla="*/ 121404 w 312181"/>
                    <a:gd name="connsiteY53" fmla="*/ 91267 h 245377"/>
                    <a:gd name="connsiteX54" fmla="*/ 121404 w 312181"/>
                    <a:gd name="connsiteY54" fmla="*/ 94420 h 245377"/>
                    <a:gd name="connsiteX55" fmla="*/ 116674 w 312181"/>
                    <a:gd name="connsiteY55" fmla="*/ 100727 h 245377"/>
                    <a:gd name="connsiteX56" fmla="*/ 115097 w 312181"/>
                    <a:gd name="connsiteY56" fmla="*/ 119647 h 245377"/>
                    <a:gd name="connsiteX57" fmla="*/ 129287 w 312181"/>
                    <a:gd name="connsiteY57" fmla="*/ 133837 h 245377"/>
                    <a:gd name="connsiteX58" fmla="*/ 135594 w 312181"/>
                    <a:gd name="connsiteY58" fmla="*/ 152757 h 245377"/>
                    <a:gd name="connsiteX59" fmla="*/ 138747 w 312181"/>
                    <a:gd name="connsiteY59" fmla="*/ 162217 h 245377"/>
                    <a:gd name="connsiteX60" fmla="*/ 148208 w 312181"/>
                    <a:gd name="connsiteY60" fmla="*/ 173254 h 245377"/>
                    <a:gd name="connsiteX61" fmla="*/ 156091 w 312181"/>
                    <a:gd name="connsiteY61" fmla="*/ 177984 h 245377"/>
                    <a:gd name="connsiteX62" fmla="*/ 163974 w 312181"/>
                    <a:gd name="connsiteY62" fmla="*/ 171677 h 245377"/>
                    <a:gd name="connsiteX63" fmla="*/ 178164 w 312181"/>
                    <a:gd name="connsiteY63" fmla="*/ 165370 h 245377"/>
                    <a:gd name="connsiteX64" fmla="*/ 195508 w 312181"/>
                    <a:gd name="connsiteY64" fmla="*/ 181137 h 245377"/>
                    <a:gd name="connsiteX65" fmla="*/ 231771 w 312181"/>
                    <a:gd name="connsiteY65" fmla="*/ 223707 h 245377"/>
                    <a:gd name="connsiteX66" fmla="*/ 239655 w 312181"/>
                    <a:gd name="connsiteY66" fmla="*/ 228437 h 245377"/>
                    <a:gd name="connsiteX67" fmla="*/ 256998 w 312181"/>
                    <a:gd name="connsiteY67" fmla="*/ 239474 h 245377"/>
                    <a:gd name="connsiteX68" fmla="*/ 277495 w 312181"/>
                    <a:gd name="connsiteY68" fmla="*/ 242627 h 245377"/>
                    <a:gd name="connsiteX69" fmla="*/ 293262 w 312181"/>
                    <a:gd name="connsiteY69" fmla="*/ 231591 h 245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12181" h="245377">
                      <a:moveTo>
                        <a:pt x="293262" y="231591"/>
                      </a:moveTo>
                      <a:cubicBezTo>
                        <a:pt x="299568" y="225284"/>
                        <a:pt x="304298" y="218977"/>
                        <a:pt x="312182" y="209517"/>
                      </a:cubicBezTo>
                      <a:cubicBezTo>
                        <a:pt x="305875" y="207941"/>
                        <a:pt x="302722" y="207941"/>
                        <a:pt x="299568" y="207941"/>
                      </a:cubicBezTo>
                      <a:cubicBezTo>
                        <a:pt x="291685" y="206364"/>
                        <a:pt x="283802" y="204787"/>
                        <a:pt x="280648" y="195327"/>
                      </a:cubicBezTo>
                      <a:cubicBezTo>
                        <a:pt x="279072" y="189021"/>
                        <a:pt x="275918" y="184291"/>
                        <a:pt x="268035" y="187444"/>
                      </a:cubicBezTo>
                      <a:cubicBezTo>
                        <a:pt x="266458" y="187444"/>
                        <a:pt x="264882" y="185867"/>
                        <a:pt x="263305" y="185867"/>
                      </a:cubicBezTo>
                      <a:cubicBezTo>
                        <a:pt x="252268" y="181137"/>
                        <a:pt x="244385" y="166947"/>
                        <a:pt x="252268" y="151180"/>
                      </a:cubicBezTo>
                      <a:cubicBezTo>
                        <a:pt x="255421" y="144874"/>
                        <a:pt x="255421" y="140144"/>
                        <a:pt x="250692" y="138567"/>
                      </a:cubicBezTo>
                      <a:cubicBezTo>
                        <a:pt x="253845" y="130684"/>
                        <a:pt x="256998" y="124377"/>
                        <a:pt x="258575" y="118070"/>
                      </a:cubicBezTo>
                      <a:cubicBezTo>
                        <a:pt x="255421" y="116493"/>
                        <a:pt x="252268" y="114917"/>
                        <a:pt x="250692" y="114917"/>
                      </a:cubicBezTo>
                      <a:cubicBezTo>
                        <a:pt x="247538" y="118070"/>
                        <a:pt x="242808" y="122800"/>
                        <a:pt x="241231" y="122800"/>
                      </a:cubicBezTo>
                      <a:cubicBezTo>
                        <a:pt x="236501" y="119647"/>
                        <a:pt x="231771" y="116493"/>
                        <a:pt x="227041" y="111763"/>
                      </a:cubicBezTo>
                      <a:cubicBezTo>
                        <a:pt x="227041" y="111763"/>
                        <a:pt x="225465" y="111763"/>
                        <a:pt x="225465" y="111763"/>
                      </a:cubicBezTo>
                      <a:cubicBezTo>
                        <a:pt x="227041" y="114917"/>
                        <a:pt x="228618" y="118070"/>
                        <a:pt x="228618" y="121223"/>
                      </a:cubicBezTo>
                      <a:cubicBezTo>
                        <a:pt x="230195" y="124377"/>
                        <a:pt x="230195" y="127530"/>
                        <a:pt x="230195" y="132260"/>
                      </a:cubicBezTo>
                      <a:cubicBezTo>
                        <a:pt x="230195" y="140144"/>
                        <a:pt x="223888" y="144874"/>
                        <a:pt x="217581" y="148027"/>
                      </a:cubicBezTo>
                      <a:cubicBezTo>
                        <a:pt x="216005" y="149604"/>
                        <a:pt x="211275" y="149604"/>
                        <a:pt x="209698" y="148027"/>
                      </a:cubicBezTo>
                      <a:cubicBezTo>
                        <a:pt x="208121" y="146450"/>
                        <a:pt x="206545" y="141720"/>
                        <a:pt x="206545" y="138567"/>
                      </a:cubicBezTo>
                      <a:cubicBezTo>
                        <a:pt x="206545" y="130684"/>
                        <a:pt x="208121" y="122800"/>
                        <a:pt x="208121" y="116493"/>
                      </a:cubicBezTo>
                      <a:cubicBezTo>
                        <a:pt x="208121" y="111763"/>
                        <a:pt x="206545" y="105457"/>
                        <a:pt x="206545" y="100727"/>
                      </a:cubicBezTo>
                      <a:cubicBezTo>
                        <a:pt x="206545" y="91267"/>
                        <a:pt x="212851" y="86537"/>
                        <a:pt x="222311" y="91267"/>
                      </a:cubicBezTo>
                      <a:cubicBezTo>
                        <a:pt x="223888" y="92843"/>
                        <a:pt x="227041" y="92843"/>
                        <a:pt x="230195" y="94420"/>
                      </a:cubicBezTo>
                      <a:cubicBezTo>
                        <a:pt x="230195" y="88113"/>
                        <a:pt x="225465" y="83383"/>
                        <a:pt x="222311" y="86537"/>
                      </a:cubicBezTo>
                      <a:cubicBezTo>
                        <a:pt x="217581" y="89690"/>
                        <a:pt x="214428" y="86537"/>
                        <a:pt x="214428" y="84960"/>
                      </a:cubicBezTo>
                      <a:cubicBezTo>
                        <a:pt x="212851" y="75500"/>
                        <a:pt x="206545" y="70770"/>
                        <a:pt x="203391" y="62887"/>
                      </a:cubicBezTo>
                      <a:cubicBezTo>
                        <a:pt x="198661" y="51850"/>
                        <a:pt x="197085" y="39236"/>
                        <a:pt x="186048" y="31353"/>
                      </a:cubicBezTo>
                      <a:cubicBezTo>
                        <a:pt x="187624" y="28200"/>
                        <a:pt x="187624" y="26623"/>
                        <a:pt x="189201" y="23470"/>
                      </a:cubicBezTo>
                      <a:cubicBezTo>
                        <a:pt x="182894" y="23470"/>
                        <a:pt x="181318" y="25046"/>
                        <a:pt x="182894" y="31353"/>
                      </a:cubicBezTo>
                      <a:cubicBezTo>
                        <a:pt x="184471" y="32930"/>
                        <a:pt x="184471" y="36083"/>
                        <a:pt x="184471" y="39236"/>
                      </a:cubicBezTo>
                      <a:cubicBezTo>
                        <a:pt x="184471" y="51850"/>
                        <a:pt x="189201" y="64463"/>
                        <a:pt x="195508" y="77076"/>
                      </a:cubicBezTo>
                      <a:cubicBezTo>
                        <a:pt x="198661" y="83383"/>
                        <a:pt x="200238" y="91267"/>
                        <a:pt x="201814" y="99150"/>
                      </a:cubicBezTo>
                      <a:cubicBezTo>
                        <a:pt x="201814" y="99150"/>
                        <a:pt x="200238" y="100727"/>
                        <a:pt x="200238" y="100727"/>
                      </a:cubicBezTo>
                      <a:cubicBezTo>
                        <a:pt x="197085" y="99150"/>
                        <a:pt x="192354" y="97573"/>
                        <a:pt x="190778" y="94420"/>
                      </a:cubicBezTo>
                      <a:cubicBezTo>
                        <a:pt x="189201" y="89690"/>
                        <a:pt x="187624" y="91267"/>
                        <a:pt x="184471" y="89690"/>
                      </a:cubicBezTo>
                      <a:cubicBezTo>
                        <a:pt x="181318" y="89690"/>
                        <a:pt x="175011" y="86537"/>
                        <a:pt x="175011" y="83383"/>
                      </a:cubicBezTo>
                      <a:cubicBezTo>
                        <a:pt x="175011" y="75500"/>
                        <a:pt x="170281" y="70770"/>
                        <a:pt x="167128" y="64463"/>
                      </a:cubicBezTo>
                      <a:cubicBezTo>
                        <a:pt x="160821" y="51850"/>
                        <a:pt x="154514" y="39236"/>
                        <a:pt x="157668" y="23470"/>
                      </a:cubicBezTo>
                      <a:cubicBezTo>
                        <a:pt x="159244" y="18740"/>
                        <a:pt x="157668" y="15586"/>
                        <a:pt x="151361" y="15586"/>
                      </a:cubicBezTo>
                      <a:cubicBezTo>
                        <a:pt x="146631" y="15586"/>
                        <a:pt x="141901" y="14009"/>
                        <a:pt x="137171" y="14009"/>
                      </a:cubicBezTo>
                      <a:cubicBezTo>
                        <a:pt x="129287" y="14009"/>
                        <a:pt x="122981" y="12433"/>
                        <a:pt x="116674" y="4549"/>
                      </a:cubicBezTo>
                      <a:cubicBezTo>
                        <a:pt x="111944" y="-1757"/>
                        <a:pt x="107214" y="-1757"/>
                        <a:pt x="104061" y="6126"/>
                      </a:cubicBezTo>
                      <a:cubicBezTo>
                        <a:pt x="102484" y="7703"/>
                        <a:pt x="102484" y="9279"/>
                        <a:pt x="100907" y="10856"/>
                      </a:cubicBezTo>
                      <a:cubicBezTo>
                        <a:pt x="97754" y="9279"/>
                        <a:pt x="93024" y="6126"/>
                        <a:pt x="91447" y="7703"/>
                      </a:cubicBezTo>
                      <a:cubicBezTo>
                        <a:pt x="86717" y="12433"/>
                        <a:pt x="83564" y="9279"/>
                        <a:pt x="78834" y="9279"/>
                      </a:cubicBezTo>
                      <a:cubicBezTo>
                        <a:pt x="70950" y="9279"/>
                        <a:pt x="64644" y="12433"/>
                        <a:pt x="58337" y="17163"/>
                      </a:cubicBezTo>
                      <a:cubicBezTo>
                        <a:pt x="56760" y="18740"/>
                        <a:pt x="55184" y="20316"/>
                        <a:pt x="53607" y="21893"/>
                      </a:cubicBezTo>
                      <a:cubicBezTo>
                        <a:pt x="39417" y="26623"/>
                        <a:pt x="26803" y="28200"/>
                        <a:pt x="12613" y="18740"/>
                      </a:cubicBezTo>
                      <a:cubicBezTo>
                        <a:pt x="9460" y="17163"/>
                        <a:pt x="4730" y="15586"/>
                        <a:pt x="0" y="14009"/>
                      </a:cubicBezTo>
                      <a:cubicBezTo>
                        <a:pt x="4730" y="29776"/>
                        <a:pt x="14190" y="39236"/>
                        <a:pt x="26803" y="37660"/>
                      </a:cubicBezTo>
                      <a:cubicBezTo>
                        <a:pt x="42570" y="37660"/>
                        <a:pt x="56760" y="42390"/>
                        <a:pt x="70950" y="47120"/>
                      </a:cubicBezTo>
                      <a:cubicBezTo>
                        <a:pt x="74104" y="48696"/>
                        <a:pt x="75680" y="51850"/>
                        <a:pt x="78834" y="53426"/>
                      </a:cubicBezTo>
                      <a:cubicBezTo>
                        <a:pt x="88294" y="61310"/>
                        <a:pt x="96177" y="69193"/>
                        <a:pt x="108791" y="70770"/>
                      </a:cubicBezTo>
                      <a:cubicBezTo>
                        <a:pt x="115097" y="70770"/>
                        <a:pt x="121404" y="73923"/>
                        <a:pt x="122981" y="78653"/>
                      </a:cubicBezTo>
                      <a:cubicBezTo>
                        <a:pt x="124557" y="83383"/>
                        <a:pt x="126134" y="88113"/>
                        <a:pt x="121404" y="91267"/>
                      </a:cubicBezTo>
                      <a:cubicBezTo>
                        <a:pt x="121404" y="91267"/>
                        <a:pt x="121404" y="94420"/>
                        <a:pt x="121404" y="94420"/>
                      </a:cubicBezTo>
                      <a:cubicBezTo>
                        <a:pt x="119827" y="97573"/>
                        <a:pt x="119827" y="99150"/>
                        <a:pt x="116674" y="100727"/>
                      </a:cubicBezTo>
                      <a:cubicBezTo>
                        <a:pt x="111944" y="105457"/>
                        <a:pt x="110367" y="114917"/>
                        <a:pt x="115097" y="119647"/>
                      </a:cubicBezTo>
                      <a:cubicBezTo>
                        <a:pt x="119827" y="124377"/>
                        <a:pt x="124557" y="129107"/>
                        <a:pt x="129287" y="133837"/>
                      </a:cubicBezTo>
                      <a:cubicBezTo>
                        <a:pt x="134017" y="138567"/>
                        <a:pt x="138747" y="144874"/>
                        <a:pt x="135594" y="152757"/>
                      </a:cubicBezTo>
                      <a:cubicBezTo>
                        <a:pt x="135594" y="155910"/>
                        <a:pt x="137171" y="159064"/>
                        <a:pt x="138747" y="162217"/>
                      </a:cubicBezTo>
                      <a:cubicBezTo>
                        <a:pt x="141901" y="166947"/>
                        <a:pt x="145054" y="170100"/>
                        <a:pt x="148208" y="173254"/>
                      </a:cubicBezTo>
                      <a:cubicBezTo>
                        <a:pt x="149784" y="174830"/>
                        <a:pt x="154514" y="177984"/>
                        <a:pt x="156091" y="177984"/>
                      </a:cubicBezTo>
                      <a:cubicBezTo>
                        <a:pt x="159244" y="177984"/>
                        <a:pt x="162398" y="174830"/>
                        <a:pt x="163974" y="171677"/>
                      </a:cubicBezTo>
                      <a:cubicBezTo>
                        <a:pt x="167128" y="166947"/>
                        <a:pt x="175011" y="162217"/>
                        <a:pt x="178164" y="165370"/>
                      </a:cubicBezTo>
                      <a:cubicBezTo>
                        <a:pt x="184471" y="170100"/>
                        <a:pt x="192354" y="174830"/>
                        <a:pt x="195508" y="181137"/>
                      </a:cubicBezTo>
                      <a:cubicBezTo>
                        <a:pt x="204968" y="198481"/>
                        <a:pt x="219158" y="209517"/>
                        <a:pt x="231771" y="223707"/>
                      </a:cubicBezTo>
                      <a:cubicBezTo>
                        <a:pt x="233348" y="225284"/>
                        <a:pt x="236501" y="228437"/>
                        <a:pt x="239655" y="228437"/>
                      </a:cubicBezTo>
                      <a:cubicBezTo>
                        <a:pt x="247538" y="228437"/>
                        <a:pt x="252268" y="233167"/>
                        <a:pt x="256998" y="239474"/>
                      </a:cubicBezTo>
                      <a:cubicBezTo>
                        <a:pt x="261728" y="245781"/>
                        <a:pt x="271188" y="247358"/>
                        <a:pt x="277495" y="242627"/>
                      </a:cubicBezTo>
                      <a:cubicBezTo>
                        <a:pt x="285378" y="241051"/>
                        <a:pt x="290108" y="236321"/>
                        <a:pt x="293262" y="231591"/>
                      </a:cubicBezTo>
                      <a:close/>
                    </a:path>
                  </a:pathLst>
                </a:custGeom>
                <a:noFill/>
                <a:ln w="15726" cap="flat">
                  <a:noFill/>
                  <a:prstDash val="solid"/>
                  <a:miter/>
                </a:ln>
              </p:spPr>
              <p:txBody>
                <a:bodyPr rtlCol="0" anchor="ctr"/>
                <a:lstStyle/>
                <a:p>
                  <a:endParaRPr lang="en-US"/>
                </a:p>
              </p:txBody>
            </p:sp>
            <p:sp>
              <p:nvSpPr>
                <p:cNvPr id="14" name="Picture 120">
                  <a:extLst>
                    <a:ext uri="{FF2B5EF4-FFF2-40B4-BE49-F238E27FC236}">
                      <a16:creationId xmlns:a16="http://schemas.microsoft.com/office/drawing/2014/main" id="{493108A0-4B6F-42BB-A88D-1391CA56AD98}"/>
                    </a:ext>
                  </a:extLst>
                </p:cNvPr>
                <p:cNvSpPr/>
                <p:nvPr/>
              </p:nvSpPr>
              <p:spPr>
                <a:xfrm>
                  <a:off x="9367160" y="2282319"/>
                  <a:ext cx="25226" cy="173434"/>
                </a:xfrm>
                <a:custGeom>
                  <a:avLst/>
                  <a:gdLst>
                    <a:gd name="connsiteX0" fmla="*/ 17343 w 25226"/>
                    <a:gd name="connsiteY0" fmla="*/ 156091 h 173434"/>
                    <a:gd name="connsiteX1" fmla="*/ 22073 w 25226"/>
                    <a:gd name="connsiteY1" fmla="*/ 130864 h 173434"/>
                    <a:gd name="connsiteX2" fmla="*/ 22073 w 25226"/>
                    <a:gd name="connsiteY2" fmla="*/ 119827 h 173434"/>
                    <a:gd name="connsiteX3" fmla="*/ 22073 w 25226"/>
                    <a:gd name="connsiteY3" fmla="*/ 108791 h 173434"/>
                    <a:gd name="connsiteX4" fmla="*/ 22073 w 25226"/>
                    <a:gd name="connsiteY4" fmla="*/ 81987 h 173434"/>
                    <a:gd name="connsiteX5" fmla="*/ 25227 w 25226"/>
                    <a:gd name="connsiteY5" fmla="*/ 69374 h 173434"/>
                    <a:gd name="connsiteX6" fmla="*/ 23650 w 25226"/>
                    <a:gd name="connsiteY6" fmla="*/ 36264 h 173434"/>
                    <a:gd name="connsiteX7" fmla="*/ 22073 w 25226"/>
                    <a:gd name="connsiteY7" fmla="*/ 1577 h 173434"/>
                    <a:gd name="connsiteX8" fmla="*/ 14190 w 25226"/>
                    <a:gd name="connsiteY8" fmla="*/ 0 h 173434"/>
                    <a:gd name="connsiteX9" fmla="*/ 12613 w 25226"/>
                    <a:gd name="connsiteY9" fmla="*/ 25227 h 173434"/>
                    <a:gd name="connsiteX10" fmla="*/ 11037 w 25226"/>
                    <a:gd name="connsiteY10" fmla="*/ 61490 h 173434"/>
                    <a:gd name="connsiteX11" fmla="*/ 7883 w 25226"/>
                    <a:gd name="connsiteY11" fmla="*/ 75681 h 173434"/>
                    <a:gd name="connsiteX12" fmla="*/ 1577 w 25226"/>
                    <a:gd name="connsiteY12" fmla="*/ 91447 h 173434"/>
                    <a:gd name="connsiteX13" fmla="*/ 0 w 25226"/>
                    <a:gd name="connsiteY13" fmla="*/ 126134 h 173434"/>
                    <a:gd name="connsiteX14" fmla="*/ 0 w 25226"/>
                    <a:gd name="connsiteY14" fmla="*/ 129288 h 173434"/>
                    <a:gd name="connsiteX15" fmla="*/ 9460 w 25226"/>
                    <a:gd name="connsiteY15" fmla="*/ 173434 h 173434"/>
                    <a:gd name="connsiteX16" fmla="*/ 12613 w 25226"/>
                    <a:gd name="connsiteY16" fmla="*/ 168704 h 173434"/>
                    <a:gd name="connsiteX17" fmla="*/ 17343 w 25226"/>
                    <a:gd name="connsiteY17" fmla="*/ 156091 h 1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5226" h="173434">
                      <a:moveTo>
                        <a:pt x="17343" y="156091"/>
                      </a:moveTo>
                      <a:cubicBezTo>
                        <a:pt x="20497" y="148208"/>
                        <a:pt x="25227" y="140324"/>
                        <a:pt x="22073" y="130864"/>
                      </a:cubicBezTo>
                      <a:cubicBezTo>
                        <a:pt x="20497" y="127711"/>
                        <a:pt x="22073" y="122981"/>
                        <a:pt x="22073" y="119827"/>
                      </a:cubicBezTo>
                      <a:cubicBezTo>
                        <a:pt x="22073" y="116674"/>
                        <a:pt x="22073" y="111944"/>
                        <a:pt x="22073" y="108791"/>
                      </a:cubicBezTo>
                      <a:cubicBezTo>
                        <a:pt x="22073" y="99331"/>
                        <a:pt x="22073" y="91447"/>
                        <a:pt x="22073" y="81987"/>
                      </a:cubicBezTo>
                      <a:cubicBezTo>
                        <a:pt x="22073" y="77257"/>
                        <a:pt x="25227" y="74104"/>
                        <a:pt x="25227" y="69374"/>
                      </a:cubicBezTo>
                      <a:cubicBezTo>
                        <a:pt x="25227" y="58337"/>
                        <a:pt x="25227" y="47300"/>
                        <a:pt x="23650" y="36264"/>
                      </a:cubicBezTo>
                      <a:cubicBezTo>
                        <a:pt x="23650" y="23650"/>
                        <a:pt x="22073" y="12613"/>
                        <a:pt x="22073" y="1577"/>
                      </a:cubicBezTo>
                      <a:cubicBezTo>
                        <a:pt x="20497" y="1577"/>
                        <a:pt x="17343" y="1577"/>
                        <a:pt x="14190" y="0"/>
                      </a:cubicBezTo>
                      <a:cubicBezTo>
                        <a:pt x="14190" y="7883"/>
                        <a:pt x="12613" y="15767"/>
                        <a:pt x="12613" y="25227"/>
                      </a:cubicBezTo>
                      <a:cubicBezTo>
                        <a:pt x="11037" y="37840"/>
                        <a:pt x="9460" y="50454"/>
                        <a:pt x="11037" y="61490"/>
                      </a:cubicBezTo>
                      <a:cubicBezTo>
                        <a:pt x="11037" y="66220"/>
                        <a:pt x="11037" y="70950"/>
                        <a:pt x="7883" y="75681"/>
                      </a:cubicBezTo>
                      <a:cubicBezTo>
                        <a:pt x="4730" y="80411"/>
                        <a:pt x="3153" y="86717"/>
                        <a:pt x="1577" y="91447"/>
                      </a:cubicBezTo>
                      <a:cubicBezTo>
                        <a:pt x="1577" y="102484"/>
                        <a:pt x="6307" y="115097"/>
                        <a:pt x="0" y="126134"/>
                      </a:cubicBezTo>
                      <a:cubicBezTo>
                        <a:pt x="0" y="127711"/>
                        <a:pt x="0" y="129288"/>
                        <a:pt x="0" y="129288"/>
                      </a:cubicBezTo>
                      <a:cubicBezTo>
                        <a:pt x="3153" y="143478"/>
                        <a:pt x="6307" y="159244"/>
                        <a:pt x="9460" y="173434"/>
                      </a:cubicBezTo>
                      <a:cubicBezTo>
                        <a:pt x="11037" y="171858"/>
                        <a:pt x="11037" y="170281"/>
                        <a:pt x="12613" y="168704"/>
                      </a:cubicBezTo>
                      <a:cubicBezTo>
                        <a:pt x="12613" y="168704"/>
                        <a:pt x="14190" y="162398"/>
                        <a:pt x="17343" y="156091"/>
                      </a:cubicBezTo>
                      <a:close/>
                    </a:path>
                  </a:pathLst>
                </a:custGeom>
                <a:noFill/>
                <a:ln w="15726" cap="flat">
                  <a:noFill/>
                  <a:prstDash val="solid"/>
                  <a:miter/>
                </a:ln>
              </p:spPr>
              <p:txBody>
                <a:bodyPr rtlCol="0" anchor="ctr"/>
                <a:lstStyle/>
                <a:p>
                  <a:endParaRPr lang="en-US"/>
                </a:p>
              </p:txBody>
            </p:sp>
            <p:sp>
              <p:nvSpPr>
                <p:cNvPr id="15" name="Picture 120">
                  <a:extLst>
                    <a:ext uri="{FF2B5EF4-FFF2-40B4-BE49-F238E27FC236}">
                      <a16:creationId xmlns:a16="http://schemas.microsoft.com/office/drawing/2014/main" id="{D9E2D913-7B00-43BA-9D9B-AA1FAEAD000B}"/>
                    </a:ext>
                  </a:extLst>
                </p:cNvPr>
                <p:cNvSpPr/>
                <p:nvPr/>
              </p:nvSpPr>
              <p:spPr>
                <a:xfrm>
                  <a:off x="9405000" y="1678452"/>
                  <a:ext cx="6306" cy="6306"/>
                </a:xfrm>
                <a:custGeom>
                  <a:avLst/>
                  <a:gdLst>
                    <a:gd name="connsiteX0" fmla="*/ 6307 w 6306"/>
                    <a:gd name="connsiteY0" fmla="*/ 6307 h 6306"/>
                    <a:gd name="connsiteX1" fmla="*/ 0 w 6306"/>
                    <a:gd name="connsiteY1" fmla="*/ 0 h 6306"/>
                    <a:gd name="connsiteX2" fmla="*/ 6307 w 6306"/>
                    <a:gd name="connsiteY2" fmla="*/ 6307 h 6306"/>
                  </a:gdLst>
                  <a:ahLst/>
                  <a:cxnLst>
                    <a:cxn ang="0">
                      <a:pos x="connsiteX0" y="connsiteY0"/>
                    </a:cxn>
                    <a:cxn ang="0">
                      <a:pos x="connsiteX1" y="connsiteY1"/>
                    </a:cxn>
                    <a:cxn ang="0">
                      <a:pos x="connsiteX2" y="connsiteY2"/>
                    </a:cxn>
                  </a:cxnLst>
                  <a:rect l="l" t="t" r="r" b="b"/>
                  <a:pathLst>
                    <a:path w="6306" h="6306">
                      <a:moveTo>
                        <a:pt x="6307" y="6307"/>
                      </a:moveTo>
                      <a:cubicBezTo>
                        <a:pt x="4730" y="4730"/>
                        <a:pt x="3153" y="1577"/>
                        <a:pt x="0" y="0"/>
                      </a:cubicBezTo>
                      <a:cubicBezTo>
                        <a:pt x="1577" y="4730"/>
                        <a:pt x="3153" y="6307"/>
                        <a:pt x="6307" y="6307"/>
                      </a:cubicBezTo>
                      <a:close/>
                    </a:path>
                  </a:pathLst>
                </a:custGeom>
                <a:noFill/>
                <a:ln w="15726" cap="flat">
                  <a:noFill/>
                  <a:prstDash val="solid"/>
                  <a:miter/>
                </a:ln>
              </p:spPr>
              <p:txBody>
                <a:bodyPr rtlCol="0" anchor="ctr"/>
                <a:lstStyle/>
                <a:p>
                  <a:endParaRPr lang="en-US"/>
                </a:p>
              </p:txBody>
            </p:sp>
            <p:sp>
              <p:nvSpPr>
                <p:cNvPr id="16" name="Picture 120">
                  <a:extLst>
                    <a:ext uri="{FF2B5EF4-FFF2-40B4-BE49-F238E27FC236}">
                      <a16:creationId xmlns:a16="http://schemas.microsoft.com/office/drawing/2014/main" id="{149695B2-CFAF-40C5-9841-16305C88BBFF}"/>
                    </a:ext>
                  </a:extLst>
                </p:cNvPr>
                <p:cNvSpPr/>
                <p:nvPr/>
              </p:nvSpPr>
              <p:spPr>
                <a:xfrm>
                  <a:off x="8903798" y="1836656"/>
                  <a:ext cx="686660" cy="947769"/>
                </a:xfrm>
                <a:custGeom>
                  <a:avLst/>
                  <a:gdLst>
                    <a:gd name="connsiteX0" fmla="*/ 616300 w 686660"/>
                    <a:gd name="connsiteY0" fmla="*/ 645900 h 947769"/>
                    <a:gd name="connsiteX1" fmla="*/ 621030 w 686660"/>
                    <a:gd name="connsiteY1" fmla="*/ 24690 h 947769"/>
                    <a:gd name="connsiteX2" fmla="*/ 617876 w 686660"/>
                    <a:gd name="connsiteY2" fmla="*/ 23113 h 947769"/>
                    <a:gd name="connsiteX3" fmla="*/ 617876 w 686660"/>
                    <a:gd name="connsiteY3" fmla="*/ 24690 h 947769"/>
                    <a:gd name="connsiteX4" fmla="*/ 605263 w 686660"/>
                    <a:gd name="connsiteY4" fmla="*/ 18383 h 947769"/>
                    <a:gd name="connsiteX5" fmla="*/ 600533 w 686660"/>
                    <a:gd name="connsiteY5" fmla="*/ 16807 h 947769"/>
                    <a:gd name="connsiteX6" fmla="*/ 581613 w 686660"/>
                    <a:gd name="connsiteY6" fmla="*/ 12077 h 947769"/>
                    <a:gd name="connsiteX7" fmla="*/ 559539 w 686660"/>
                    <a:gd name="connsiteY7" fmla="*/ 5770 h 947769"/>
                    <a:gd name="connsiteX8" fmla="*/ 546926 w 686660"/>
                    <a:gd name="connsiteY8" fmla="*/ 7347 h 947769"/>
                    <a:gd name="connsiteX9" fmla="*/ 531159 w 686660"/>
                    <a:gd name="connsiteY9" fmla="*/ 12077 h 947769"/>
                    <a:gd name="connsiteX10" fmla="*/ 493319 w 686660"/>
                    <a:gd name="connsiteY10" fmla="*/ 19960 h 947769"/>
                    <a:gd name="connsiteX11" fmla="*/ 466516 w 686660"/>
                    <a:gd name="connsiteY11" fmla="*/ 16807 h 947769"/>
                    <a:gd name="connsiteX12" fmla="*/ 453902 w 686660"/>
                    <a:gd name="connsiteY12" fmla="*/ 18383 h 947769"/>
                    <a:gd name="connsiteX13" fmla="*/ 446019 w 686660"/>
                    <a:gd name="connsiteY13" fmla="*/ 27843 h 947769"/>
                    <a:gd name="connsiteX14" fmla="*/ 444442 w 686660"/>
                    <a:gd name="connsiteY14" fmla="*/ 30997 h 947769"/>
                    <a:gd name="connsiteX15" fmla="*/ 457055 w 686660"/>
                    <a:gd name="connsiteY15" fmla="*/ 62530 h 947769"/>
                    <a:gd name="connsiteX16" fmla="*/ 466516 w 686660"/>
                    <a:gd name="connsiteY16" fmla="*/ 62530 h 947769"/>
                    <a:gd name="connsiteX17" fmla="*/ 472822 w 686660"/>
                    <a:gd name="connsiteY17" fmla="*/ 68837 h 947769"/>
                    <a:gd name="connsiteX18" fmla="*/ 471246 w 686660"/>
                    <a:gd name="connsiteY18" fmla="*/ 86180 h 947769"/>
                    <a:gd name="connsiteX19" fmla="*/ 472822 w 686660"/>
                    <a:gd name="connsiteY19" fmla="*/ 105101 h 947769"/>
                    <a:gd name="connsiteX20" fmla="*/ 475976 w 686660"/>
                    <a:gd name="connsiteY20" fmla="*/ 108254 h 947769"/>
                    <a:gd name="connsiteX21" fmla="*/ 505932 w 686660"/>
                    <a:gd name="connsiteY21" fmla="*/ 103524 h 947769"/>
                    <a:gd name="connsiteX22" fmla="*/ 520122 w 686660"/>
                    <a:gd name="connsiteY22" fmla="*/ 97217 h 947769"/>
                    <a:gd name="connsiteX23" fmla="*/ 537466 w 686660"/>
                    <a:gd name="connsiteY23" fmla="*/ 90910 h 947769"/>
                    <a:gd name="connsiteX24" fmla="*/ 528006 w 686660"/>
                    <a:gd name="connsiteY24" fmla="*/ 67260 h 947769"/>
                    <a:gd name="connsiteX25" fmla="*/ 550079 w 686660"/>
                    <a:gd name="connsiteY25" fmla="*/ 65684 h 947769"/>
                    <a:gd name="connsiteX26" fmla="*/ 575306 w 686660"/>
                    <a:gd name="connsiteY26" fmla="*/ 62530 h 947769"/>
                    <a:gd name="connsiteX27" fmla="*/ 578460 w 686660"/>
                    <a:gd name="connsiteY27" fmla="*/ 60954 h 947769"/>
                    <a:gd name="connsiteX28" fmla="*/ 587920 w 686660"/>
                    <a:gd name="connsiteY28" fmla="*/ 62530 h 947769"/>
                    <a:gd name="connsiteX29" fmla="*/ 580036 w 686660"/>
                    <a:gd name="connsiteY29" fmla="*/ 71990 h 947769"/>
                    <a:gd name="connsiteX30" fmla="*/ 564269 w 686660"/>
                    <a:gd name="connsiteY30" fmla="*/ 76720 h 947769"/>
                    <a:gd name="connsiteX31" fmla="*/ 556386 w 686660"/>
                    <a:gd name="connsiteY31" fmla="*/ 97217 h 947769"/>
                    <a:gd name="connsiteX32" fmla="*/ 564269 w 686660"/>
                    <a:gd name="connsiteY32" fmla="*/ 111407 h 947769"/>
                    <a:gd name="connsiteX33" fmla="*/ 556386 w 686660"/>
                    <a:gd name="connsiteY33" fmla="*/ 114561 h 947769"/>
                    <a:gd name="connsiteX34" fmla="*/ 556386 w 686660"/>
                    <a:gd name="connsiteY34" fmla="*/ 128751 h 947769"/>
                    <a:gd name="connsiteX35" fmla="*/ 540619 w 686660"/>
                    <a:gd name="connsiteY35" fmla="*/ 112984 h 947769"/>
                    <a:gd name="connsiteX36" fmla="*/ 528006 w 686660"/>
                    <a:gd name="connsiteY36" fmla="*/ 128751 h 947769"/>
                    <a:gd name="connsiteX37" fmla="*/ 507509 w 686660"/>
                    <a:gd name="connsiteY37" fmla="*/ 128751 h 947769"/>
                    <a:gd name="connsiteX38" fmla="*/ 499626 w 686660"/>
                    <a:gd name="connsiteY38" fmla="*/ 122444 h 947769"/>
                    <a:gd name="connsiteX39" fmla="*/ 482282 w 686660"/>
                    <a:gd name="connsiteY39" fmla="*/ 117714 h 947769"/>
                    <a:gd name="connsiteX40" fmla="*/ 477552 w 686660"/>
                    <a:gd name="connsiteY40" fmla="*/ 114561 h 947769"/>
                    <a:gd name="connsiteX41" fmla="*/ 457055 w 686660"/>
                    <a:gd name="connsiteY41" fmla="*/ 100371 h 947769"/>
                    <a:gd name="connsiteX42" fmla="*/ 468092 w 686660"/>
                    <a:gd name="connsiteY42" fmla="*/ 70414 h 947769"/>
                    <a:gd name="connsiteX43" fmla="*/ 450749 w 686660"/>
                    <a:gd name="connsiteY43" fmla="*/ 67260 h 947769"/>
                    <a:gd name="connsiteX44" fmla="*/ 441289 w 686660"/>
                    <a:gd name="connsiteY44" fmla="*/ 78297 h 947769"/>
                    <a:gd name="connsiteX45" fmla="*/ 427099 w 686660"/>
                    <a:gd name="connsiteY45" fmla="*/ 84604 h 947769"/>
                    <a:gd name="connsiteX46" fmla="*/ 406602 w 686660"/>
                    <a:gd name="connsiteY46" fmla="*/ 81450 h 947769"/>
                    <a:gd name="connsiteX47" fmla="*/ 378222 w 686660"/>
                    <a:gd name="connsiteY47" fmla="*/ 83027 h 947769"/>
                    <a:gd name="connsiteX48" fmla="*/ 371915 w 686660"/>
                    <a:gd name="connsiteY48" fmla="*/ 83027 h 947769"/>
                    <a:gd name="connsiteX49" fmla="*/ 371915 w 686660"/>
                    <a:gd name="connsiteY49" fmla="*/ 78297 h 947769"/>
                    <a:gd name="connsiteX50" fmla="*/ 384528 w 686660"/>
                    <a:gd name="connsiteY50" fmla="*/ 75144 h 947769"/>
                    <a:gd name="connsiteX51" fmla="*/ 382952 w 686660"/>
                    <a:gd name="connsiteY51" fmla="*/ 64107 h 947769"/>
                    <a:gd name="connsiteX52" fmla="*/ 379798 w 686660"/>
                    <a:gd name="connsiteY52" fmla="*/ 49917 h 947769"/>
                    <a:gd name="connsiteX53" fmla="*/ 376645 w 686660"/>
                    <a:gd name="connsiteY53" fmla="*/ 23113 h 947769"/>
                    <a:gd name="connsiteX54" fmla="*/ 389258 w 686660"/>
                    <a:gd name="connsiteY54" fmla="*/ 16807 h 947769"/>
                    <a:gd name="connsiteX55" fmla="*/ 382952 w 686660"/>
                    <a:gd name="connsiteY55" fmla="*/ 5770 h 947769"/>
                    <a:gd name="connsiteX56" fmla="*/ 367185 w 686660"/>
                    <a:gd name="connsiteY56" fmla="*/ 1040 h 947769"/>
                    <a:gd name="connsiteX57" fmla="*/ 351418 w 686660"/>
                    <a:gd name="connsiteY57" fmla="*/ 16807 h 947769"/>
                    <a:gd name="connsiteX58" fmla="*/ 313578 w 686660"/>
                    <a:gd name="connsiteY58" fmla="*/ 4193 h 947769"/>
                    <a:gd name="connsiteX59" fmla="*/ 308848 w 686660"/>
                    <a:gd name="connsiteY59" fmla="*/ 15230 h 947769"/>
                    <a:gd name="connsiteX60" fmla="*/ 296235 w 686660"/>
                    <a:gd name="connsiteY60" fmla="*/ 34150 h 947769"/>
                    <a:gd name="connsiteX61" fmla="*/ 308848 w 686660"/>
                    <a:gd name="connsiteY61" fmla="*/ 37304 h 947769"/>
                    <a:gd name="connsiteX62" fmla="*/ 316731 w 686660"/>
                    <a:gd name="connsiteY62" fmla="*/ 38880 h 947769"/>
                    <a:gd name="connsiteX63" fmla="*/ 337228 w 686660"/>
                    <a:gd name="connsiteY63" fmla="*/ 34150 h 947769"/>
                    <a:gd name="connsiteX64" fmla="*/ 349842 w 686660"/>
                    <a:gd name="connsiteY64" fmla="*/ 26267 h 947769"/>
                    <a:gd name="connsiteX65" fmla="*/ 356148 w 686660"/>
                    <a:gd name="connsiteY65" fmla="*/ 42033 h 947769"/>
                    <a:gd name="connsiteX66" fmla="*/ 349842 w 686660"/>
                    <a:gd name="connsiteY66" fmla="*/ 40457 h 947769"/>
                    <a:gd name="connsiteX67" fmla="*/ 343535 w 686660"/>
                    <a:gd name="connsiteY67" fmla="*/ 37304 h 947769"/>
                    <a:gd name="connsiteX68" fmla="*/ 334075 w 686660"/>
                    <a:gd name="connsiteY68" fmla="*/ 56224 h 947769"/>
                    <a:gd name="connsiteX69" fmla="*/ 326191 w 686660"/>
                    <a:gd name="connsiteY69" fmla="*/ 54647 h 947769"/>
                    <a:gd name="connsiteX70" fmla="*/ 319885 w 686660"/>
                    <a:gd name="connsiteY70" fmla="*/ 57800 h 947769"/>
                    <a:gd name="connsiteX71" fmla="*/ 323038 w 686660"/>
                    <a:gd name="connsiteY71" fmla="*/ 64107 h 947769"/>
                    <a:gd name="connsiteX72" fmla="*/ 338805 w 686660"/>
                    <a:gd name="connsiteY72" fmla="*/ 70414 h 947769"/>
                    <a:gd name="connsiteX73" fmla="*/ 364032 w 686660"/>
                    <a:gd name="connsiteY73" fmla="*/ 83027 h 947769"/>
                    <a:gd name="connsiteX74" fmla="*/ 368762 w 686660"/>
                    <a:gd name="connsiteY74" fmla="*/ 86180 h 947769"/>
                    <a:gd name="connsiteX75" fmla="*/ 351418 w 686660"/>
                    <a:gd name="connsiteY75" fmla="*/ 84604 h 947769"/>
                    <a:gd name="connsiteX76" fmla="*/ 340381 w 686660"/>
                    <a:gd name="connsiteY76" fmla="*/ 81450 h 947769"/>
                    <a:gd name="connsiteX77" fmla="*/ 327768 w 686660"/>
                    <a:gd name="connsiteY77" fmla="*/ 76720 h 947769"/>
                    <a:gd name="connsiteX78" fmla="*/ 318308 w 686660"/>
                    <a:gd name="connsiteY78" fmla="*/ 73567 h 947769"/>
                    <a:gd name="connsiteX79" fmla="*/ 313578 w 686660"/>
                    <a:gd name="connsiteY79" fmla="*/ 84604 h 947769"/>
                    <a:gd name="connsiteX80" fmla="*/ 318308 w 686660"/>
                    <a:gd name="connsiteY80" fmla="*/ 89334 h 947769"/>
                    <a:gd name="connsiteX81" fmla="*/ 318308 w 686660"/>
                    <a:gd name="connsiteY81" fmla="*/ 112984 h 947769"/>
                    <a:gd name="connsiteX82" fmla="*/ 315155 w 686660"/>
                    <a:gd name="connsiteY82" fmla="*/ 116137 h 947769"/>
                    <a:gd name="connsiteX83" fmla="*/ 299388 w 686660"/>
                    <a:gd name="connsiteY83" fmla="*/ 125597 h 947769"/>
                    <a:gd name="connsiteX84" fmla="*/ 283621 w 686660"/>
                    <a:gd name="connsiteY84" fmla="*/ 112984 h 947769"/>
                    <a:gd name="connsiteX85" fmla="*/ 259971 w 686660"/>
                    <a:gd name="connsiteY85" fmla="*/ 94064 h 947769"/>
                    <a:gd name="connsiteX86" fmla="*/ 244204 w 686660"/>
                    <a:gd name="connsiteY86" fmla="*/ 101947 h 947769"/>
                    <a:gd name="connsiteX87" fmla="*/ 226861 w 686660"/>
                    <a:gd name="connsiteY87" fmla="*/ 124021 h 947769"/>
                    <a:gd name="connsiteX88" fmla="*/ 212671 w 686660"/>
                    <a:gd name="connsiteY88" fmla="*/ 146094 h 947769"/>
                    <a:gd name="connsiteX89" fmla="*/ 217401 w 686660"/>
                    <a:gd name="connsiteY89" fmla="*/ 155554 h 947769"/>
                    <a:gd name="connsiteX90" fmla="*/ 231591 w 686660"/>
                    <a:gd name="connsiteY90" fmla="*/ 171321 h 947769"/>
                    <a:gd name="connsiteX91" fmla="*/ 200057 w 686660"/>
                    <a:gd name="connsiteY91" fmla="*/ 180781 h 947769"/>
                    <a:gd name="connsiteX92" fmla="*/ 163794 w 686660"/>
                    <a:gd name="connsiteY92" fmla="*/ 198124 h 947769"/>
                    <a:gd name="connsiteX93" fmla="*/ 151180 w 686660"/>
                    <a:gd name="connsiteY93" fmla="*/ 202855 h 947769"/>
                    <a:gd name="connsiteX94" fmla="*/ 86537 w 686660"/>
                    <a:gd name="connsiteY94" fmla="*/ 220198 h 947769"/>
                    <a:gd name="connsiteX95" fmla="*/ 66040 w 686660"/>
                    <a:gd name="connsiteY95" fmla="*/ 229658 h 947769"/>
                    <a:gd name="connsiteX96" fmla="*/ 47120 w 686660"/>
                    <a:gd name="connsiteY96" fmla="*/ 253308 h 947769"/>
                    <a:gd name="connsiteX97" fmla="*/ 20316 w 686660"/>
                    <a:gd name="connsiteY97" fmla="*/ 286418 h 947769"/>
                    <a:gd name="connsiteX98" fmla="*/ 9279 w 686660"/>
                    <a:gd name="connsiteY98" fmla="*/ 300608 h 947769"/>
                    <a:gd name="connsiteX99" fmla="*/ 6126 w 686660"/>
                    <a:gd name="connsiteY99" fmla="*/ 306915 h 947769"/>
                    <a:gd name="connsiteX100" fmla="*/ 4549 w 686660"/>
                    <a:gd name="connsiteY100" fmla="*/ 333719 h 947769"/>
                    <a:gd name="connsiteX101" fmla="*/ 6126 w 686660"/>
                    <a:gd name="connsiteY101" fmla="*/ 340025 h 947769"/>
                    <a:gd name="connsiteX102" fmla="*/ 6126 w 686660"/>
                    <a:gd name="connsiteY102" fmla="*/ 358945 h 947769"/>
                    <a:gd name="connsiteX103" fmla="*/ 2973 w 686660"/>
                    <a:gd name="connsiteY103" fmla="*/ 371559 h 947769"/>
                    <a:gd name="connsiteX104" fmla="*/ 1396 w 686660"/>
                    <a:gd name="connsiteY104" fmla="*/ 376289 h 947769"/>
                    <a:gd name="connsiteX105" fmla="*/ 9279 w 686660"/>
                    <a:gd name="connsiteY105" fmla="*/ 412552 h 947769"/>
                    <a:gd name="connsiteX106" fmla="*/ 21893 w 686660"/>
                    <a:gd name="connsiteY106" fmla="*/ 436203 h 947769"/>
                    <a:gd name="connsiteX107" fmla="*/ 48696 w 686660"/>
                    <a:gd name="connsiteY107" fmla="*/ 448816 h 947769"/>
                    <a:gd name="connsiteX108" fmla="*/ 64463 w 686660"/>
                    <a:gd name="connsiteY108" fmla="*/ 458276 h 947769"/>
                    <a:gd name="connsiteX109" fmla="*/ 77076 w 686660"/>
                    <a:gd name="connsiteY109" fmla="*/ 467736 h 947769"/>
                    <a:gd name="connsiteX110" fmla="*/ 121223 w 686660"/>
                    <a:gd name="connsiteY110" fmla="*/ 478773 h 947769"/>
                    <a:gd name="connsiteX111" fmla="*/ 132260 w 686660"/>
                    <a:gd name="connsiteY111" fmla="*/ 502423 h 947769"/>
                    <a:gd name="connsiteX112" fmla="*/ 129107 w 686660"/>
                    <a:gd name="connsiteY112" fmla="*/ 510306 h 947769"/>
                    <a:gd name="connsiteX113" fmla="*/ 143297 w 686660"/>
                    <a:gd name="connsiteY113" fmla="*/ 516613 h 947769"/>
                    <a:gd name="connsiteX114" fmla="*/ 152757 w 686660"/>
                    <a:gd name="connsiteY114" fmla="*/ 543417 h 947769"/>
                    <a:gd name="connsiteX115" fmla="*/ 133837 w 686660"/>
                    <a:gd name="connsiteY115" fmla="*/ 562337 h 947769"/>
                    <a:gd name="connsiteX116" fmla="*/ 124377 w 686660"/>
                    <a:gd name="connsiteY116" fmla="*/ 590717 h 947769"/>
                    <a:gd name="connsiteX117" fmla="*/ 127530 w 686660"/>
                    <a:gd name="connsiteY117" fmla="*/ 606484 h 947769"/>
                    <a:gd name="connsiteX118" fmla="*/ 124377 w 686660"/>
                    <a:gd name="connsiteY118" fmla="*/ 628557 h 947769"/>
                    <a:gd name="connsiteX119" fmla="*/ 122800 w 686660"/>
                    <a:gd name="connsiteY119" fmla="*/ 633287 h 947769"/>
                    <a:gd name="connsiteX120" fmla="*/ 114917 w 686660"/>
                    <a:gd name="connsiteY120" fmla="*/ 661667 h 947769"/>
                    <a:gd name="connsiteX121" fmla="*/ 111763 w 686660"/>
                    <a:gd name="connsiteY121" fmla="*/ 672704 h 947769"/>
                    <a:gd name="connsiteX122" fmla="*/ 89690 w 686660"/>
                    <a:gd name="connsiteY122" fmla="*/ 694777 h 947769"/>
                    <a:gd name="connsiteX123" fmla="*/ 58156 w 686660"/>
                    <a:gd name="connsiteY123" fmla="*/ 726311 h 947769"/>
                    <a:gd name="connsiteX124" fmla="*/ 51850 w 686660"/>
                    <a:gd name="connsiteY124" fmla="*/ 765728 h 947769"/>
                    <a:gd name="connsiteX125" fmla="*/ 40813 w 686660"/>
                    <a:gd name="connsiteY125" fmla="*/ 801991 h 947769"/>
                    <a:gd name="connsiteX126" fmla="*/ 28200 w 686660"/>
                    <a:gd name="connsiteY126" fmla="*/ 831948 h 947769"/>
                    <a:gd name="connsiteX127" fmla="*/ 26623 w 686660"/>
                    <a:gd name="connsiteY127" fmla="*/ 854022 h 947769"/>
                    <a:gd name="connsiteX128" fmla="*/ 25046 w 686660"/>
                    <a:gd name="connsiteY128" fmla="*/ 885555 h 947769"/>
                    <a:gd name="connsiteX129" fmla="*/ 17163 w 686660"/>
                    <a:gd name="connsiteY129" fmla="*/ 895015 h 947769"/>
                    <a:gd name="connsiteX130" fmla="*/ 21893 w 686660"/>
                    <a:gd name="connsiteY130" fmla="*/ 921819 h 947769"/>
                    <a:gd name="connsiteX131" fmla="*/ 42390 w 686660"/>
                    <a:gd name="connsiteY131" fmla="*/ 929702 h 947769"/>
                    <a:gd name="connsiteX132" fmla="*/ 51850 w 686660"/>
                    <a:gd name="connsiteY132" fmla="*/ 936009 h 947769"/>
                    <a:gd name="connsiteX133" fmla="*/ 72347 w 686660"/>
                    <a:gd name="connsiteY133" fmla="*/ 947046 h 947769"/>
                    <a:gd name="connsiteX134" fmla="*/ 132260 w 686660"/>
                    <a:gd name="connsiteY134" fmla="*/ 937586 h 947769"/>
                    <a:gd name="connsiteX135" fmla="*/ 160640 w 686660"/>
                    <a:gd name="connsiteY135" fmla="*/ 929702 h 947769"/>
                    <a:gd name="connsiteX136" fmla="*/ 166947 w 686660"/>
                    <a:gd name="connsiteY136" fmla="*/ 923395 h 947769"/>
                    <a:gd name="connsiteX137" fmla="*/ 184291 w 686660"/>
                    <a:gd name="connsiteY137" fmla="*/ 909205 h 947769"/>
                    <a:gd name="connsiteX138" fmla="*/ 200057 w 686660"/>
                    <a:gd name="connsiteY138" fmla="*/ 909205 h 947769"/>
                    <a:gd name="connsiteX139" fmla="*/ 220554 w 686660"/>
                    <a:gd name="connsiteY139" fmla="*/ 883979 h 947769"/>
                    <a:gd name="connsiteX140" fmla="*/ 230014 w 686660"/>
                    <a:gd name="connsiteY140" fmla="*/ 871365 h 947769"/>
                    <a:gd name="connsiteX141" fmla="*/ 255241 w 686660"/>
                    <a:gd name="connsiteY141" fmla="*/ 863482 h 947769"/>
                    <a:gd name="connsiteX142" fmla="*/ 278891 w 686660"/>
                    <a:gd name="connsiteY142" fmla="*/ 865058 h 947769"/>
                    <a:gd name="connsiteX143" fmla="*/ 310425 w 686660"/>
                    <a:gd name="connsiteY143" fmla="*/ 854022 h 947769"/>
                    <a:gd name="connsiteX144" fmla="*/ 318308 w 686660"/>
                    <a:gd name="connsiteY144" fmla="*/ 838255 h 947769"/>
                    <a:gd name="connsiteX145" fmla="*/ 321461 w 686660"/>
                    <a:gd name="connsiteY145" fmla="*/ 830372 h 947769"/>
                    <a:gd name="connsiteX146" fmla="*/ 332498 w 686660"/>
                    <a:gd name="connsiteY146" fmla="*/ 803568 h 947769"/>
                    <a:gd name="connsiteX147" fmla="*/ 343535 w 686660"/>
                    <a:gd name="connsiteY147" fmla="*/ 772035 h 947769"/>
                    <a:gd name="connsiteX148" fmla="*/ 370338 w 686660"/>
                    <a:gd name="connsiteY148" fmla="*/ 754691 h 947769"/>
                    <a:gd name="connsiteX149" fmla="*/ 400295 w 686660"/>
                    <a:gd name="connsiteY149" fmla="*/ 746808 h 947769"/>
                    <a:gd name="connsiteX150" fmla="*/ 408178 w 686660"/>
                    <a:gd name="connsiteY150" fmla="*/ 745231 h 947769"/>
                    <a:gd name="connsiteX151" fmla="*/ 444442 w 686660"/>
                    <a:gd name="connsiteY151" fmla="*/ 738924 h 947769"/>
                    <a:gd name="connsiteX152" fmla="*/ 483859 w 686660"/>
                    <a:gd name="connsiteY152" fmla="*/ 724734 h 947769"/>
                    <a:gd name="connsiteX153" fmla="*/ 526429 w 686660"/>
                    <a:gd name="connsiteY153" fmla="*/ 701084 h 947769"/>
                    <a:gd name="connsiteX154" fmla="*/ 539043 w 686660"/>
                    <a:gd name="connsiteY154" fmla="*/ 683741 h 947769"/>
                    <a:gd name="connsiteX155" fmla="*/ 542196 w 686660"/>
                    <a:gd name="connsiteY155" fmla="*/ 675857 h 947769"/>
                    <a:gd name="connsiteX156" fmla="*/ 520122 w 686660"/>
                    <a:gd name="connsiteY156" fmla="*/ 671127 h 947769"/>
                    <a:gd name="connsiteX157" fmla="*/ 485436 w 686660"/>
                    <a:gd name="connsiteY157" fmla="*/ 655361 h 947769"/>
                    <a:gd name="connsiteX158" fmla="*/ 480706 w 686660"/>
                    <a:gd name="connsiteY158" fmla="*/ 642747 h 947769"/>
                    <a:gd name="connsiteX159" fmla="*/ 482282 w 686660"/>
                    <a:gd name="connsiteY159" fmla="*/ 634864 h 947769"/>
                    <a:gd name="connsiteX160" fmla="*/ 505932 w 686660"/>
                    <a:gd name="connsiteY160" fmla="*/ 644324 h 947769"/>
                    <a:gd name="connsiteX161" fmla="*/ 539043 w 686660"/>
                    <a:gd name="connsiteY161" fmla="*/ 649054 h 947769"/>
                    <a:gd name="connsiteX162" fmla="*/ 559539 w 686660"/>
                    <a:gd name="connsiteY162" fmla="*/ 652207 h 947769"/>
                    <a:gd name="connsiteX163" fmla="*/ 572153 w 686660"/>
                    <a:gd name="connsiteY163" fmla="*/ 649054 h 947769"/>
                    <a:gd name="connsiteX164" fmla="*/ 584766 w 686660"/>
                    <a:gd name="connsiteY164" fmla="*/ 649054 h 947769"/>
                    <a:gd name="connsiteX165" fmla="*/ 598956 w 686660"/>
                    <a:gd name="connsiteY165" fmla="*/ 652207 h 947769"/>
                    <a:gd name="connsiteX166" fmla="*/ 598956 w 686660"/>
                    <a:gd name="connsiteY166" fmla="*/ 652207 h 947769"/>
                    <a:gd name="connsiteX167" fmla="*/ 616300 w 686660"/>
                    <a:gd name="connsiteY167" fmla="*/ 645900 h 947769"/>
                    <a:gd name="connsiteX168" fmla="*/ 483859 w 686660"/>
                    <a:gd name="connsiteY168" fmla="*/ 404669 h 947769"/>
                    <a:gd name="connsiteX169" fmla="*/ 466516 w 686660"/>
                    <a:gd name="connsiteY169" fmla="*/ 393632 h 947769"/>
                    <a:gd name="connsiteX170" fmla="*/ 458632 w 686660"/>
                    <a:gd name="connsiteY170" fmla="*/ 388902 h 947769"/>
                    <a:gd name="connsiteX171" fmla="*/ 422369 w 686660"/>
                    <a:gd name="connsiteY171" fmla="*/ 346332 h 947769"/>
                    <a:gd name="connsiteX172" fmla="*/ 405025 w 686660"/>
                    <a:gd name="connsiteY172" fmla="*/ 330565 h 947769"/>
                    <a:gd name="connsiteX173" fmla="*/ 390835 w 686660"/>
                    <a:gd name="connsiteY173" fmla="*/ 336872 h 947769"/>
                    <a:gd name="connsiteX174" fmla="*/ 382952 w 686660"/>
                    <a:gd name="connsiteY174" fmla="*/ 343179 h 947769"/>
                    <a:gd name="connsiteX175" fmla="*/ 375068 w 686660"/>
                    <a:gd name="connsiteY175" fmla="*/ 338449 h 947769"/>
                    <a:gd name="connsiteX176" fmla="*/ 365608 w 686660"/>
                    <a:gd name="connsiteY176" fmla="*/ 327412 h 947769"/>
                    <a:gd name="connsiteX177" fmla="*/ 362455 w 686660"/>
                    <a:gd name="connsiteY177" fmla="*/ 317952 h 947769"/>
                    <a:gd name="connsiteX178" fmla="*/ 356148 w 686660"/>
                    <a:gd name="connsiteY178" fmla="*/ 299032 h 947769"/>
                    <a:gd name="connsiteX179" fmla="*/ 341958 w 686660"/>
                    <a:gd name="connsiteY179" fmla="*/ 284842 h 947769"/>
                    <a:gd name="connsiteX180" fmla="*/ 343535 w 686660"/>
                    <a:gd name="connsiteY180" fmla="*/ 265922 h 947769"/>
                    <a:gd name="connsiteX181" fmla="*/ 348265 w 686660"/>
                    <a:gd name="connsiteY181" fmla="*/ 259615 h 947769"/>
                    <a:gd name="connsiteX182" fmla="*/ 348265 w 686660"/>
                    <a:gd name="connsiteY182" fmla="*/ 256461 h 947769"/>
                    <a:gd name="connsiteX183" fmla="*/ 349842 w 686660"/>
                    <a:gd name="connsiteY183" fmla="*/ 243848 h 947769"/>
                    <a:gd name="connsiteX184" fmla="*/ 335651 w 686660"/>
                    <a:gd name="connsiteY184" fmla="*/ 235965 h 947769"/>
                    <a:gd name="connsiteX185" fmla="*/ 305695 w 686660"/>
                    <a:gd name="connsiteY185" fmla="*/ 218621 h 947769"/>
                    <a:gd name="connsiteX186" fmla="*/ 297811 w 686660"/>
                    <a:gd name="connsiteY186" fmla="*/ 212315 h 947769"/>
                    <a:gd name="connsiteX187" fmla="*/ 253664 w 686660"/>
                    <a:gd name="connsiteY187" fmla="*/ 202855 h 947769"/>
                    <a:gd name="connsiteX188" fmla="*/ 226861 w 686660"/>
                    <a:gd name="connsiteY188" fmla="*/ 179204 h 947769"/>
                    <a:gd name="connsiteX189" fmla="*/ 239474 w 686660"/>
                    <a:gd name="connsiteY189" fmla="*/ 183934 h 947769"/>
                    <a:gd name="connsiteX190" fmla="*/ 280468 w 686660"/>
                    <a:gd name="connsiteY190" fmla="*/ 187088 h 947769"/>
                    <a:gd name="connsiteX191" fmla="*/ 285198 w 686660"/>
                    <a:gd name="connsiteY191" fmla="*/ 182358 h 947769"/>
                    <a:gd name="connsiteX192" fmla="*/ 305695 w 686660"/>
                    <a:gd name="connsiteY192" fmla="*/ 174474 h 947769"/>
                    <a:gd name="connsiteX193" fmla="*/ 318308 w 686660"/>
                    <a:gd name="connsiteY193" fmla="*/ 172898 h 947769"/>
                    <a:gd name="connsiteX194" fmla="*/ 327768 w 686660"/>
                    <a:gd name="connsiteY194" fmla="*/ 176051 h 947769"/>
                    <a:gd name="connsiteX195" fmla="*/ 330921 w 686660"/>
                    <a:gd name="connsiteY195" fmla="*/ 171321 h 947769"/>
                    <a:gd name="connsiteX196" fmla="*/ 343535 w 686660"/>
                    <a:gd name="connsiteY196" fmla="*/ 169744 h 947769"/>
                    <a:gd name="connsiteX197" fmla="*/ 364032 w 686660"/>
                    <a:gd name="connsiteY197" fmla="*/ 179204 h 947769"/>
                    <a:gd name="connsiteX198" fmla="*/ 378222 w 686660"/>
                    <a:gd name="connsiteY198" fmla="*/ 180781 h 947769"/>
                    <a:gd name="connsiteX199" fmla="*/ 384528 w 686660"/>
                    <a:gd name="connsiteY199" fmla="*/ 188664 h 947769"/>
                    <a:gd name="connsiteX200" fmla="*/ 393988 w 686660"/>
                    <a:gd name="connsiteY200" fmla="*/ 229658 h 947769"/>
                    <a:gd name="connsiteX201" fmla="*/ 401872 w 686660"/>
                    <a:gd name="connsiteY201" fmla="*/ 248578 h 947769"/>
                    <a:gd name="connsiteX202" fmla="*/ 411332 w 686660"/>
                    <a:gd name="connsiteY202" fmla="*/ 254885 h 947769"/>
                    <a:gd name="connsiteX203" fmla="*/ 417639 w 686660"/>
                    <a:gd name="connsiteY203" fmla="*/ 259615 h 947769"/>
                    <a:gd name="connsiteX204" fmla="*/ 427099 w 686660"/>
                    <a:gd name="connsiteY204" fmla="*/ 265922 h 947769"/>
                    <a:gd name="connsiteX205" fmla="*/ 428675 w 686660"/>
                    <a:gd name="connsiteY205" fmla="*/ 264345 h 947769"/>
                    <a:gd name="connsiteX206" fmla="*/ 422369 w 686660"/>
                    <a:gd name="connsiteY206" fmla="*/ 242271 h 947769"/>
                    <a:gd name="connsiteX207" fmla="*/ 411332 w 686660"/>
                    <a:gd name="connsiteY207" fmla="*/ 204431 h 947769"/>
                    <a:gd name="connsiteX208" fmla="*/ 409755 w 686660"/>
                    <a:gd name="connsiteY208" fmla="*/ 196548 h 947769"/>
                    <a:gd name="connsiteX209" fmla="*/ 416062 w 686660"/>
                    <a:gd name="connsiteY209" fmla="*/ 188664 h 947769"/>
                    <a:gd name="connsiteX210" fmla="*/ 412909 w 686660"/>
                    <a:gd name="connsiteY210" fmla="*/ 196548 h 947769"/>
                    <a:gd name="connsiteX211" fmla="*/ 430252 w 686660"/>
                    <a:gd name="connsiteY211" fmla="*/ 228081 h 947769"/>
                    <a:gd name="connsiteX212" fmla="*/ 441289 w 686660"/>
                    <a:gd name="connsiteY212" fmla="*/ 250155 h 947769"/>
                    <a:gd name="connsiteX213" fmla="*/ 449172 w 686660"/>
                    <a:gd name="connsiteY213" fmla="*/ 251731 h 947769"/>
                    <a:gd name="connsiteX214" fmla="*/ 457055 w 686660"/>
                    <a:gd name="connsiteY214" fmla="*/ 259615 h 947769"/>
                    <a:gd name="connsiteX215" fmla="*/ 449172 w 686660"/>
                    <a:gd name="connsiteY215" fmla="*/ 256461 h 947769"/>
                    <a:gd name="connsiteX216" fmla="*/ 433405 w 686660"/>
                    <a:gd name="connsiteY216" fmla="*/ 265922 h 947769"/>
                    <a:gd name="connsiteX217" fmla="*/ 434982 w 686660"/>
                    <a:gd name="connsiteY217" fmla="*/ 281688 h 947769"/>
                    <a:gd name="connsiteX218" fmla="*/ 433405 w 686660"/>
                    <a:gd name="connsiteY218" fmla="*/ 303762 h 947769"/>
                    <a:gd name="connsiteX219" fmla="*/ 436559 w 686660"/>
                    <a:gd name="connsiteY219" fmla="*/ 313222 h 947769"/>
                    <a:gd name="connsiteX220" fmla="*/ 444442 w 686660"/>
                    <a:gd name="connsiteY220" fmla="*/ 313222 h 947769"/>
                    <a:gd name="connsiteX221" fmla="*/ 457055 w 686660"/>
                    <a:gd name="connsiteY221" fmla="*/ 297455 h 947769"/>
                    <a:gd name="connsiteX222" fmla="*/ 455479 w 686660"/>
                    <a:gd name="connsiteY222" fmla="*/ 286418 h 947769"/>
                    <a:gd name="connsiteX223" fmla="*/ 452325 w 686660"/>
                    <a:gd name="connsiteY223" fmla="*/ 276958 h 947769"/>
                    <a:gd name="connsiteX224" fmla="*/ 453902 w 686660"/>
                    <a:gd name="connsiteY224" fmla="*/ 276958 h 947769"/>
                    <a:gd name="connsiteX225" fmla="*/ 468092 w 686660"/>
                    <a:gd name="connsiteY225" fmla="*/ 287995 h 947769"/>
                    <a:gd name="connsiteX226" fmla="*/ 477552 w 686660"/>
                    <a:gd name="connsiteY226" fmla="*/ 280112 h 947769"/>
                    <a:gd name="connsiteX227" fmla="*/ 485436 w 686660"/>
                    <a:gd name="connsiteY227" fmla="*/ 283265 h 947769"/>
                    <a:gd name="connsiteX228" fmla="*/ 477552 w 686660"/>
                    <a:gd name="connsiteY228" fmla="*/ 303762 h 947769"/>
                    <a:gd name="connsiteX229" fmla="*/ 479129 w 686660"/>
                    <a:gd name="connsiteY229" fmla="*/ 316375 h 947769"/>
                    <a:gd name="connsiteX230" fmla="*/ 490166 w 686660"/>
                    <a:gd name="connsiteY230" fmla="*/ 351062 h 947769"/>
                    <a:gd name="connsiteX231" fmla="*/ 494896 w 686660"/>
                    <a:gd name="connsiteY231" fmla="*/ 352639 h 947769"/>
                    <a:gd name="connsiteX232" fmla="*/ 507509 w 686660"/>
                    <a:gd name="connsiteY232" fmla="*/ 360522 h 947769"/>
                    <a:gd name="connsiteX233" fmla="*/ 526429 w 686660"/>
                    <a:gd name="connsiteY233" fmla="*/ 373135 h 947769"/>
                    <a:gd name="connsiteX234" fmla="*/ 539043 w 686660"/>
                    <a:gd name="connsiteY234" fmla="*/ 374712 h 947769"/>
                    <a:gd name="connsiteX235" fmla="*/ 520122 w 686660"/>
                    <a:gd name="connsiteY235" fmla="*/ 396786 h 947769"/>
                    <a:gd name="connsiteX236" fmla="*/ 507509 w 686660"/>
                    <a:gd name="connsiteY236" fmla="*/ 409399 h 947769"/>
                    <a:gd name="connsiteX237" fmla="*/ 483859 w 686660"/>
                    <a:gd name="connsiteY237" fmla="*/ 404669 h 947769"/>
                    <a:gd name="connsiteX238" fmla="*/ 463362 w 686660"/>
                    <a:gd name="connsiteY238" fmla="*/ 579680 h 947769"/>
                    <a:gd name="connsiteX239" fmla="*/ 463362 w 686660"/>
                    <a:gd name="connsiteY239" fmla="*/ 576527 h 947769"/>
                    <a:gd name="connsiteX240" fmla="*/ 464939 w 686660"/>
                    <a:gd name="connsiteY240" fmla="*/ 541840 h 947769"/>
                    <a:gd name="connsiteX241" fmla="*/ 471246 w 686660"/>
                    <a:gd name="connsiteY241" fmla="*/ 526073 h 947769"/>
                    <a:gd name="connsiteX242" fmla="*/ 474399 w 686660"/>
                    <a:gd name="connsiteY242" fmla="*/ 511883 h 947769"/>
                    <a:gd name="connsiteX243" fmla="*/ 475976 w 686660"/>
                    <a:gd name="connsiteY243" fmla="*/ 475619 h 947769"/>
                    <a:gd name="connsiteX244" fmla="*/ 477552 w 686660"/>
                    <a:gd name="connsiteY244" fmla="*/ 450393 h 947769"/>
                    <a:gd name="connsiteX245" fmla="*/ 485436 w 686660"/>
                    <a:gd name="connsiteY245" fmla="*/ 451969 h 947769"/>
                    <a:gd name="connsiteX246" fmla="*/ 487012 w 686660"/>
                    <a:gd name="connsiteY246" fmla="*/ 486656 h 947769"/>
                    <a:gd name="connsiteX247" fmla="*/ 488589 w 686660"/>
                    <a:gd name="connsiteY247" fmla="*/ 519766 h 947769"/>
                    <a:gd name="connsiteX248" fmla="*/ 485436 w 686660"/>
                    <a:gd name="connsiteY248" fmla="*/ 532380 h 947769"/>
                    <a:gd name="connsiteX249" fmla="*/ 485436 w 686660"/>
                    <a:gd name="connsiteY249" fmla="*/ 559183 h 947769"/>
                    <a:gd name="connsiteX250" fmla="*/ 485436 w 686660"/>
                    <a:gd name="connsiteY250" fmla="*/ 570220 h 947769"/>
                    <a:gd name="connsiteX251" fmla="*/ 485436 w 686660"/>
                    <a:gd name="connsiteY251" fmla="*/ 581257 h 947769"/>
                    <a:gd name="connsiteX252" fmla="*/ 480706 w 686660"/>
                    <a:gd name="connsiteY252" fmla="*/ 606484 h 947769"/>
                    <a:gd name="connsiteX253" fmla="*/ 475976 w 686660"/>
                    <a:gd name="connsiteY253" fmla="*/ 623827 h 947769"/>
                    <a:gd name="connsiteX254" fmla="*/ 472822 w 686660"/>
                    <a:gd name="connsiteY254" fmla="*/ 628557 h 947769"/>
                    <a:gd name="connsiteX255" fmla="*/ 463362 w 686660"/>
                    <a:gd name="connsiteY255" fmla="*/ 579680 h 94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Lst>
                  <a:rect l="l" t="t" r="r" b="b"/>
                  <a:pathLst>
                    <a:path w="686660" h="947769">
                      <a:moveTo>
                        <a:pt x="616300" y="645900"/>
                      </a:moveTo>
                      <a:cubicBezTo>
                        <a:pt x="710900" y="445663"/>
                        <a:pt x="707747" y="218621"/>
                        <a:pt x="621030" y="24690"/>
                      </a:cubicBezTo>
                      <a:lnTo>
                        <a:pt x="617876" y="23113"/>
                      </a:lnTo>
                      <a:cubicBezTo>
                        <a:pt x="617876" y="23113"/>
                        <a:pt x="617876" y="24690"/>
                        <a:pt x="617876" y="24690"/>
                      </a:cubicBezTo>
                      <a:cubicBezTo>
                        <a:pt x="613147" y="21537"/>
                        <a:pt x="608416" y="19960"/>
                        <a:pt x="605263" y="18383"/>
                      </a:cubicBezTo>
                      <a:lnTo>
                        <a:pt x="600533" y="16807"/>
                      </a:lnTo>
                      <a:cubicBezTo>
                        <a:pt x="594226" y="15230"/>
                        <a:pt x="587920" y="13653"/>
                        <a:pt x="581613" y="12077"/>
                      </a:cubicBezTo>
                      <a:cubicBezTo>
                        <a:pt x="573729" y="10500"/>
                        <a:pt x="567423" y="7347"/>
                        <a:pt x="559539" y="5770"/>
                      </a:cubicBezTo>
                      <a:cubicBezTo>
                        <a:pt x="554809" y="4193"/>
                        <a:pt x="551656" y="4193"/>
                        <a:pt x="546926" y="7347"/>
                      </a:cubicBezTo>
                      <a:cubicBezTo>
                        <a:pt x="542196" y="10500"/>
                        <a:pt x="535889" y="8923"/>
                        <a:pt x="531159" y="12077"/>
                      </a:cubicBezTo>
                      <a:cubicBezTo>
                        <a:pt x="518546" y="16807"/>
                        <a:pt x="505932" y="21537"/>
                        <a:pt x="493319" y="19960"/>
                      </a:cubicBezTo>
                      <a:cubicBezTo>
                        <a:pt x="483859" y="18383"/>
                        <a:pt x="475976" y="16807"/>
                        <a:pt x="466516" y="16807"/>
                      </a:cubicBezTo>
                      <a:cubicBezTo>
                        <a:pt x="461785" y="16807"/>
                        <a:pt x="457055" y="16807"/>
                        <a:pt x="453902" y="18383"/>
                      </a:cubicBezTo>
                      <a:cubicBezTo>
                        <a:pt x="449172" y="19960"/>
                        <a:pt x="444442" y="19960"/>
                        <a:pt x="446019" y="27843"/>
                      </a:cubicBezTo>
                      <a:cubicBezTo>
                        <a:pt x="446019" y="29420"/>
                        <a:pt x="444442" y="30997"/>
                        <a:pt x="444442" y="30997"/>
                      </a:cubicBezTo>
                      <a:cubicBezTo>
                        <a:pt x="436559" y="43610"/>
                        <a:pt x="442865" y="59377"/>
                        <a:pt x="457055" y="62530"/>
                      </a:cubicBezTo>
                      <a:cubicBezTo>
                        <a:pt x="460209" y="62530"/>
                        <a:pt x="463362" y="62530"/>
                        <a:pt x="466516" y="62530"/>
                      </a:cubicBezTo>
                      <a:cubicBezTo>
                        <a:pt x="471246" y="62530"/>
                        <a:pt x="472822" y="64107"/>
                        <a:pt x="472822" y="68837"/>
                      </a:cubicBezTo>
                      <a:cubicBezTo>
                        <a:pt x="472822" y="75144"/>
                        <a:pt x="472822" y="81450"/>
                        <a:pt x="471246" y="86180"/>
                      </a:cubicBezTo>
                      <a:cubicBezTo>
                        <a:pt x="468092" y="92487"/>
                        <a:pt x="471246" y="98794"/>
                        <a:pt x="472822" y="105101"/>
                      </a:cubicBezTo>
                      <a:cubicBezTo>
                        <a:pt x="472822" y="106677"/>
                        <a:pt x="474399" y="108254"/>
                        <a:pt x="475976" y="108254"/>
                      </a:cubicBezTo>
                      <a:cubicBezTo>
                        <a:pt x="487012" y="109831"/>
                        <a:pt x="498049" y="112984"/>
                        <a:pt x="505932" y="103524"/>
                      </a:cubicBezTo>
                      <a:cubicBezTo>
                        <a:pt x="509086" y="100371"/>
                        <a:pt x="513816" y="98794"/>
                        <a:pt x="520122" y="97217"/>
                      </a:cubicBezTo>
                      <a:cubicBezTo>
                        <a:pt x="526429" y="97217"/>
                        <a:pt x="531159" y="94064"/>
                        <a:pt x="537466" y="90910"/>
                      </a:cubicBezTo>
                      <a:cubicBezTo>
                        <a:pt x="534313" y="83027"/>
                        <a:pt x="531159" y="75144"/>
                        <a:pt x="528006" y="67260"/>
                      </a:cubicBezTo>
                      <a:cubicBezTo>
                        <a:pt x="537466" y="67260"/>
                        <a:pt x="543773" y="65684"/>
                        <a:pt x="550079" y="65684"/>
                      </a:cubicBezTo>
                      <a:cubicBezTo>
                        <a:pt x="557963" y="64107"/>
                        <a:pt x="565846" y="64107"/>
                        <a:pt x="575306" y="62530"/>
                      </a:cubicBezTo>
                      <a:cubicBezTo>
                        <a:pt x="576883" y="62530"/>
                        <a:pt x="576883" y="60954"/>
                        <a:pt x="578460" y="60954"/>
                      </a:cubicBezTo>
                      <a:cubicBezTo>
                        <a:pt x="581613" y="60954"/>
                        <a:pt x="587920" y="56224"/>
                        <a:pt x="587920" y="62530"/>
                      </a:cubicBezTo>
                      <a:cubicBezTo>
                        <a:pt x="587920" y="65684"/>
                        <a:pt x="583190" y="70414"/>
                        <a:pt x="580036" y="71990"/>
                      </a:cubicBezTo>
                      <a:cubicBezTo>
                        <a:pt x="575306" y="75144"/>
                        <a:pt x="569000" y="75144"/>
                        <a:pt x="564269" y="76720"/>
                      </a:cubicBezTo>
                      <a:cubicBezTo>
                        <a:pt x="554809" y="79874"/>
                        <a:pt x="551656" y="89334"/>
                        <a:pt x="556386" y="97217"/>
                      </a:cubicBezTo>
                      <a:cubicBezTo>
                        <a:pt x="559539" y="101947"/>
                        <a:pt x="561116" y="106677"/>
                        <a:pt x="564269" y="111407"/>
                      </a:cubicBezTo>
                      <a:cubicBezTo>
                        <a:pt x="561116" y="112984"/>
                        <a:pt x="559539" y="114561"/>
                        <a:pt x="556386" y="114561"/>
                      </a:cubicBezTo>
                      <a:cubicBezTo>
                        <a:pt x="556386" y="119291"/>
                        <a:pt x="556386" y="124021"/>
                        <a:pt x="556386" y="128751"/>
                      </a:cubicBezTo>
                      <a:cubicBezTo>
                        <a:pt x="551656" y="124021"/>
                        <a:pt x="546926" y="119291"/>
                        <a:pt x="540619" y="112984"/>
                      </a:cubicBezTo>
                      <a:cubicBezTo>
                        <a:pt x="535889" y="119291"/>
                        <a:pt x="531159" y="124021"/>
                        <a:pt x="528006" y="128751"/>
                      </a:cubicBezTo>
                      <a:cubicBezTo>
                        <a:pt x="523276" y="135057"/>
                        <a:pt x="512239" y="136634"/>
                        <a:pt x="507509" y="128751"/>
                      </a:cubicBezTo>
                      <a:cubicBezTo>
                        <a:pt x="505932" y="125597"/>
                        <a:pt x="502779" y="124021"/>
                        <a:pt x="499626" y="122444"/>
                      </a:cubicBezTo>
                      <a:cubicBezTo>
                        <a:pt x="493319" y="120867"/>
                        <a:pt x="487012" y="119291"/>
                        <a:pt x="482282" y="117714"/>
                      </a:cubicBezTo>
                      <a:cubicBezTo>
                        <a:pt x="480706" y="117714"/>
                        <a:pt x="477552" y="116137"/>
                        <a:pt x="477552" y="114561"/>
                      </a:cubicBezTo>
                      <a:cubicBezTo>
                        <a:pt x="474399" y="103524"/>
                        <a:pt x="466516" y="101947"/>
                        <a:pt x="457055" y="100371"/>
                      </a:cubicBezTo>
                      <a:cubicBezTo>
                        <a:pt x="450749" y="86180"/>
                        <a:pt x="464939" y="81450"/>
                        <a:pt x="468092" y="70414"/>
                      </a:cubicBezTo>
                      <a:cubicBezTo>
                        <a:pt x="463362" y="62530"/>
                        <a:pt x="457055" y="65684"/>
                        <a:pt x="450749" y="67260"/>
                      </a:cubicBezTo>
                      <a:cubicBezTo>
                        <a:pt x="446019" y="68837"/>
                        <a:pt x="441289" y="71990"/>
                        <a:pt x="441289" y="78297"/>
                      </a:cubicBezTo>
                      <a:cubicBezTo>
                        <a:pt x="441289" y="89334"/>
                        <a:pt x="436559" y="90910"/>
                        <a:pt x="427099" y="84604"/>
                      </a:cubicBezTo>
                      <a:cubicBezTo>
                        <a:pt x="420792" y="79874"/>
                        <a:pt x="416062" y="78297"/>
                        <a:pt x="406602" y="81450"/>
                      </a:cubicBezTo>
                      <a:cubicBezTo>
                        <a:pt x="398718" y="84604"/>
                        <a:pt x="387682" y="83027"/>
                        <a:pt x="378222" y="83027"/>
                      </a:cubicBezTo>
                      <a:cubicBezTo>
                        <a:pt x="376645" y="83027"/>
                        <a:pt x="373492" y="83027"/>
                        <a:pt x="371915" y="83027"/>
                      </a:cubicBezTo>
                      <a:cubicBezTo>
                        <a:pt x="371915" y="81450"/>
                        <a:pt x="371915" y="78297"/>
                        <a:pt x="371915" y="78297"/>
                      </a:cubicBezTo>
                      <a:cubicBezTo>
                        <a:pt x="376645" y="76720"/>
                        <a:pt x="381375" y="78297"/>
                        <a:pt x="384528" y="75144"/>
                      </a:cubicBezTo>
                      <a:cubicBezTo>
                        <a:pt x="389258" y="71990"/>
                        <a:pt x="386105" y="67260"/>
                        <a:pt x="382952" y="64107"/>
                      </a:cubicBezTo>
                      <a:cubicBezTo>
                        <a:pt x="376645" y="59377"/>
                        <a:pt x="378222" y="54647"/>
                        <a:pt x="379798" y="49917"/>
                      </a:cubicBezTo>
                      <a:cubicBezTo>
                        <a:pt x="382952" y="40457"/>
                        <a:pt x="379798" y="32573"/>
                        <a:pt x="376645" y="23113"/>
                      </a:cubicBezTo>
                      <a:cubicBezTo>
                        <a:pt x="379798" y="21537"/>
                        <a:pt x="384528" y="19960"/>
                        <a:pt x="389258" y="16807"/>
                      </a:cubicBezTo>
                      <a:cubicBezTo>
                        <a:pt x="384528" y="13653"/>
                        <a:pt x="381375" y="10500"/>
                        <a:pt x="382952" y="5770"/>
                      </a:cubicBezTo>
                      <a:cubicBezTo>
                        <a:pt x="384528" y="2617"/>
                        <a:pt x="371915" y="-2113"/>
                        <a:pt x="367185" y="1040"/>
                      </a:cubicBezTo>
                      <a:cubicBezTo>
                        <a:pt x="360878" y="5770"/>
                        <a:pt x="356148" y="12077"/>
                        <a:pt x="351418" y="16807"/>
                      </a:cubicBezTo>
                      <a:lnTo>
                        <a:pt x="313578" y="4193"/>
                      </a:lnTo>
                      <a:cubicBezTo>
                        <a:pt x="312001" y="4193"/>
                        <a:pt x="310425" y="10500"/>
                        <a:pt x="308848" y="15230"/>
                      </a:cubicBezTo>
                      <a:cubicBezTo>
                        <a:pt x="302541" y="18383"/>
                        <a:pt x="296235" y="21537"/>
                        <a:pt x="296235" y="34150"/>
                      </a:cubicBezTo>
                      <a:cubicBezTo>
                        <a:pt x="299388" y="34150"/>
                        <a:pt x="304118" y="35727"/>
                        <a:pt x="308848" y="37304"/>
                      </a:cubicBezTo>
                      <a:cubicBezTo>
                        <a:pt x="312001" y="37304"/>
                        <a:pt x="313578" y="37304"/>
                        <a:pt x="316731" y="38880"/>
                      </a:cubicBezTo>
                      <a:cubicBezTo>
                        <a:pt x="329345" y="43610"/>
                        <a:pt x="327768" y="42033"/>
                        <a:pt x="337228" y="34150"/>
                      </a:cubicBezTo>
                      <a:cubicBezTo>
                        <a:pt x="340381" y="30997"/>
                        <a:pt x="345111" y="27843"/>
                        <a:pt x="349842" y="26267"/>
                      </a:cubicBezTo>
                      <a:cubicBezTo>
                        <a:pt x="354571" y="24690"/>
                        <a:pt x="359302" y="35727"/>
                        <a:pt x="356148" y="42033"/>
                      </a:cubicBezTo>
                      <a:cubicBezTo>
                        <a:pt x="354571" y="42033"/>
                        <a:pt x="351418" y="40457"/>
                        <a:pt x="349842" y="40457"/>
                      </a:cubicBezTo>
                      <a:cubicBezTo>
                        <a:pt x="348265" y="40457"/>
                        <a:pt x="346688" y="38880"/>
                        <a:pt x="343535" y="37304"/>
                      </a:cubicBezTo>
                      <a:cubicBezTo>
                        <a:pt x="340381" y="43610"/>
                        <a:pt x="326191" y="43610"/>
                        <a:pt x="334075" y="56224"/>
                      </a:cubicBezTo>
                      <a:cubicBezTo>
                        <a:pt x="330921" y="56224"/>
                        <a:pt x="327768" y="54647"/>
                        <a:pt x="326191" y="54647"/>
                      </a:cubicBezTo>
                      <a:cubicBezTo>
                        <a:pt x="323038" y="54647"/>
                        <a:pt x="321461" y="56224"/>
                        <a:pt x="319885" y="57800"/>
                      </a:cubicBezTo>
                      <a:cubicBezTo>
                        <a:pt x="321461" y="59377"/>
                        <a:pt x="321461" y="62530"/>
                        <a:pt x="323038" y="64107"/>
                      </a:cubicBezTo>
                      <a:cubicBezTo>
                        <a:pt x="327768" y="67260"/>
                        <a:pt x="334075" y="68837"/>
                        <a:pt x="338805" y="70414"/>
                      </a:cubicBezTo>
                      <a:cubicBezTo>
                        <a:pt x="346688" y="73567"/>
                        <a:pt x="356148" y="78297"/>
                        <a:pt x="364032" y="83027"/>
                      </a:cubicBezTo>
                      <a:cubicBezTo>
                        <a:pt x="365608" y="83027"/>
                        <a:pt x="365608" y="84604"/>
                        <a:pt x="368762" y="86180"/>
                      </a:cubicBezTo>
                      <a:cubicBezTo>
                        <a:pt x="362455" y="87757"/>
                        <a:pt x="356148" y="87757"/>
                        <a:pt x="351418" y="84604"/>
                      </a:cubicBezTo>
                      <a:cubicBezTo>
                        <a:pt x="348265" y="83027"/>
                        <a:pt x="345111" y="79874"/>
                        <a:pt x="340381" y="81450"/>
                      </a:cubicBezTo>
                      <a:cubicBezTo>
                        <a:pt x="337228" y="83027"/>
                        <a:pt x="330921" y="81450"/>
                        <a:pt x="327768" y="76720"/>
                      </a:cubicBezTo>
                      <a:cubicBezTo>
                        <a:pt x="326191" y="73567"/>
                        <a:pt x="321461" y="73567"/>
                        <a:pt x="318308" y="73567"/>
                      </a:cubicBezTo>
                      <a:cubicBezTo>
                        <a:pt x="312001" y="73567"/>
                        <a:pt x="308848" y="78297"/>
                        <a:pt x="313578" y="84604"/>
                      </a:cubicBezTo>
                      <a:cubicBezTo>
                        <a:pt x="315155" y="86180"/>
                        <a:pt x="316731" y="87757"/>
                        <a:pt x="318308" y="89334"/>
                      </a:cubicBezTo>
                      <a:cubicBezTo>
                        <a:pt x="324615" y="95640"/>
                        <a:pt x="324615" y="105101"/>
                        <a:pt x="318308" y="112984"/>
                      </a:cubicBezTo>
                      <a:cubicBezTo>
                        <a:pt x="316731" y="114561"/>
                        <a:pt x="316731" y="114561"/>
                        <a:pt x="315155" y="116137"/>
                      </a:cubicBezTo>
                      <a:cubicBezTo>
                        <a:pt x="310425" y="119291"/>
                        <a:pt x="308848" y="130327"/>
                        <a:pt x="299388" y="125597"/>
                      </a:cubicBezTo>
                      <a:cubicBezTo>
                        <a:pt x="293081" y="122444"/>
                        <a:pt x="289928" y="117714"/>
                        <a:pt x="283621" y="112984"/>
                      </a:cubicBezTo>
                      <a:cubicBezTo>
                        <a:pt x="275738" y="106677"/>
                        <a:pt x="267854" y="100371"/>
                        <a:pt x="259971" y="94064"/>
                      </a:cubicBezTo>
                      <a:cubicBezTo>
                        <a:pt x="255241" y="90910"/>
                        <a:pt x="247358" y="94064"/>
                        <a:pt x="244204" y="101947"/>
                      </a:cubicBezTo>
                      <a:cubicBezTo>
                        <a:pt x="241051" y="111407"/>
                        <a:pt x="233167" y="116137"/>
                        <a:pt x="226861" y="124021"/>
                      </a:cubicBezTo>
                      <a:cubicBezTo>
                        <a:pt x="220554" y="130327"/>
                        <a:pt x="215824" y="138211"/>
                        <a:pt x="212671" y="146094"/>
                      </a:cubicBezTo>
                      <a:cubicBezTo>
                        <a:pt x="211094" y="147671"/>
                        <a:pt x="214247" y="152401"/>
                        <a:pt x="217401" y="155554"/>
                      </a:cubicBezTo>
                      <a:cubicBezTo>
                        <a:pt x="222131" y="161861"/>
                        <a:pt x="226861" y="166591"/>
                        <a:pt x="231591" y="171321"/>
                      </a:cubicBezTo>
                      <a:cubicBezTo>
                        <a:pt x="220554" y="179204"/>
                        <a:pt x="211094" y="182358"/>
                        <a:pt x="200057" y="180781"/>
                      </a:cubicBezTo>
                      <a:cubicBezTo>
                        <a:pt x="185867" y="180781"/>
                        <a:pt x="173254" y="187088"/>
                        <a:pt x="163794" y="198124"/>
                      </a:cubicBezTo>
                      <a:cubicBezTo>
                        <a:pt x="160640" y="202855"/>
                        <a:pt x="157487" y="204431"/>
                        <a:pt x="151180" y="202855"/>
                      </a:cubicBezTo>
                      <a:cubicBezTo>
                        <a:pt x="127530" y="201278"/>
                        <a:pt x="107033" y="209161"/>
                        <a:pt x="86537" y="220198"/>
                      </a:cubicBezTo>
                      <a:cubicBezTo>
                        <a:pt x="80230" y="223351"/>
                        <a:pt x="72347" y="226505"/>
                        <a:pt x="66040" y="229658"/>
                      </a:cubicBezTo>
                      <a:cubicBezTo>
                        <a:pt x="55003" y="234388"/>
                        <a:pt x="48696" y="240695"/>
                        <a:pt x="47120" y="253308"/>
                      </a:cubicBezTo>
                      <a:cubicBezTo>
                        <a:pt x="45543" y="269075"/>
                        <a:pt x="34506" y="280112"/>
                        <a:pt x="20316" y="286418"/>
                      </a:cubicBezTo>
                      <a:cubicBezTo>
                        <a:pt x="14009" y="289572"/>
                        <a:pt x="10856" y="294302"/>
                        <a:pt x="9279" y="300608"/>
                      </a:cubicBezTo>
                      <a:cubicBezTo>
                        <a:pt x="9279" y="303762"/>
                        <a:pt x="7703" y="305338"/>
                        <a:pt x="6126" y="306915"/>
                      </a:cubicBezTo>
                      <a:cubicBezTo>
                        <a:pt x="-1757" y="316375"/>
                        <a:pt x="-1757" y="322682"/>
                        <a:pt x="4549" y="333719"/>
                      </a:cubicBezTo>
                      <a:cubicBezTo>
                        <a:pt x="6126" y="335295"/>
                        <a:pt x="6126" y="338449"/>
                        <a:pt x="6126" y="340025"/>
                      </a:cubicBezTo>
                      <a:cubicBezTo>
                        <a:pt x="6126" y="346332"/>
                        <a:pt x="7703" y="352639"/>
                        <a:pt x="6126" y="358945"/>
                      </a:cubicBezTo>
                      <a:cubicBezTo>
                        <a:pt x="6126" y="363675"/>
                        <a:pt x="4549" y="366829"/>
                        <a:pt x="2973" y="371559"/>
                      </a:cubicBezTo>
                      <a:cubicBezTo>
                        <a:pt x="2973" y="373135"/>
                        <a:pt x="1396" y="374712"/>
                        <a:pt x="1396" y="376289"/>
                      </a:cubicBezTo>
                      <a:cubicBezTo>
                        <a:pt x="2973" y="388902"/>
                        <a:pt x="6126" y="399939"/>
                        <a:pt x="9279" y="412552"/>
                      </a:cubicBezTo>
                      <a:cubicBezTo>
                        <a:pt x="10856" y="420436"/>
                        <a:pt x="14009" y="428319"/>
                        <a:pt x="21893" y="436203"/>
                      </a:cubicBezTo>
                      <a:cubicBezTo>
                        <a:pt x="29776" y="444086"/>
                        <a:pt x="39236" y="445663"/>
                        <a:pt x="48696" y="448816"/>
                      </a:cubicBezTo>
                      <a:cubicBezTo>
                        <a:pt x="55003" y="450393"/>
                        <a:pt x="59733" y="451969"/>
                        <a:pt x="64463" y="458276"/>
                      </a:cubicBezTo>
                      <a:cubicBezTo>
                        <a:pt x="67616" y="463006"/>
                        <a:pt x="72347" y="466159"/>
                        <a:pt x="77076" y="467736"/>
                      </a:cubicBezTo>
                      <a:cubicBezTo>
                        <a:pt x="91267" y="472466"/>
                        <a:pt x="105457" y="475619"/>
                        <a:pt x="121223" y="478773"/>
                      </a:cubicBezTo>
                      <a:cubicBezTo>
                        <a:pt x="132260" y="481926"/>
                        <a:pt x="136990" y="492963"/>
                        <a:pt x="132260" y="502423"/>
                      </a:cubicBezTo>
                      <a:cubicBezTo>
                        <a:pt x="130684" y="504000"/>
                        <a:pt x="130684" y="505576"/>
                        <a:pt x="129107" y="510306"/>
                      </a:cubicBezTo>
                      <a:cubicBezTo>
                        <a:pt x="133837" y="511883"/>
                        <a:pt x="138567" y="515036"/>
                        <a:pt x="143297" y="516613"/>
                      </a:cubicBezTo>
                      <a:cubicBezTo>
                        <a:pt x="152757" y="519766"/>
                        <a:pt x="160640" y="535533"/>
                        <a:pt x="152757" y="543417"/>
                      </a:cubicBezTo>
                      <a:cubicBezTo>
                        <a:pt x="148027" y="549723"/>
                        <a:pt x="141720" y="557607"/>
                        <a:pt x="133837" y="562337"/>
                      </a:cubicBezTo>
                      <a:cubicBezTo>
                        <a:pt x="124377" y="570220"/>
                        <a:pt x="122800" y="579680"/>
                        <a:pt x="124377" y="590717"/>
                      </a:cubicBezTo>
                      <a:cubicBezTo>
                        <a:pt x="124377" y="595447"/>
                        <a:pt x="125953" y="601754"/>
                        <a:pt x="127530" y="606484"/>
                      </a:cubicBezTo>
                      <a:cubicBezTo>
                        <a:pt x="129107" y="614367"/>
                        <a:pt x="129107" y="622250"/>
                        <a:pt x="124377" y="628557"/>
                      </a:cubicBezTo>
                      <a:cubicBezTo>
                        <a:pt x="122800" y="630134"/>
                        <a:pt x="122800" y="631710"/>
                        <a:pt x="122800" y="633287"/>
                      </a:cubicBezTo>
                      <a:cubicBezTo>
                        <a:pt x="124377" y="644324"/>
                        <a:pt x="122800" y="653784"/>
                        <a:pt x="114917" y="661667"/>
                      </a:cubicBezTo>
                      <a:cubicBezTo>
                        <a:pt x="111763" y="664821"/>
                        <a:pt x="111763" y="669551"/>
                        <a:pt x="111763" y="672704"/>
                      </a:cubicBezTo>
                      <a:cubicBezTo>
                        <a:pt x="110187" y="686894"/>
                        <a:pt x="97573" y="688471"/>
                        <a:pt x="89690" y="694777"/>
                      </a:cubicBezTo>
                      <a:cubicBezTo>
                        <a:pt x="77076" y="704237"/>
                        <a:pt x="61310" y="710544"/>
                        <a:pt x="58156" y="726311"/>
                      </a:cubicBezTo>
                      <a:cubicBezTo>
                        <a:pt x="55003" y="738924"/>
                        <a:pt x="55003" y="751538"/>
                        <a:pt x="51850" y="765728"/>
                      </a:cubicBezTo>
                      <a:cubicBezTo>
                        <a:pt x="48696" y="778341"/>
                        <a:pt x="45543" y="790955"/>
                        <a:pt x="40813" y="801991"/>
                      </a:cubicBezTo>
                      <a:cubicBezTo>
                        <a:pt x="37660" y="811451"/>
                        <a:pt x="31353" y="820912"/>
                        <a:pt x="28200" y="831948"/>
                      </a:cubicBezTo>
                      <a:cubicBezTo>
                        <a:pt x="26623" y="838255"/>
                        <a:pt x="28200" y="846138"/>
                        <a:pt x="26623" y="854022"/>
                      </a:cubicBezTo>
                      <a:cubicBezTo>
                        <a:pt x="26623" y="865058"/>
                        <a:pt x="26623" y="876095"/>
                        <a:pt x="25046" y="885555"/>
                      </a:cubicBezTo>
                      <a:cubicBezTo>
                        <a:pt x="25046" y="888709"/>
                        <a:pt x="20316" y="891862"/>
                        <a:pt x="17163" y="895015"/>
                      </a:cubicBezTo>
                      <a:cubicBezTo>
                        <a:pt x="12433" y="902899"/>
                        <a:pt x="15586" y="915512"/>
                        <a:pt x="21893" y="921819"/>
                      </a:cubicBezTo>
                      <a:cubicBezTo>
                        <a:pt x="28200" y="926549"/>
                        <a:pt x="34506" y="928126"/>
                        <a:pt x="42390" y="929702"/>
                      </a:cubicBezTo>
                      <a:cubicBezTo>
                        <a:pt x="45543" y="931279"/>
                        <a:pt x="50273" y="932855"/>
                        <a:pt x="51850" y="936009"/>
                      </a:cubicBezTo>
                      <a:cubicBezTo>
                        <a:pt x="56580" y="943892"/>
                        <a:pt x="62886" y="945469"/>
                        <a:pt x="72347" y="947046"/>
                      </a:cubicBezTo>
                      <a:cubicBezTo>
                        <a:pt x="92843" y="950199"/>
                        <a:pt x="113340" y="942316"/>
                        <a:pt x="132260" y="937586"/>
                      </a:cubicBezTo>
                      <a:cubicBezTo>
                        <a:pt x="141720" y="934432"/>
                        <a:pt x="151180" y="932855"/>
                        <a:pt x="160640" y="929702"/>
                      </a:cubicBezTo>
                      <a:cubicBezTo>
                        <a:pt x="163794" y="929702"/>
                        <a:pt x="165370" y="924972"/>
                        <a:pt x="166947" y="923395"/>
                      </a:cubicBezTo>
                      <a:cubicBezTo>
                        <a:pt x="168524" y="915512"/>
                        <a:pt x="176407" y="909205"/>
                        <a:pt x="184291" y="909205"/>
                      </a:cubicBezTo>
                      <a:cubicBezTo>
                        <a:pt x="189020" y="909205"/>
                        <a:pt x="195327" y="910782"/>
                        <a:pt x="200057" y="909205"/>
                      </a:cubicBezTo>
                      <a:cubicBezTo>
                        <a:pt x="214247" y="907629"/>
                        <a:pt x="222131" y="898169"/>
                        <a:pt x="220554" y="883979"/>
                      </a:cubicBezTo>
                      <a:cubicBezTo>
                        <a:pt x="220554" y="876095"/>
                        <a:pt x="223707" y="874519"/>
                        <a:pt x="230014" y="871365"/>
                      </a:cubicBezTo>
                      <a:cubicBezTo>
                        <a:pt x="237898" y="868212"/>
                        <a:pt x="245781" y="865058"/>
                        <a:pt x="255241" y="863482"/>
                      </a:cubicBezTo>
                      <a:cubicBezTo>
                        <a:pt x="263124" y="861905"/>
                        <a:pt x="271008" y="863482"/>
                        <a:pt x="278891" y="865058"/>
                      </a:cubicBezTo>
                      <a:cubicBezTo>
                        <a:pt x="291504" y="866635"/>
                        <a:pt x="302541" y="860328"/>
                        <a:pt x="310425" y="854022"/>
                      </a:cubicBezTo>
                      <a:cubicBezTo>
                        <a:pt x="315155" y="850868"/>
                        <a:pt x="315155" y="842985"/>
                        <a:pt x="318308" y="838255"/>
                      </a:cubicBezTo>
                      <a:cubicBezTo>
                        <a:pt x="319885" y="835102"/>
                        <a:pt x="319885" y="831948"/>
                        <a:pt x="321461" y="830372"/>
                      </a:cubicBezTo>
                      <a:cubicBezTo>
                        <a:pt x="330921" y="824065"/>
                        <a:pt x="330921" y="813028"/>
                        <a:pt x="332498" y="803568"/>
                      </a:cubicBezTo>
                      <a:cubicBezTo>
                        <a:pt x="334075" y="792531"/>
                        <a:pt x="335651" y="781495"/>
                        <a:pt x="343535" y="772035"/>
                      </a:cubicBezTo>
                      <a:cubicBezTo>
                        <a:pt x="351418" y="762575"/>
                        <a:pt x="360878" y="757844"/>
                        <a:pt x="370338" y="754691"/>
                      </a:cubicBezTo>
                      <a:cubicBezTo>
                        <a:pt x="379798" y="751538"/>
                        <a:pt x="390835" y="749961"/>
                        <a:pt x="400295" y="746808"/>
                      </a:cubicBezTo>
                      <a:cubicBezTo>
                        <a:pt x="403449" y="746808"/>
                        <a:pt x="405025" y="745231"/>
                        <a:pt x="408178" y="745231"/>
                      </a:cubicBezTo>
                      <a:cubicBezTo>
                        <a:pt x="419215" y="738924"/>
                        <a:pt x="431829" y="737348"/>
                        <a:pt x="444442" y="738924"/>
                      </a:cubicBezTo>
                      <a:cubicBezTo>
                        <a:pt x="460209" y="740501"/>
                        <a:pt x="471246" y="732618"/>
                        <a:pt x="483859" y="724734"/>
                      </a:cubicBezTo>
                      <a:cubicBezTo>
                        <a:pt x="498049" y="716851"/>
                        <a:pt x="512239" y="708968"/>
                        <a:pt x="526429" y="701084"/>
                      </a:cubicBezTo>
                      <a:cubicBezTo>
                        <a:pt x="532736" y="697931"/>
                        <a:pt x="537466" y="691624"/>
                        <a:pt x="539043" y="683741"/>
                      </a:cubicBezTo>
                      <a:cubicBezTo>
                        <a:pt x="539043" y="680587"/>
                        <a:pt x="540619" y="679011"/>
                        <a:pt x="542196" y="675857"/>
                      </a:cubicBezTo>
                      <a:cubicBezTo>
                        <a:pt x="534313" y="674281"/>
                        <a:pt x="526429" y="672704"/>
                        <a:pt x="520122" y="671127"/>
                      </a:cubicBezTo>
                      <a:cubicBezTo>
                        <a:pt x="507509" y="666397"/>
                        <a:pt x="496472" y="661667"/>
                        <a:pt x="485436" y="655361"/>
                      </a:cubicBezTo>
                      <a:cubicBezTo>
                        <a:pt x="480706" y="653784"/>
                        <a:pt x="479129" y="647477"/>
                        <a:pt x="480706" y="642747"/>
                      </a:cubicBezTo>
                      <a:cubicBezTo>
                        <a:pt x="482282" y="639594"/>
                        <a:pt x="482282" y="636440"/>
                        <a:pt x="482282" y="634864"/>
                      </a:cubicBezTo>
                      <a:cubicBezTo>
                        <a:pt x="490166" y="638017"/>
                        <a:pt x="498049" y="642747"/>
                        <a:pt x="505932" y="644324"/>
                      </a:cubicBezTo>
                      <a:cubicBezTo>
                        <a:pt x="516969" y="647477"/>
                        <a:pt x="528006" y="645900"/>
                        <a:pt x="539043" y="649054"/>
                      </a:cubicBezTo>
                      <a:cubicBezTo>
                        <a:pt x="545349" y="650630"/>
                        <a:pt x="553233" y="652207"/>
                        <a:pt x="559539" y="652207"/>
                      </a:cubicBezTo>
                      <a:cubicBezTo>
                        <a:pt x="564269" y="652207"/>
                        <a:pt x="567423" y="650630"/>
                        <a:pt x="572153" y="649054"/>
                      </a:cubicBezTo>
                      <a:cubicBezTo>
                        <a:pt x="576883" y="649054"/>
                        <a:pt x="581613" y="647477"/>
                        <a:pt x="584766" y="649054"/>
                      </a:cubicBezTo>
                      <a:cubicBezTo>
                        <a:pt x="589496" y="650630"/>
                        <a:pt x="594226" y="652207"/>
                        <a:pt x="598956" y="652207"/>
                      </a:cubicBezTo>
                      <a:lnTo>
                        <a:pt x="598956" y="652207"/>
                      </a:lnTo>
                      <a:lnTo>
                        <a:pt x="616300" y="645900"/>
                      </a:lnTo>
                      <a:close/>
                      <a:moveTo>
                        <a:pt x="483859" y="404669"/>
                      </a:moveTo>
                      <a:cubicBezTo>
                        <a:pt x="479129" y="398362"/>
                        <a:pt x="474399" y="393632"/>
                        <a:pt x="466516" y="393632"/>
                      </a:cubicBezTo>
                      <a:cubicBezTo>
                        <a:pt x="463362" y="393632"/>
                        <a:pt x="460209" y="392056"/>
                        <a:pt x="458632" y="388902"/>
                      </a:cubicBezTo>
                      <a:cubicBezTo>
                        <a:pt x="446019" y="376289"/>
                        <a:pt x="430252" y="363675"/>
                        <a:pt x="422369" y="346332"/>
                      </a:cubicBezTo>
                      <a:cubicBezTo>
                        <a:pt x="419215" y="340025"/>
                        <a:pt x="411332" y="335295"/>
                        <a:pt x="405025" y="330565"/>
                      </a:cubicBezTo>
                      <a:cubicBezTo>
                        <a:pt x="401872" y="327412"/>
                        <a:pt x="393988" y="332142"/>
                        <a:pt x="390835" y="336872"/>
                      </a:cubicBezTo>
                      <a:cubicBezTo>
                        <a:pt x="389258" y="340025"/>
                        <a:pt x="386105" y="343179"/>
                        <a:pt x="382952" y="343179"/>
                      </a:cubicBezTo>
                      <a:cubicBezTo>
                        <a:pt x="379798" y="343179"/>
                        <a:pt x="376645" y="340025"/>
                        <a:pt x="375068" y="338449"/>
                      </a:cubicBezTo>
                      <a:cubicBezTo>
                        <a:pt x="371915" y="335295"/>
                        <a:pt x="368762" y="330565"/>
                        <a:pt x="365608" y="327412"/>
                      </a:cubicBezTo>
                      <a:cubicBezTo>
                        <a:pt x="364032" y="324259"/>
                        <a:pt x="360878" y="321105"/>
                        <a:pt x="362455" y="317952"/>
                      </a:cubicBezTo>
                      <a:cubicBezTo>
                        <a:pt x="364032" y="310068"/>
                        <a:pt x="360878" y="303762"/>
                        <a:pt x="356148" y="299032"/>
                      </a:cubicBezTo>
                      <a:cubicBezTo>
                        <a:pt x="351418" y="294302"/>
                        <a:pt x="346688" y="289572"/>
                        <a:pt x="341958" y="284842"/>
                      </a:cubicBezTo>
                      <a:cubicBezTo>
                        <a:pt x="337228" y="280112"/>
                        <a:pt x="338805" y="269075"/>
                        <a:pt x="343535" y="265922"/>
                      </a:cubicBezTo>
                      <a:cubicBezTo>
                        <a:pt x="345111" y="264345"/>
                        <a:pt x="346688" y="261191"/>
                        <a:pt x="348265" y="259615"/>
                      </a:cubicBezTo>
                      <a:cubicBezTo>
                        <a:pt x="348265" y="258038"/>
                        <a:pt x="348265" y="256461"/>
                        <a:pt x="348265" y="256461"/>
                      </a:cubicBezTo>
                      <a:cubicBezTo>
                        <a:pt x="352995" y="253308"/>
                        <a:pt x="352995" y="248578"/>
                        <a:pt x="349842" y="243848"/>
                      </a:cubicBezTo>
                      <a:cubicBezTo>
                        <a:pt x="346688" y="237541"/>
                        <a:pt x="341958" y="235965"/>
                        <a:pt x="335651" y="235965"/>
                      </a:cubicBezTo>
                      <a:cubicBezTo>
                        <a:pt x="323038" y="234388"/>
                        <a:pt x="315155" y="224928"/>
                        <a:pt x="305695" y="218621"/>
                      </a:cubicBezTo>
                      <a:cubicBezTo>
                        <a:pt x="302541" y="217045"/>
                        <a:pt x="300965" y="213891"/>
                        <a:pt x="297811" y="212315"/>
                      </a:cubicBezTo>
                      <a:cubicBezTo>
                        <a:pt x="283621" y="207584"/>
                        <a:pt x="269431" y="202855"/>
                        <a:pt x="253664" y="202855"/>
                      </a:cubicBezTo>
                      <a:cubicBezTo>
                        <a:pt x="241051" y="202855"/>
                        <a:pt x="230014" y="193394"/>
                        <a:pt x="226861" y="179204"/>
                      </a:cubicBezTo>
                      <a:cubicBezTo>
                        <a:pt x="231591" y="180781"/>
                        <a:pt x="236321" y="180781"/>
                        <a:pt x="239474" y="183934"/>
                      </a:cubicBezTo>
                      <a:cubicBezTo>
                        <a:pt x="252088" y="194971"/>
                        <a:pt x="266278" y="191818"/>
                        <a:pt x="280468" y="187088"/>
                      </a:cubicBezTo>
                      <a:cubicBezTo>
                        <a:pt x="282044" y="187088"/>
                        <a:pt x="283621" y="183934"/>
                        <a:pt x="285198" y="182358"/>
                      </a:cubicBezTo>
                      <a:cubicBezTo>
                        <a:pt x="289928" y="176051"/>
                        <a:pt x="297811" y="172898"/>
                        <a:pt x="305695" y="174474"/>
                      </a:cubicBezTo>
                      <a:cubicBezTo>
                        <a:pt x="310425" y="174474"/>
                        <a:pt x="313578" y="177628"/>
                        <a:pt x="318308" y="172898"/>
                      </a:cubicBezTo>
                      <a:cubicBezTo>
                        <a:pt x="319885" y="171321"/>
                        <a:pt x="324615" y="174474"/>
                        <a:pt x="327768" y="176051"/>
                      </a:cubicBezTo>
                      <a:cubicBezTo>
                        <a:pt x="329345" y="174474"/>
                        <a:pt x="330921" y="172898"/>
                        <a:pt x="330921" y="171321"/>
                      </a:cubicBezTo>
                      <a:cubicBezTo>
                        <a:pt x="335651" y="165014"/>
                        <a:pt x="338805" y="163438"/>
                        <a:pt x="343535" y="169744"/>
                      </a:cubicBezTo>
                      <a:cubicBezTo>
                        <a:pt x="348265" y="176051"/>
                        <a:pt x="354571" y="179204"/>
                        <a:pt x="364032" y="179204"/>
                      </a:cubicBezTo>
                      <a:cubicBezTo>
                        <a:pt x="368762" y="179204"/>
                        <a:pt x="373492" y="180781"/>
                        <a:pt x="378222" y="180781"/>
                      </a:cubicBezTo>
                      <a:cubicBezTo>
                        <a:pt x="384528" y="180781"/>
                        <a:pt x="384528" y="183934"/>
                        <a:pt x="384528" y="188664"/>
                      </a:cubicBezTo>
                      <a:cubicBezTo>
                        <a:pt x="381375" y="204431"/>
                        <a:pt x="387682" y="217045"/>
                        <a:pt x="393988" y="229658"/>
                      </a:cubicBezTo>
                      <a:cubicBezTo>
                        <a:pt x="397142" y="235965"/>
                        <a:pt x="401872" y="240695"/>
                        <a:pt x="401872" y="248578"/>
                      </a:cubicBezTo>
                      <a:cubicBezTo>
                        <a:pt x="401872" y="250155"/>
                        <a:pt x="408178" y="253308"/>
                        <a:pt x="411332" y="254885"/>
                      </a:cubicBezTo>
                      <a:cubicBezTo>
                        <a:pt x="414485" y="254885"/>
                        <a:pt x="416062" y="254885"/>
                        <a:pt x="417639" y="259615"/>
                      </a:cubicBezTo>
                      <a:cubicBezTo>
                        <a:pt x="419215" y="262768"/>
                        <a:pt x="423945" y="264345"/>
                        <a:pt x="427099" y="265922"/>
                      </a:cubicBezTo>
                      <a:cubicBezTo>
                        <a:pt x="427099" y="265922"/>
                        <a:pt x="428675" y="264345"/>
                        <a:pt x="428675" y="264345"/>
                      </a:cubicBezTo>
                      <a:cubicBezTo>
                        <a:pt x="427099" y="256461"/>
                        <a:pt x="425522" y="248578"/>
                        <a:pt x="422369" y="242271"/>
                      </a:cubicBezTo>
                      <a:cubicBezTo>
                        <a:pt x="416062" y="231235"/>
                        <a:pt x="411332" y="218621"/>
                        <a:pt x="411332" y="204431"/>
                      </a:cubicBezTo>
                      <a:cubicBezTo>
                        <a:pt x="411332" y="201278"/>
                        <a:pt x="409755" y="199701"/>
                        <a:pt x="409755" y="196548"/>
                      </a:cubicBezTo>
                      <a:cubicBezTo>
                        <a:pt x="406602" y="190241"/>
                        <a:pt x="409755" y="188664"/>
                        <a:pt x="416062" y="188664"/>
                      </a:cubicBezTo>
                      <a:cubicBezTo>
                        <a:pt x="414485" y="191818"/>
                        <a:pt x="414485" y="193394"/>
                        <a:pt x="412909" y="196548"/>
                      </a:cubicBezTo>
                      <a:cubicBezTo>
                        <a:pt x="423945" y="202855"/>
                        <a:pt x="425522" y="215468"/>
                        <a:pt x="430252" y="228081"/>
                      </a:cubicBezTo>
                      <a:cubicBezTo>
                        <a:pt x="433405" y="235965"/>
                        <a:pt x="439712" y="240695"/>
                        <a:pt x="441289" y="250155"/>
                      </a:cubicBezTo>
                      <a:cubicBezTo>
                        <a:pt x="441289" y="251731"/>
                        <a:pt x="444442" y="254885"/>
                        <a:pt x="449172" y="251731"/>
                      </a:cubicBezTo>
                      <a:cubicBezTo>
                        <a:pt x="452325" y="250155"/>
                        <a:pt x="457055" y="253308"/>
                        <a:pt x="457055" y="259615"/>
                      </a:cubicBezTo>
                      <a:cubicBezTo>
                        <a:pt x="453902" y="258038"/>
                        <a:pt x="452325" y="258038"/>
                        <a:pt x="449172" y="256461"/>
                      </a:cubicBezTo>
                      <a:cubicBezTo>
                        <a:pt x="441289" y="253308"/>
                        <a:pt x="433405" y="258038"/>
                        <a:pt x="433405" y="265922"/>
                      </a:cubicBezTo>
                      <a:cubicBezTo>
                        <a:pt x="433405" y="270652"/>
                        <a:pt x="434982" y="276958"/>
                        <a:pt x="434982" y="281688"/>
                      </a:cubicBezTo>
                      <a:cubicBezTo>
                        <a:pt x="434982" y="289572"/>
                        <a:pt x="433405" y="297455"/>
                        <a:pt x="433405" y="303762"/>
                      </a:cubicBezTo>
                      <a:cubicBezTo>
                        <a:pt x="433405" y="306915"/>
                        <a:pt x="434982" y="311645"/>
                        <a:pt x="436559" y="313222"/>
                      </a:cubicBezTo>
                      <a:cubicBezTo>
                        <a:pt x="438135" y="314799"/>
                        <a:pt x="442865" y="314799"/>
                        <a:pt x="444442" y="313222"/>
                      </a:cubicBezTo>
                      <a:cubicBezTo>
                        <a:pt x="450749" y="310068"/>
                        <a:pt x="457055" y="305338"/>
                        <a:pt x="457055" y="297455"/>
                      </a:cubicBezTo>
                      <a:cubicBezTo>
                        <a:pt x="457055" y="294302"/>
                        <a:pt x="455479" y="291148"/>
                        <a:pt x="455479" y="286418"/>
                      </a:cubicBezTo>
                      <a:cubicBezTo>
                        <a:pt x="453902" y="283265"/>
                        <a:pt x="453902" y="280112"/>
                        <a:pt x="452325" y="276958"/>
                      </a:cubicBezTo>
                      <a:cubicBezTo>
                        <a:pt x="452325" y="276958"/>
                        <a:pt x="453902" y="276958"/>
                        <a:pt x="453902" y="276958"/>
                      </a:cubicBezTo>
                      <a:cubicBezTo>
                        <a:pt x="458632" y="280112"/>
                        <a:pt x="463362" y="284842"/>
                        <a:pt x="468092" y="287995"/>
                      </a:cubicBezTo>
                      <a:cubicBezTo>
                        <a:pt x="469669" y="287995"/>
                        <a:pt x="472822" y="283265"/>
                        <a:pt x="477552" y="280112"/>
                      </a:cubicBezTo>
                      <a:cubicBezTo>
                        <a:pt x="479129" y="280112"/>
                        <a:pt x="482282" y="281688"/>
                        <a:pt x="485436" y="283265"/>
                      </a:cubicBezTo>
                      <a:cubicBezTo>
                        <a:pt x="482282" y="289572"/>
                        <a:pt x="480706" y="295878"/>
                        <a:pt x="477552" y="303762"/>
                      </a:cubicBezTo>
                      <a:cubicBezTo>
                        <a:pt x="482282" y="306915"/>
                        <a:pt x="482282" y="311645"/>
                        <a:pt x="479129" y="316375"/>
                      </a:cubicBezTo>
                      <a:cubicBezTo>
                        <a:pt x="471246" y="330565"/>
                        <a:pt x="479129" y="344755"/>
                        <a:pt x="490166" y="351062"/>
                      </a:cubicBezTo>
                      <a:cubicBezTo>
                        <a:pt x="491742" y="351062"/>
                        <a:pt x="493319" y="352639"/>
                        <a:pt x="494896" y="352639"/>
                      </a:cubicBezTo>
                      <a:cubicBezTo>
                        <a:pt x="502779" y="349485"/>
                        <a:pt x="505932" y="354215"/>
                        <a:pt x="507509" y="360522"/>
                      </a:cubicBezTo>
                      <a:cubicBezTo>
                        <a:pt x="510662" y="369982"/>
                        <a:pt x="518546" y="371559"/>
                        <a:pt x="526429" y="373135"/>
                      </a:cubicBezTo>
                      <a:cubicBezTo>
                        <a:pt x="529583" y="373135"/>
                        <a:pt x="532736" y="374712"/>
                        <a:pt x="539043" y="374712"/>
                      </a:cubicBezTo>
                      <a:cubicBezTo>
                        <a:pt x="531159" y="382595"/>
                        <a:pt x="526429" y="390479"/>
                        <a:pt x="520122" y="396786"/>
                      </a:cubicBezTo>
                      <a:cubicBezTo>
                        <a:pt x="515392" y="401516"/>
                        <a:pt x="512239" y="406246"/>
                        <a:pt x="507509" y="409399"/>
                      </a:cubicBezTo>
                      <a:cubicBezTo>
                        <a:pt x="498049" y="412552"/>
                        <a:pt x="488589" y="410976"/>
                        <a:pt x="483859" y="404669"/>
                      </a:cubicBezTo>
                      <a:close/>
                      <a:moveTo>
                        <a:pt x="463362" y="579680"/>
                      </a:moveTo>
                      <a:cubicBezTo>
                        <a:pt x="463362" y="578103"/>
                        <a:pt x="463362" y="576527"/>
                        <a:pt x="463362" y="576527"/>
                      </a:cubicBezTo>
                      <a:cubicBezTo>
                        <a:pt x="469669" y="565490"/>
                        <a:pt x="464939" y="552877"/>
                        <a:pt x="464939" y="541840"/>
                      </a:cubicBezTo>
                      <a:cubicBezTo>
                        <a:pt x="464939" y="537110"/>
                        <a:pt x="468092" y="530803"/>
                        <a:pt x="471246" y="526073"/>
                      </a:cubicBezTo>
                      <a:cubicBezTo>
                        <a:pt x="474399" y="521343"/>
                        <a:pt x="474399" y="516613"/>
                        <a:pt x="474399" y="511883"/>
                      </a:cubicBezTo>
                      <a:cubicBezTo>
                        <a:pt x="474399" y="499270"/>
                        <a:pt x="475976" y="486656"/>
                        <a:pt x="475976" y="475619"/>
                      </a:cubicBezTo>
                      <a:cubicBezTo>
                        <a:pt x="475976" y="467736"/>
                        <a:pt x="477552" y="458276"/>
                        <a:pt x="477552" y="450393"/>
                      </a:cubicBezTo>
                      <a:cubicBezTo>
                        <a:pt x="480706" y="450393"/>
                        <a:pt x="483859" y="451969"/>
                        <a:pt x="485436" y="451969"/>
                      </a:cubicBezTo>
                      <a:cubicBezTo>
                        <a:pt x="485436" y="463006"/>
                        <a:pt x="487012" y="475619"/>
                        <a:pt x="487012" y="486656"/>
                      </a:cubicBezTo>
                      <a:cubicBezTo>
                        <a:pt x="487012" y="497693"/>
                        <a:pt x="488589" y="508730"/>
                        <a:pt x="488589" y="519766"/>
                      </a:cubicBezTo>
                      <a:cubicBezTo>
                        <a:pt x="488589" y="524496"/>
                        <a:pt x="485436" y="527650"/>
                        <a:pt x="485436" y="532380"/>
                      </a:cubicBezTo>
                      <a:cubicBezTo>
                        <a:pt x="485436" y="541840"/>
                        <a:pt x="485436" y="549723"/>
                        <a:pt x="485436" y="559183"/>
                      </a:cubicBezTo>
                      <a:cubicBezTo>
                        <a:pt x="485436" y="562337"/>
                        <a:pt x="485436" y="567067"/>
                        <a:pt x="485436" y="570220"/>
                      </a:cubicBezTo>
                      <a:cubicBezTo>
                        <a:pt x="485436" y="573373"/>
                        <a:pt x="483859" y="578103"/>
                        <a:pt x="485436" y="581257"/>
                      </a:cubicBezTo>
                      <a:cubicBezTo>
                        <a:pt x="490166" y="590717"/>
                        <a:pt x="485436" y="598600"/>
                        <a:pt x="480706" y="606484"/>
                      </a:cubicBezTo>
                      <a:cubicBezTo>
                        <a:pt x="479129" y="611214"/>
                        <a:pt x="477552" y="617520"/>
                        <a:pt x="475976" y="623827"/>
                      </a:cubicBezTo>
                      <a:cubicBezTo>
                        <a:pt x="475976" y="625404"/>
                        <a:pt x="475976" y="626980"/>
                        <a:pt x="472822" y="628557"/>
                      </a:cubicBezTo>
                      <a:cubicBezTo>
                        <a:pt x="469669" y="609637"/>
                        <a:pt x="466516" y="595447"/>
                        <a:pt x="463362" y="579680"/>
                      </a:cubicBezTo>
                      <a:close/>
                    </a:path>
                  </a:pathLst>
                </a:custGeom>
                <a:solidFill>
                  <a:srgbClr val="006580"/>
                </a:solidFill>
                <a:ln w="15726" cap="flat">
                  <a:noFill/>
                  <a:prstDash val="solid"/>
                  <a:miter/>
                </a:ln>
              </p:spPr>
              <p:txBody>
                <a:bodyPr rtlCol="0" anchor="ctr"/>
                <a:lstStyle/>
                <a:p>
                  <a:endParaRPr lang="en-US"/>
                </a:p>
              </p:txBody>
            </p:sp>
            <p:sp>
              <p:nvSpPr>
                <p:cNvPr id="17" name="Picture 120">
                  <a:extLst>
                    <a:ext uri="{FF2B5EF4-FFF2-40B4-BE49-F238E27FC236}">
                      <a16:creationId xmlns:a16="http://schemas.microsoft.com/office/drawing/2014/main" id="{C8712189-1427-44B7-86FA-CE3BE1DF9341}"/>
                    </a:ext>
                  </a:extLst>
                </p:cNvPr>
                <p:cNvSpPr/>
                <p:nvPr/>
              </p:nvSpPr>
              <p:spPr>
                <a:xfrm>
                  <a:off x="9058317" y="1465601"/>
                  <a:ext cx="354566" cy="254238"/>
                </a:xfrm>
                <a:custGeom>
                  <a:avLst/>
                  <a:gdLst>
                    <a:gd name="connsiteX0" fmla="*/ 154329 w 354566"/>
                    <a:gd name="connsiteY0" fmla="*/ 223888 h 254238"/>
                    <a:gd name="connsiteX1" fmla="*/ 162212 w 354566"/>
                    <a:gd name="connsiteY1" fmla="*/ 227041 h 254238"/>
                    <a:gd name="connsiteX2" fmla="*/ 195322 w 354566"/>
                    <a:gd name="connsiteY2" fmla="*/ 244385 h 254238"/>
                    <a:gd name="connsiteX3" fmla="*/ 214242 w 354566"/>
                    <a:gd name="connsiteY3" fmla="*/ 252268 h 254238"/>
                    <a:gd name="connsiteX4" fmla="*/ 222126 w 354566"/>
                    <a:gd name="connsiteY4" fmla="*/ 249115 h 254238"/>
                    <a:gd name="connsiteX5" fmla="*/ 233162 w 354566"/>
                    <a:gd name="connsiteY5" fmla="*/ 227041 h 254238"/>
                    <a:gd name="connsiteX6" fmla="*/ 263119 w 354566"/>
                    <a:gd name="connsiteY6" fmla="*/ 233348 h 254238"/>
                    <a:gd name="connsiteX7" fmla="*/ 267849 w 354566"/>
                    <a:gd name="connsiteY7" fmla="*/ 233348 h 254238"/>
                    <a:gd name="connsiteX8" fmla="*/ 289923 w 354566"/>
                    <a:gd name="connsiteY8" fmla="*/ 225465 h 254238"/>
                    <a:gd name="connsiteX9" fmla="*/ 294653 w 354566"/>
                    <a:gd name="connsiteY9" fmla="*/ 220735 h 254238"/>
                    <a:gd name="connsiteX10" fmla="*/ 318303 w 354566"/>
                    <a:gd name="connsiteY10" fmla="*/ 214428 h 254238"/>
                    <a:gd name="connsiteX11" fmla="*/ 343530 w 354566"/>
                    <a:gd name="connsiteY11" fmla="*/ 223888 h 254238"/>
                    <a:gd name="connsiteX12" fmla="*/ 352990 w 354566"/>
                    <a:gd name="connsiteY12" fmla="*/ 222311 h 254238"/>
                    <a:gd name="connsiteX13" fmla="*/ 354566 w 354566"/>
                    <a:gd name="connsiteY13" fmla="*/ 220735 h 254238"/>
                    <a:gd name="connsiteX14" fmla="*/ 182709 w 354566"/>
                    <a:gd name="connsiteY14" fmla="*/ 64644 h 254238"/>
                    <a:gd name="connsiteX15" fmla="*/ 56575 w 354566"/>
                    <a:gd name="connsiteY15" fmla="*/ 0 h 254238"/>
                    <a:gd name="connsiteX16" fmla="*/ 39231 w 354566"/>
                    <a:gd name="connsiteY16" fmla="*/ 17343 h 254238"/>
                    <a:gd name="connsiteX17" fmla="*/ 26618 w 354566"/>
                    <a:gd name="connsiteY17" fmla="*/ 56760 h 254238"/>
                    <a:gd name="connsiteX18" fmla="*/ 47115 w 354566"/>
                    <a:gd name="connsiteY18" fmla="*/ 69374 h 254238"/>
                    <a:gd name="connsiteX19" fmla="*/ 66035 w 354566"/>
                    <a:gd name="connsiteY19" fmla="*/ 96177 h 254238"/>
                    <a:gd name="connsiteX20" fmla="*/ 59728 w 354566"/>
                    <a:gd name="connsiteY20" fmla="*/ 116674 h 254238"/>
                    <a:gd name="connsiteX21" fmla="*/ 61305 w 354566"/>
                    <a:gd name="connsiteY21" fmla="*/ 124557 h 254238"/>
                    <a:gd name="connsiteX22" fmla="*/ 53421 w 354566"/>
                    <a:gd name="connsiteY22" fmla="*/ 143478 h 254238"/>
                    <a:gd name="connsiteX23" fmla="*/ 39231 w 354566"/>
                    <a:gd name="connsiteY23" fmla="*/ 145054 h 254238"/>
                    <a:gd name="connsiteX24" fmla="*/ 21888 w 354566"/>
                    <a:gd name="connsiteY24" fmla="*/ 148208 h 254238"/>
                    <a:gd name="connsiteX25" fmla="*/ 14004 w 354566"/>
                    <a:gd name="connsiteY25" fmla="*/ 157668 h 254238"/>
                    <a:gd name="connsiteX26" fmla="*/ 9274 w 354566"/>
                    <a:gd name="connsiteY26" fmla="*/ 165551 h 254238"/>
                    <a:gd name="connsiteX27" fmla="*/ 6121 w 354566"/>
                    <a:gd name="connsiteY27" fmla="*/ 203391 h 254238"/>
                    <a:gd name="connsiteX28" fmla="*/ 10851 w 354566"/>
                    <a:gd name="connsiteY28" fmla="*/ 212851 h 254238"/>
                    <a:gd name="connsiteX29" fmla="*/ 23464 w 354566"/>
                    <a:gd name="connsiteY29" fmla="*/ 222311 h 254238"/>
                    <a:gd name="connsiteX30" fmla="*/ 59728 w 354566"/>
                    <a:gd name="connsiteY30" fmla="*/ 212851 h 254238"/>
                    <a:gd name="connsiteX31" fmla="*/ 70765 w 354566"/>
                    <a:gd name="connsiteY31" fmla="*/ 209698 h 254238"/>
                    <a:gd name="connsiteX32" fmla="*/ 99145 w 354566"/>
                    <a:gd name="connsiteY32" fmla="*/ 214428 h 254238"/>
                    <a:gd name="connsiteX33" fmla="*/ 116488 w 354566"/>
                    <a:gd name="connsiteY33" fmla="*/ 222311 h 254238"/>
                    <a:gd name="connsiteX34" fmla="*/ 130678 w 354566"/>
                    <a:gd name="connsiteY34" fmla="*/ 223888 h 254238"/>
                    <a:gd name="connsiteX35" fmla="*/ 154329 w 354566"/>
                    <a:gd name="connsiteY35" fmla="*/ 223888 h 254238"/>
                    <a:gd name="connsiteX36" fmla="*/ 340376 w 354566"/>
                    <a:gd name="connsiteY36" fmla="*/ 208121 h 254238"/>
                    <a:gd name="connsiteX37" fmla="*/ 334070 w 354566"/>
                    <a:gd name="connsiteY37" fmla="*/ 201815 h 254238"/>
                    <a:gd name="connsiteX38" fmla="*/ 340376 w 354566"/>
                    <a:gd name="connsiteY38" fmla="*/ 208121 h 254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4566" h="254238">
                      <a:moveTo>
                        <a:pt x="154329" y="223888"/>
                      </a:moveTo>
                      <a:cubicBezTo>
                        <a:pt x="157482" y="223888"/>
                        <a:pt x="162212" y="225465"/>
                        <a:pt x="162212" y="227041"/>
                      </a:cubicBezTo>
                      <a:cubicBezTo>
                        <a:pt x="170095" y="239655"/>
                        <a:pt x="182709" y="239655"/>
                        <a:pt x="195322" y="244385"/>
                      </a:cubicBezTo>
                      <a:cubicBezTo>
                        <a:pt x="201629" y="247538"/>
                        <a:pt x="207936" y="249115"/>
                        <a:pt x="214242" y="252268"/>
                      </a:cubicBezTo>
                      <a:cubicBezTo>
                        <a:pt x="217396" y="253845"/>
                        <a:pt x="222126" y="256998"/>
                        <a:pt x="222126" y="249115"/>
                      </a:cubicBezTo>
                      <a:cubicBezTo>
                        <a:pt x="228432" y="250691"/>
                        <a:pt x="234739" y="234925"/>
                        <a:pt x="233162" y="227041"/>
                      </a:cubicBezTo>
                      <a:cubicBezTo>
                        <a:pt x="242622" y="228618"/>
                        <a:pt x="252082" y="231771"/>
                        <a:pt x="263119" y="233348"/>
                      </a:cubicBezTo>
                      <a:cubicBezTo>
                        <a:pt x="264696" y="233348"/>
                        <a:pt x="266273" y="233348"/>
                        <a:pt x="267849" y="233348"/>
                      </a:cubicBezTo>
                      <a:cubicBezTo>
                        <a:pt x="275733" y="231771"/>
                        <a:pt x="282039" y="228618"/>
                        <a:pt x="289923" y="225465"/>
                      </a:cubicBezTo>
                      <a:cubicBezTo>
                        <a:pt x="291499" y="225465"/>
                        <a:pt x="294653" y="223888"/>
                        <a:pt x="294653" y="220735"/>
                      </a:cubicBezTo>
                      <a:cubicBezTo>
                        <a:pt x="297806" y="212851"/>
                        <a:pt x="308843" y="209698"/>
                        <a:pt x="318303" y="214428"/>
                      </a:cubicBezTo>
                      <a:cubicBezTo>
                        <a:pt x="326186" y="219158"/>
                        <a:pt x="335646" y="220735"/>
                        <a:pt x="343530" y="223888"/>
                      </a:cubicBezTo>
                      <a:cubicBezTo>
                        <a:pt x="348260" y="220735"/>
                        <a:pt x="349836" y="220735"/>
                        <a:pt x="352990" y="222311"/>
                      </a:cubicBezTo>
                      <a:lnTo>
                        <a:pt x="354566" y="220735"/>
                      </a:lnTo>
                      <a:cubicBezTo>
                        <a:pt x="307266" y="160821"/>
                        <a:pt x="248929" y="108791"/>
                        <a:pt x="182709" y="64644"/>
                      </a:cubicBezTo>
                      <a:cubicBezTo>
                        <a:pt x="59728" y="-15767"/>
                        <a:pt x="78648" y="7883"/>
                        <a:pt x="56575" y="0"/>
                      </a:cubicBezTo>
                      <a:cubicBezTo>
                        <a:pt x="50268" y="6307"/>
                        <a:pt x="40808" y="17343"/>
                        <a:pt x="39231" y="17343"/>
                      </a:cubicBezTo>
                      <a:cubicBezTo>
                        <a:pt x="32924" y="23650"/>
                        <a:pt x="21888" y="50454"/>
                        <a:pt x="26618" y="56760"/>
                      </a:cubicBezTo>
                      <a:cubicBezTo>
                        <a:pt x="32924" y="63067"/>
                        <a:pt x="37655" y="69374"/>
                        <a:pt x="47115" y="69374"/>
                      </a:cubicBezTo>
                      <a:cubicBezTo>
                        <a:pt x="54998" y="70950"/>
                        <a:pt x="66035" y="88294"/>
                        <a:pt x="66035" y="96177"/>
                      </a:cubicBezTo>
                      <a:cubicBezTo>
                        <a:pt x="66035" y="104061"/>
                        <a:pt x="67611" y="111944"/>
                        <a:pt x="59728" y="116674"/>
                      </a:cubicBezTo>
                      <a:cubicBezTo>
                        <a:pt x="58151" y="116674"/>
                        <a:pt x="59728" y="121404"/>
                        <a:pt x="61305" y="124557"/>
                      </a:cubicBezTo>
                      <a:cubicBezTo>
                        <a:pt x="66035" y="130864"/>
                        <a:pt x="62881" y="141901"/>
                        <a:pt x="53421" y="143478"/>
                      </a:cubicBezTo>
                      <a:cubicBezTo>
                        <a:pt x="48691" y="145054"/>
                        <a:pt x="43961" y="143478"/>
                        <a:pt x="39231" y="145054"/>
                      </a:cubicBezTo>
                      <a:cubicBezTo>
                        <a:pt x="32924" y="145054"/>
                        <a:pt x="28195" y="146631"/>
                        <a:pt x="21888" y="148208"/>
                      </a:cubicBezTo>
                      <a:cubicBezTo>
                        <a:pt x="17158" y="149784"/>
                        <a:pt x="14004" y="152938"/>
                        <a:pt x="14004" y="157668"/>
                      </a:cubicBezTo>
                      <a:cubicBezTo>
                        <a:pt x="14004" y="160821"/>
                        <a:pt x="10851" y="163974"/>
                        <a:pt x="9274" y="165551"/>
                      </a:cubicBezTo>
                      <a:cubicBezTo>
                        <a:pt x="-3339" y="175011"/>
                        <a:pt x="-1762" y="193931"/>
                        <a:pt x="6121" y="203391"/>
                      </a:cubicBezTo>
                      <a:cubicBezTo>
                        <a:pt x="7698" y="206545"/>
                        <a:pt x="9274" y="209698"/>
                        <a:pt x="10851" y="212851"/>
                      </a:cubicBezTo>
                      <a:cubicBezTo>
                        <a:pt x="12428" y="220735"/>
                        <a:pt x="17158" y="223888"/>
                        <a:pt x="23464" y="222311"/>
                      </a:cubicBezTo>
                      <a:cubicBezTo>
                        <a:pt x="36078" y="219158"/>
                        <a:pt x="47115" y="216005"/>
                        <a:pt x="59728" y="212851"/>
                      </a:cubicBezTo>
                      <a:cubicBezTo>
                        <a:pt x="62881" y="211275"/>
                        <a:pt x="67611" y="211275"/>
                        <a:pt x="70765" y="209698"/>
                      </a:cubicBezTo>
                      <a:cubicBezTo>
                        <a:pt x="80225" y="206545"/>
                        <a:pt x="89685" y="209698"/>
                        <a:pt x="99145" y="214428"/>
                      </a:cubicBezTo>
                      <a:cubicBezTo>
                        <a:pt x="105452" y="217581"/>
                        <a:pt x="110182" y="220735"/>
                        <a:pt x="116488" y="222311"/>
                      </a:cubicBezTo>
                      <a:cubicBezTo>
                        <a:pt x="121218" y="223888"/>
                        <a:pt x="125948" y="223888"/>
                        <a:pt x="130678" y="223888"/>
                      </a:cubicBezTo>
                      <a:cubicBezTo>
                        <a:pt x="136985" y="223888"/>
                        <a:pt x="144868" y="223888"/>
                        <a:pt x="154329" y="223888"/>
                      </a:cubicBezTo>
                      <a:close/>
                      <a:moveTo>
                        <a:pt x="340376" y="208121"/>
                      </a:moveTo>
                      <a:cubicBezTo>
                        <a:pt x="337223" y="208121"/>
                        <a:pt x="335646" y="204968"/>
                        <a:pt x="334070" y="201815"/>
                      </a:cubicBezTo>
                      <a:cubicBezTo>
                        <a:pt x="337223" y="204968"/>
                        <a:pt x="338800" y="206545"/>
                        <a:pt x="340376" y="208121"/>
                      </a:cubicBezTo>
                      <a:close/>
                    </a:path>
                  </a:pathLst>
                </a:custGeom>
                <a:solidFill>
                  <a:srgbClr val="006580"/>
                </a:solidFill>
                <a:ln w="15726" cap="flat">
                  <a:noFill/>
                  <a:prstDash val="solid"/>
                  <a:miter/>
                </a:ln>
              </p:spPr>
              <p:txBody>
                <a:bodyPr rtlCol="0" anchor="ctr"/>
                <a:lstStyle/>
                <a:p>
                  <a:endParaRPr lang="en-US"/>
                </a:p>
              </p:txBody>
            </p:sp>
            <p:sp>
              <p:nvSpPr>
                <p:cNvPr id="18" name="Picture 120">
                  <a:extLst>
                    <a:ext uri="{FF2B5EF4-FFF2-40B4-BE49-F238E27FC236}">
                      <a16:creationId xmlns:a16="http://schemas.microsoft.com/office/drawing/2014/main" id="{72419133-1668-49ED-9DE5-A335FE1DD8FF}"/>
                    </a:ext>
                  </a:extLst>
                </p:cNvPr>
                <p:cNvSpPr/>
                <p:nvPr/>
              </p:nvSpPr>
              <p:spPr>
                <a:xfrm>
                  <a:off x="8201996" y="1429337"/>
                  <a:ext cx="730000" cy="1157280"/>
                </a:xfrm>
                <a:custGeom>
                  <a:avLst/>
                  <a:gdLst>
                    <a:gd name="connsiteX0" fmla="*/ 477733 w 730000"/>
                    <a:gd name="connsiteY0" fmla="*/ 808835 h 1157280"/>
                    <a:gd name="connsiteX1" fmla="*/ 463543 w 730000"/>
                    <a:gd name="connsiteY1" fmla="*/ 786761 h 1157280"/>
                    <a:gd name="connsiteX2" fmla="*/ 454083 w 730000"/>
                    <a:gd name="connsiteY2" fmla="*/ 766265 h 1157280"/>
                    <a:gd name="connsiteX3" fmla="*/ 425702 w 730000"/>
                    <a:gd name="connsiteY3" fmla="*/ 744191 h 1157280"/>
                    <a:gd name="connsiteX4" fmla="*/ 416242 w 730000"/>
                    <a:gd name="connsiteY4" fmla="*/ 718964 h 1157280"/>
                    <a:gd name="connsiteX5" fmla="*/ 398899 w 730000"/>
                    <a:gd name="connsiteY5" fmla="*/ 714234 h 1157280"/>
                    <a:gd name="connsiteX6" fmla="*/ 386286 w 730000"/>
                    <a:gd name="connsiteY6" fmla="*/ 709504 h 1157280"/>
                    <a:gd name="connsiteX7" fmla="*/ 375249 w 730000"/>
                    <a:gd name="connsiteY7" fmla="*/ 692161 h 1157280"/>
                    <a:gd name="connsiteX8" fmla="*/ 384709 w 730000"/>
                    <a:gd name="connsiteY8" fmla="*/ 692161 h 1157280"/>
                    <a:gd name="connsiteX9" fmla="*/ 402052 w 730000"/>
                    <a:gd name="connsiteY9" fmla="*/ 682701 h 1157280"/>
                    <a:gd name="connsiteX10" fmla="*/ 403629 w 730000"/>
                    <a:gd name="connsiteY10" fmla="*/ 673241 h 1157280"/>
                    <a:gd name="connsiteX11" fmla="*/ 402052 w 730000"/>
                    <a:gd name="connsiteY11" fmla="*/ 635401 h 1157280"/>
                    <a:gd name="connsiteX12" fmla="*/ 381556 w 730000"/>
                    <a:gd name="connsiteY12" fmla="*/ 614904 h 1157280"/>
                    <a:gd name="connsiteX13" fmla="*/ 378402 w 730000"/>
                    <a:gd name="connsiteY13" fmla="*/ 611750 h 1157280"/>
                    <a:gd name="connsiteX14" fmla="*/ 367366 w 730000"/>
                    <a:gd name="connsiteY14" fmla="*/ 584947 h 1157280"/>
                    <a:gd name="connsiteX15" fmla="*/ 365789 w 730000"/>
                    <a:gd name="connsiteY15" fmla="*/ 572333 h 1157280"/>
                    <a:gd name="connsiteX16" fmla="*/ 350022 w 730000"/>
                    <a:gd name="connsiteY16" fmla="*/ 542377 h 1157280"/>
                    <a:gd name="connsiteX17" fmla="*/ 338985 w 730000"/>
                    <a:gd name="connsiteY17" fmla="*/ 531340 h 1157280"/>
                    <a:gd name="connsiteX18" fmla="*/ 334255 w 730000"/>
                    <a:gd name="connsiteY18" fmla="*/ 529763 h 1157280"/>
                    <a:gd name="connsiteX19" fmla="*/ 313759 w 730000"/>
                    <a:gd name="connsiteY19" fmla="*/ 499806 h 1157280"/>
                    <a:gd name="connsiteX20" fmla="*/ 279072 w 730000"/>
                    <a:gd name="connsiteY20" fmla="*/ 477733 h 1157280"/>
                    <a:gd name="connsiteX21" fmla="*/ 250691 w 730000"/>
                    <a:gd name="connsiteY21" fmla="*/ 485616 h 1157280"/>
                    <a:gd name="connsiteX22" fmla="*/ 236501 w 730000"/>
                    <a:gd name="connsiteY22" fmla="*/ 484040 h 1157280"/>
                    <a:gd name="connsiteX23" fmla="*/ 238078 w 730000"/>
                    <a:gd name="connsiteY23" fmla="*/ 484040 h 1157280"/>
                    <a:gd name="connsiteX24" fmla="*/ 208121 w 730000"/>
                    <a:gd name="connsiteY24" fmla="*/ 457236 h 1157280"/>
                    <a:gd name="connsiteX25" fmla="*/ 200238 w 730000"/>
                    <a:gd name="connsiteY25" fmla="*/ 455659 h 1157280"/>
                    <a:gd name="connsiteX26" fmla="*/ 193931 w 730000"/>
                    <a:gd name="connsiteY26" fmla="*/ 439893 h 1157280"/>
                    <a:gd name="connsiteX27" fmla="*/ 208121 w 730000"/>
                    <a:gd name="connsiteY27" fmla="*/ 414666 h 1157280"/>
                    <a:gd name="connsiteX28" fmla="*/ 220735 w 730000"/>
                    <a:gd name="connsiteY28" fmla="*/ 400476 h 1157280"/>
                    <a:gd name="connsiteX29" fmla="*/ 216005 w 730000"/>
                    <a:gd name="connsiteY29" fmla="*/ 376826 h 1157280"/>
                    <a:gd name="connsiteX30" fmla="*/ 201815 w 730000"/>
                    <a:gd name="connsiteY30" fmla="*/ 370519 h 1157280"/>
                    <a:gd name="connsiteX31" fmla="*/ 187624 w 730000"/>
                    <a:gd name="connsiteY31" fmla="*/ 362636 h 1157280"/>
                    <a:gd name="connsiteX32" fmla="*/ 228618 w 730000"/>
                    <a:gd name="connsiteY32" fmla="*/ 335832 h 1157280"/>
                    <a:gd name="connsiteX33" fmla="*/ 228618 w 730000"/>
                    <a:gd name="connsiteY33" fmla="*/ 318489 h 1157280"/>
                    <a:gd name="connsiteX34" fmla="*/ 192354 w 730000"/>
                    <a:gd name="connsiteY34" fmla="*/ 318489 h 1157280"/>
                    <a:gd name="connsiteX35" fmla="*/ 176588 w 730000"/>
                    <a:gd name="connsiteY35" fmla="*/ 320065 h 1157280"/>
                    <a:gd name="connsiteX36" fmla="*/ 152938 w 730000"/>
                    <a:gd name="connsiteY36" fmla="*/ 280648 h 1157280"/>
                    <a:gd name="connsiteX37" fmla="*/ 186048 w 730000"/>
                    <a:gd name="connsiteY37" fmla="*/ 242808 h 1157280"/>
                    <a:gd name="connsiteX38" fmla="*/ 201815 w 730000"/>
                    <a:gd name="connsiteY38" fmla="*/ 230195 h 1157280"/>
                    <a:gd name="connsiteX39" fmla="*/ 209698 w 730000"/>
                    <a:gd name="connsiteY39" fmla="*/ 228618 h 1157280"/>
                    <a:gd name="connsiteX40" fmla="*/ 238078 w 730000"/>
                    <a:gd name="connsiteY40" fmla="*/ 231771 h 1157280"/>
                    <a:gd name="connsiteX41" fmla="*/ 256998 w 730000"/>
                    <a:gd name="connsiteY41" fmla="*/ 244385 h 1157280"/>
                    <a:gd name="connsiteX42" fmla="*/ 272765 w 730000"/>
                    <a:gd name="connsiteY42" fmla="*/ 260152 h 1157280"/>
                    <a:gd name="connsiteX43" fmla="*/ 297992 w 730000"/>
                    <a:gd name="connsiteY43" fmla="*/ 263305 h 1157280"/>
                    <a:gd name="connsiteX44" fmla="*/ 315335 w 730000"/>
                    <a:gd name="connsiteY44" fmla="*/ 279072 h 1157280"/>
                    <a:gd name="connsiteX45" fmla="*/ 316912 w 730000"/>
                    <a:gd name="connsiteY45" fmla="*/ 291685 h 1157280"/>
                    <a:gd name="connsiteX46" fmla="*/ 302722 w 730000"/>
                    <a:gd name="connsiteY46" fmla="*/ 323219 h 1157280"/>
                    <a:gd name="connsiteX47" fmla="*/ 315335 w 730000"/>
                    <a:gd name="connsiteY47" fmla="*/ 331102 h 1157280"/>
                    <a:gd name="connsiteX48" fmla="*/ 335832 w 730000"/>
                    <a:gd name="connsiteY48" fmla="*/ 302722 h 1157280"/>
                    <a:gd name="connsiteX49" fmla="*/ 368942 w 730000"/>
                    <a:gd name="connsiteY49" fmla="*/ 282225 h 1157280"/>
                    <a:gd name="connsiteX50" fmla="*/ 389439 w 730000"/>
                    <a:gd name="connsiteY50" fmla="*/ 280648 h 1157280"/>
                    <a:gd name="connsiteX51" fmla="*/ 417819 w 730000"/>
                    <a:gd name="connsiteY51" fmla="*/ 280648 h 1157280"/>
                    <a:gd name="connsiteX52" fmla="*/ 435163 w 730000"/>
                    <a:gd name="connsiteY52" fmla="*/ 266458 h 1157280"/>
                    <a:gd name="connsiteX53" fmla="*/ 436739 w 730000"/>
                    <a:gd name="connsiteY53" fmla="*/ 263305 h 1157280"/>
                    <a:gd name="connsiteX54" fmla="*/ 444623 w 730000"/>
                    <a:gd name="connsiteY54" fmla="*/ 271188 h 1157280"/>
                    <a:gd name="connsiteX55" fmla="*/ 468273 w 730000"/>
                    <a:gd name="connsiteY55" fmla="*/ 261728 h 1157280"/>
                    <a:gd name="connsiteX56" fmla="*/ 476156 w 730000"/>
                    <a:gd name="connsiteY56" fmla="*/ 261728 h 1157280"/>
                    <a:gd name="connsiteX57" fmla="*/ 493500 w 730000"/>
                    <a:gd name="connsiteY57" fmla="*/ 261728 h 1157280"/>
                    <a:gd name="connsiteX58" fmla="*/ 515573 w 730000"/>
                    <a:gd name="connsiteY58" fmla="*/ 268035 h 1157280"/>
                    <a:gd name="connsiteX59" fmla="*/ 520303 w 730000"/>
                    <a:gd name="connsiteY59" fmla="*/ 266458 h 1157280"/>
                    <a:gd name="connsiteX60" fmla="*/ 542377 w 730000"/>
                    <a:gd name="connsiteY60" fmla="*/ 260152 h 1157280"/>
                    <a:gd name="connsiteX61" fmla="*/ 573910 w 730000"/>
                    <a:gd name="connsiteY61" fmla="*/ 266458 h 1157280"/>
                    <a:gd name="connsiteX62" fmla="*/ 577063 w 730000"/>
                    <a:gd name="connsiteY62" fmla="*/ 269612 h 1157280"/>
                    <a:gd name="connsiteX63" fmla="*/ 569180 w 730000"/>
                    <a:gd name="connsiteY63" fmla="*/ 269612 h 1157280"/>
                    <a:gd name="connsiteX64" fmla="*/ 562873 w 730000"/>
                    <a:gd name="connsiteY64" fmla="*/ 272765 h 1157280"/>
                    <a:gd name="connsiteX65" fmla="*/ 566027 w 730000"/>
                    <a:gd name="connsiteY65" fmla="*/ 279072 h 1157280"/>
                    <a:gd name="connsiteX66" fmla="*/ 575487 w 730000"/>
                    <a:gd name="connsiteY66" fmla="*/ 282225 h 1157280"/>
                    <a:gd name="connsiteX67" fmla="*/ 599137 w 730000"/>
                    <a:gd name="connsiteY67" fmla="*/ 286955 h 1157280"/>
                    <a:gd name="connsiteX68" fmla="*/ 618057 w 730000"/>
                    <a:gd name="connsiteY68" fmla="*/ 291685 h 1157280"/>
                    <a:gd name="connsiteX69" fmla="*/ 625940 w 730000"/>
                    <a:gd name="connsiteY69" fmla="*/ 286955 h 1157280"/>
                    <a:gd name="connsiteX70" fmla="*/ 611750 w 730000"/>
                    <a:gd name="connsiteY70" fmla="*/ 279072 h 1157280"/>
                    <a:gd name="connsiteX71" fmla="*/ 602290 w 730000"/>
                    <a:gd name="connsiteY71" fmla="*/ 268035 h 1157280"/>
                    <a:gd name="connsiteX72" fmla="*/ 608597 w 730000"/>
                    <a:gd name="connsiteY72" fmla="*/ 260152 h 1157280"/>
                    <a:gd name="connsiteX73" fmla="*/ 625940 w 730000"/>
                    <a:gd name="connsiteY73" fmla="*/ 249115 h 1157280"/>
                    <a:gd name="connsiteX74" fmla="*/ 610174 w 730000"/>
                    <a:gd name="connsiteY74" fmla="*/ 236501 h 1157280"/>
                    <a:gd name="connsiteX75" fmla="*/ 633824 w 730000"/>
                    <a:gd name="connsiteY75" fmla="*/ 245962 h 1157280"/>
                    <a:gd name="connsiteX76" fmla="*/ 687431 w 730000"/>
                    <a:gd name="connsiteY76" fmla="*/ 268035 h 1157280"/>
                    <a:gd name="connsiteX77" fmla="*/ 696891 w 730000"/>
                    <a:gd name="connsiteY77" fmla="*/ 269612 h 1157280"/>
                    <a:gd name="connsiteX78" fmla="*/ 718964 w 730000"/>
                    <a:gd name="connsiteY78" fmla="*/ 263305 h 1157280"/>
                    <a:gd name="connsiteX79" fmla="*/ 715811 w 730000"/>
                    <a:gd name="connsiteY79" fmla="*/ 247538 h 1157280"/>
                    <a:gd name="connsiteX80" fmla="*/ 707928 w 730000"/>
                    <a:gd name="connsiteY80" fmla="*/ 242808 h 1157280"/>
                    <a:gd name="connsiteX81" fmla="*/ 709504 w 730000"/>
                    <a:gd name="connsiteY81" fmla="*/ 236501 h 1157280"/>
                    <a:gd name="connsiteX82" fmla="*/ 722118 w 730000"/>
                    <a:gd name="connsiteY82" fmla="*/ 203391 h 1157280"/>
                    <a:gd name="connsiteX83" fmla="*/ 730001 w 730000"/>
                    <a:gd name="connsiteY83" fmla="*/ 186048 h 1157280"/>
                    <a:gd name="connsiteX84" fmla="*/ 711081 w 730000"/>
                    <a:gd name="connsiteY84" fmla="*/ 186048 h 1157280"/>
                    <a:gd name="connsiteX85" fmla="*/ 690584 w 730000"/>
                    <a:gd name="connsiteY85" fmla="*/ 184471 h 1157280"/>
                    <a:gd name="connsiteX86" fmla="*/ 689007 w 730000"/>
                    <a:gd name="connsiteY86" fmla="*/ 175011 h 1157280"/>
                    <a:gd name="connsiteX87" fmla="*/ 692161 w 730000"/>
                    <a:gd name="connsiteY87" fmla="*/ 148208 h 1157280"/>
                    <a:gd name="connsiteX88" fmla="*/ 676394 w 730000"/>
                    <a:gd name="connsiteY88" fmla="*/ 127711 h 1157280"/>
                    <a:gd name="connsiteX89" fmla="*/ 648014 w 730000"/>
                    <a:gd name="connsiteY89" fmla="*/ 127711 h 1157280"/>
                    <a:gd name="connsiteX90" fmla="*/ 630670 w 730000"/>
                    <a:gd name="connsiteY90" fmla="*/ 134017 h 1157280"/>
                    <a:gd name="connsiteX91" fmla="*/ 619634 w 730000"/>
                    <a:gd name="connsiteY91" fmla="*/ 140324 h 1157280"/>
                    <a:gd name="connsiteX92" fmla="*/ 594407 w 730000"/>
                    <a:gd name="connsiteY92" fmla="*/ 152938 h 1157280"/>
                    <a:gd name="connsiteX93" fmla="*/ 580217 w 730000"/>
                    <a:gd name="connsiteY93" fmla="*/ 149784 h 1157280"/>
                    <a:gd name="connsiteX94" fmla="*/ 554990 w 730000"/>
                    <a:gd name="connsiteY94" fmla="*/ 160821 h 1157280"/>
                    <a:gd name="connsiteX95" fmla="*/ 539223 w 730000"/>
                    <a:gd name="connsiteY95" fmla="*/ 163974 h 1157280"/>
                    <a:gd name="connsiteX96" fmla="*/ 537647 w 730000"/>
                    <a:gd name="connsiteY96" fmla="*/ 157668 h 1157280"/>
                    <a:gd name="connsiteX97" fmla="*/ 548683 w 730000"/>
                    <a:gd name="connsiteY97" fmla="*/ 145054 h 1157280"/>
                    <a:gd name="connsiteX98" fmla="*/ 551837 w 730000"/>
                    <a:gd name="connsiteY98" fmla="*/ 124557 h 1157280"/>
                    <a:gd name="connsiteX99" fmla="*/ 536070 w 730000"/>
                    <a:gd name="connsiteY99" fmla="*/ 102484 h 1157280"/>
                    <a:gd name="connsiteX100" fmla="*/ 528186 w 730000"/>
                    <a:gd name="connsiteY100" fmla="*/ 91447 h 1157280"/>
                    <a:gd name="connsiteX101" fmla="*/ 525033 w 730000"/>
                    <a:gd name="connsiteY101" fmla="*/ 77257 h 1157280"/>
                    <a:gd name="connsiteX102" fmla="*/ 525033 w 730000"/>
                    <a:gd name="connsiteY102" fmla="*/ 66220 h 1157280"/>
                    <a:gd name="connsiteX103" fmla="*/ 548683 w 730000"/>
                    <a:gd name="connsiteY103" fmla="*/ 63067 h 1157280"/>
                    <a:gd name="connsiteX104" fmla="*/ 588100 w 730000"/>
                    <a:gd name="connsiteY104" fmla="*/ 67797 h 1157280"/>
                    <a:gd name="connsiteX105" fmla="*/ 619634 w 730000"/>
                    <a:gd name="connsiteY105" fmla="*/ 75681 h 1157280"/>
                    <a:gd name="connsiteX106" fmla="*/ 633824 w 730000"/>
                    <a:gd name="connsiteY106" fmla="*/ 78834 h 1157280"/>
                    <a:gd name="connsiteX107" fmla="*/ 633824 w 730000"/>
                    <a:gd name="connsiteY107" fmla="*/ 70950 h 1157280"/>
                    <a:gd name="connsiteX108" fmla="*/ 635400 w 730000"/>
                    <a:gd name="connsiteY108" fmla="*/ 70950 h 1157280"/>
                    <a:gd name="connsiteX109" fmla="*/ 640131 w 730000"/>
                    <a:gd name="connsiteY109" fmla="*/ 74104 h 1157280"/>
                    <a:gd name="connsiteX110" fmla="*/ 670087 w 730000"/>
                    <a:gd name="connsiteY110" fmla="*/ 88294 h 1157280"/>
                    <a:gd name="connsiteX111" fmla="*/ 698468 w 730000"/>
                    <a:gd name="connsiteY111" fmla="*/ 93024 h 1157280"/>
                    <a:gd name="connsiteX112" fmla="*/ 712658 w 730000"/>
                    <a:gd name="connsiteY112" fmla="*/ 89871 h 1157280"/>
                    <a:gd name="connsiteX113" fmla="*/ 714234 w 730000"/>
                    <a:gd name="connsiteY113" fmla="*/ 78834 h 1157280"/>
                    <a:gd name="connsiteX114" fmla="*/ 698468 w 730000"/>
                    <a:gd name="connsiteY114" fmla="*/ 67797 h 1157280"/>
                    <a:gd name="connsiteX115" fmla="*/ 668511 w 730000"/>
                    <a:gd name="connsiteY115" fmla="*/ 67797 h 1157280"/>
                    <a:gd name="connsiteX116" fmla="*/ 677971 w 730000"/>
                    <a:gd name="connsiteY116" fmla="*/ 61490 h 1157280"/>
                    <a:gd name="connsiteX117" fmla="*/ 674817 w 730000"/>
                    <a:gd name="connsiteY117" fmla="*/ 52030 h 1157280"/>
                    <a:gd name="connsiteX118" fmla="*/ 665357 w 730000"/>
                    <a:gd name="connsiteY118" fmla="*/ 50454 h 1157280"/>
                    <a:gd name="connsiteX119" fmla="*/ 673241 w 730000"/>
                    <a:gd name="connsiteY119" fmla="*/ 42570 h 1157280"/>
                    <a:gd name="connsiteX120" fmla="*/ 677971 w 730000"/>
                    <a:gd name="connsiteY120" fmla="*/ 31534 h 1157280"/>
                    <a:gd name="connsiteX121" fmla="*/ 670087 w 730000"/>
                    <a:gd name="connsiteY121" fmla="*/ 26804 h 1157280"/>
                    <a:gd name="connsiteX122" fmla="*/ 649591 w 730000"/>
                    <a:gd name="connsiteY122" fmla="*/ 23650 h 1157280"/>
                    <a:gd name="connsiteX123" fmla="*/ 641707 w 730000"/>
                    <a:gd name="connsiteY123" fmla="*/ 25227 h 1157280"/>
                    <a:gd name="connsiteX124" fmla="*/ 643284 w 730000"/>
                    <a:gd name="connsiteY124" fmla="*/ 33110 h 1157280"/>
                    <a:gd name="connsiteX125" fmla="*/ 643284 w 730000"/>
                    <a:gd name="connsiteY125" fmla="*/ 37840 h 1157280"/>
                    <a:gd name="connsiteX126" fmla="*/ 610174 w 730000"/>
                    <a:gd name="connsiteY126" fmla="*/ 33110 h 1157280"/>
                    <a:gd name="connsiteX127" fmla="*/ 591253 w 730000"/>
                    <a:gd name="connsiteY127" fmla="*/ 14190 h 1157280"/>
                    <a:gd name="connsiteX128" fmla="*/ 580217 w 730000"/>
                    <a:gd name="connsiteY128" fmla="*/ 4730 h 1157280"/>
                    <a:gd name="connsiteX129" fmla="*/ 605444 w 730000"/>
                    <a:gd name="connsiteY129" fmla="*/ 11037 h 1157280"/>
                    <a:gd name="connsiteX130" fmla="*/ 614904 w 730000"/>
                    <a:gd name="connsiteY130" fmla="*/ 3153 h 1157280"/>
                    <a:gd name="connsiteX131" fmla="*/ 614904 w 730000"/>
                    <a:gd name="connsiteY131" fmla="*/ 0 h 1157280"/>
                    <a:gd name="connsiteX132" fmla="*/ 93024 w 730000"/>
                    <a:gd name="connsiteY132" fmla="*/ 216005 h 1157280"/>
                    <a:gd name="connsiteX133" fmla="*/ 86717 w 730000"/>
                    <a:gd name="connsiteY133" fmla="*/ 236501 h 1157280"/>
                    <a:gd name="connsiteX134" fmla="*/ 78834 w 730000"/>
                    <a:gd name="connsiteY134" fmla="*/ 258575 h 1157280"/>
                    <a:gd name="connsiteX135" fmla="*/ 104061 w 730000"/>
                    <a:gd name="connsiteY135" fmla="*/ 312182 h 1157280"/>
                    <a:gd name="connsiteX136" fmla="*/ 115097 w 730000"/>
                    <a:gd name="connsiteY136" fmla="*/ 327949 h 1157280"/>
                    <a:gd name="connsiteX137" fmla="*/ 126134 w 730000"/>
                    <a:gd name="connsiteY137" fmla="*/ 332679 h 1157280"/>
                    <a:gd name="connsiteX138" fmla="*/ 141901 w 730000"/>
                    <a:gd name="connsiteY138" fmla="*/ 348445 h 1157280"/>
                    <a:gd name="connsiteX139" fmla="*/ 151361 w 730000"/>
                    <a:gd name="connsiteY139" fmla="*/ 376826 h 1157280"/>
                    <a:gd name="connsiteX140" fmla="*/ 168704 w 730000"/>
                    <a:gd name="connsiteY140" fmla="*/ 392592 h 1157280"/>
                    <a:gd name="connsiteX141" fmla="*/ 167128 w 730000"/>
                    <a:gd name="connsiteY141" fmla="*/ 400476 h 1157280"/>
                    <a:gd name="connsiteX142" fmla="*/ 163974 w 730000"/>
                    <a:gd name="connsiteY142" fmla="*/ 424126 h 1157280"/>
                    <a:gd name="connsiteX143" fmla="*/ 165551 w 730000"/>
                    <a:gd name="connsiteY143" fmla="*/ 432009 h 1157280"/>
                    <a:gd name="connsiteX144" fmla="*/ 171858 w 730000"/>
                    <a:gd name="connsiteY144" fmla="*/ 446199 h 1157280"/>
                    <a:gd name="connsiteX145" fmla="*/ 179741 w 730000"/>
                    <a:gd name="connsiteY145" fmla="*/ 458813 h 1157280"/>
                    <a:gd name="connsiteX146" fmla="*/ 189201 w 730000"/>
                    <a:gd name="connsiteY146" fmla="*/ 474579 h 1157280"/>
                    <a:gd name="connsiteX147" fmla="*/ 209698 w 730000"/>
                    <a:gd name="connsiteY147" fmla="*/ 493500 h 1157280"/>
                    <a:gd name="connsiteX148" fmla="*/ 208121 w 730000"/>
                    <a:gd name="connsiteY148" fmla="*/ 496653 h 1157280"/>
                    <a:gd name="connsiteX149" fmla="*/ 193931 w 730000"/>
                    <a:gd name="connsiteY149" fmla="*/ 518726 h 1157280"/>
                    <a:gd name="connsiteX150" fmla="*/ 181318 w 730000"/>
                    <a:gd name="connsiteY150" fmla="*/ 526610 h 1157280"/>
                    <a:gd name="connsiteX151" fmla="*/ 137171 w 730000"/>
                    <a:gd name="connsiteY151" fmla="*/ 545530 h 1157280"/>
                    <a:gd name="connsiteX152" fmla="*/ 111944 w 730000"/>
                    <a:gd name="connsiteY152" fmla="*/ 594407 h 1157280"/>
                    <a:gd name="connsiteX153" fmla="*/ 115097 w 730000"/>
                    <a:gd name="connsiteY153" fmla="*/ 613327 h 1157280"/>
                    <a:gd name="connsiteX154" fmla="*/ 111944 w 730000"/>
                    <a:gd name="connsiteY154" fmla="*/ 629094 h 1157280"/>
                    <a:gd name="connsiteX155" fmla="*/ 110367 w 730000"/>
                    <a:gd name="connsiteY155" fmla="*/ 655897 h 1157280"/>
                    <a:gd name="connsiteX156" fmla="*/ 110367 w 730000"/>
                    <a:gd name="connsiteY156" fmla="*/ 676394 h 1157280"/>
                    <a:gd name="connsiteX157" fmla="*/ 116674 w 730000"/>
                    <a:gd name="connsiteY157" fmla="*/ 715811 h 1157280"/>
                    <a:gd name="connsiteX158" fmla="*/ 115097 w 730000"/>
                    <a:gd name="connsiteY158" fmla="*/ 796221 h 1157280"/>
                    <a:gd name="connsiteX159" fmla="*/ 105637 w 730000"/>
                    <a:gd name="connsiteY159" fmla="*/ 804105 h 1157280"/>
                    <a:gd name="connsiteX160" fmla="*/ 100907 w 730000"/>
                    <a:gd name="connsiteY160" fmla="*/ 818295 h 1157280"/>
                    <a:gd name="connsiteX161" fmla="*/ 85140 w 730000"/>
                    <a:gd name="connsiteY161" fmla="*/ 846675 h 1157280"/>
                    <a:gd name="connsiteX162" fmla="*/ 83564 w 730000"/>
                    <a:gd name="connsiteY162" fmla="*/ 849828 h 1157280"/>
                    <a:gd name="connsiteX163" fmla="*/ 77257 w 730000"/>
                    <a:gd name="connsiteY163" fmla="*/ 857712 h 1157280"/>
                    <a:gd name="connsiteX164" fmla="*/ 63067 w 730000"/>
                    <a:gd name="connsiteY164" fmla="*/ 889245 h 1157280"/>
                    <a:gd name="connsiteX165" fmla="*/ 33110 w 730000"/>
                    <a:gd name="connsiteY165" fmla="*/ 939699 h 1157280"/>
                    <a:gd name="connsiteX166" fmla="*/ 31534 w 730000"/>
                    <a:gd name="connsiteY166" fmla="*/ 941276 h 1157280"/>
                    <a:gd name="connsiteX167" fmla="*/ 25227 w 730000"/>
                    <a:gd name="connsiteY167" fmla="*/ 966502 h 1157280"/>
                    <a:gd name="connsiteX168" fmla="*/ 23650 w 730000"/>
                    <a:gd name="connsiteY168" fmla="*/ 986999 h 1157280"/>
                    <a:gd name="connsiteX169" fmla="*/ 22073 w 730000"/>
                    <a:gd name="connsiteY169" fmla="*/ 990153 h 1157280"/>
                    <a:gd name="connsiteX170" fmla="*/ 12613 w 730000"/>
                    <a:gd name="connsiteY170" fmla="*/ 1010649 h 1157280"/>
                    <a:gd name="connsiteX171" fmla="*/ 6307 w 730000"/>
                    <a:gd name="connsiteY171" fmla="*/ 1007496 h 1157280"/>
                    <a:gd name="connsiteX172" fmla="*/ 0 w 730000"/>
                    <a:gd name="connsiteY172" fmla="*/ 1015379 h 1157280"/>
                    <a:gd name="connsiteX173" fmla="*/ 6307 w 730000"/>
                    <a:gd name="connsiteY173" fmla="*/ 1042183 h 1157280"/>
                    <a:gd name="connsiteX174" fmla="*/ 7883 w 730000"/>
                    <a:gd name="connsiteY174" fmla="*/ 1081600 h 1157280"/>
                    <a:gd name="connsiteX175" fmla="*/ 7883 w 730000"/>
                    <a:gd name="connsiteY175" fmla="*/ 1086330 h 1157280"/>
                    <a:gd name="connsiteX176" fmla="*/ 17343 w 730000"/>
                    <a:gd name="connsiteY176" fmla="*/ 1119440 h 1157280"/>
                    <a:gd name="connsiteX177" fmla="*/ 29957 w 730000"/>
                    <a:gd name="connsiteY177" fmla="*/ 1135207 h 1157280"/>
                    <a:gd name="connsiteX178" fmla="*/ 39417 w 730000"/>
                    <a:gd name="connsiteY178" fmla="*/ 1144667 h 1157280"/>
                    <a:gd name="connsiteX179" fmla="*/ 56760 w 730000"/>
                    <a:gd name="connsiteY179" fmla="*/ 1154127 h 1157280"/>
                    <a:gd name="connsiteX180" fmla="*/ 64644 w 730000"/>
                    <a:gd name="connsiteY180" fmla="*/ 1157280 h 1157280"/>
                    <a:gd name="connsiteX181" fmla="*/ 61490 w 730000"/>
                    <a:gd name="connsiteY181" fmla="*/ 1143090 h 1157280"/>
                    <a:gd name="connsiteX182" fmla="*/ 52030 w 730000"/>
                    <a:gd name="connsiteY182" fmla="*/ 1128900 h 1157280"/>
                    <a:gd name="connsiteX183" fmla="*/ 39417 w 730000"/>
                    <a:gd name="connsiteY183" fmla="*/ 1103673 h 1157280"/>
                    <a:gd name="connsiteX184" fmla="*/ 40994 w 730000"/>
                    <a:gd name="connsiteY184" fmla="*/ 1094213 h 1157280"/>
                    <a:gd name="connsiteX185" fmla="*/ 42570 w 730000"/>
                    <a:gd name="connsiteY185" fmla="*/ 1089483 h 1157280"/>
                    <a:gd name="connsiteX186" fmla="*/ 56760 w 730000"/>
                    <a:gd name="connsiteY186" fmla="*/ 1080023 h 1157280"/>
                    <a:gd name="connsiteX187" fmla="*/ 66220 w 730000"/>
                    <a:gd name="connsiteY187" fmla="*/ 1068986 h 1157280"/>
                    <a:gd name="connsiteX188" fmla="*/ 64644 w 730000"/>
                    <a:gd name="connsiteY188" fmla="*/ 1054796 h 1157280"/>
                    <a:gd name="connsiteX189" fmla="*/ 69374 w 730000"/>
                    <a:gd name="connsiteY189" fmla="*/ 1043760 h 1157280"/>
                    <a:gd name="connsiteX190" fmla="*/ 80410 w 730000"/>
                    <a:gd name="connsiteY190" fmla="*/ 1039030 h 1157280"/>
                    <a:gd name="connsiteX191" fmla="*/ 91447 w 730000"/>
                    <a:gd name="connsiteY191" fmla="*/ 1029570 h 1157280"/>
                    <a:gd name="connsiteX192" fmla="*/ 94601 w 730000"/>
                    <a:gd name="connsiteY192" fmla="*/ 1026416 h 1157280"/>
                    <a:gd name="connsiteX193" fmla="*/ 102484 w 730000"/>
                    <a:gd name="connsiteY193" fmla="*/ 1020110 h 1157280"/>
                    <a:gd name="connsiteX194" fmla="*/ 148208 w 730000"/>
                    <a:gd name="connsiteY194" fmla="*/ 1010649 h 1157280"/>
                    <a:gd name="connsiteX195" fmla="*/ 165551 w 730000"/>
                    <a:gd name="connsiteY195" fmla="*/ 991729 h 1157280"/>
                    <a:gd name="connsiteX196" fmla="*/ 165551 w 730000"/>
                    <a:gd name="connsiteY196" fmla="*/ 979116 h 1157280"/>
                    <a:gd name="connsiteX197" fmla="*/ 167128 w 730000"/>
                    <a:gd name="connsiteY197" fmla="*/ 979116 h 1157280"/>
                    <a:gd name="connsiteX198" fmla="*/ 168704 w 730000"/>
                    <a:gd name="connsiteY198" fmla="*/ 982269 h 1157280"/>
                    <a:gd name="connsiteX199" fmla="*/ 195508 w 730000"/>
                    <a:gd name="connsiteY199" fmla="*/ 991729 h 1157280"/>
                    <a:gd name="connsiteX200" fmla="*/ 217581 w 730000"/>
                    <a:gd name="connsiteY200" fmla="*/ 980693 h 1157280"/>
                    <a:gd name="connsiteX201" fmla="*/ 242808 w 730000"/>
                    <a:gd name="connsiteY201" fmla="*/ 964926 h 1157280"/>
                    <a:gd name="connsiteX202" fmla="*/ 250691 w 730000"/>
                    <a:gd name="connsiteY202" fmla="*/ 960196 h 1157280"/>
                    <a:gd name="connsiteX203" fmla="*/ 266458 w 730000"/>
                    <a:gd name="connsiteY203" fmla="*/ 942852 h 1157280"/>
                    <a:gd name="connsiteX204" fmla="*/ 271188 w 730000"/>
                    <a:gd name="connsiteY204" fmla="*/ 933392 h 1157280"/>
                    <a:gd name="connsiteX205" fmla="*/ 293262 w 730000"/>
                    <a:gd name="connsiteY205" fmla="*/ 931816 h 1157280"/>
                    <a:gd name="connsiteX206" fmla="*/ 309029 w 730000"/>
                    <a:gd name="connsiteY206" fmla="*/ 933392 h 1157280"/>
                    <a:gd name="connsiteX207" fmla="*/ 315335 w 730000"/>
                    <a:gd name="connsiteY207" fmla="*/ 936546 h 1157280"/>
                    <a:gd name="connsiteX208" fmla="*/ 327949 w 730000"/>
                    <a:gd name="connsiteY208" fmla="*/ 942852 h 1157280"/>
                    <a:gd name="connsiteX209" fmla="*/ 361059 w 730000"/>
                    <a:gd name="connsiteY209" fmla="*/ 925509 h 1157280"/>
                    <a:gd name="connsiteX210" fmla="*/ 384709 w 730000"/>
                    <a:gd name="connsiteY210" fmla="*/ 901859 h 1157280"/>
                    <a:gd name="connsiteX211" fmla="*/ 397322 w 730000"/>
                    <a:gd name="connsiteY211" fmla="*/ 882939 h 1157280"/>
                    <a:gd name="connsiteX212" fmla="*/ 416242 w 730000"/>
                    <a:gd name="connsiteY212" fmla="*/ 868749 h 1157280"/>
                    <a:gd name="connsiteX213" fmla="*/ 420973 w 730000"/>
                    <a:gd name="connsiteY213" fmla="*/ 867172 h 1157280"/>
                    <a:gd name="connsiteX214" fmla="*/ 444623 w 730000"/>
                    <a:gd name="connsiteY214" fmla="*/ 856135 h 1157280"/>
                    <a:gd name="connsiteX215" fmla="*/ 476156 w 730000"/>
                    <a:gd name="connsiteY215" fmla="*/ 829332 h 1157280"/>
                    <a:gd name="connsiteX216" fmla="*/ 477733 w 730000"/>
                    <a:gd name="connsiteY216" fmla="*/ 808835 h 115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730000" h="1157280">
                      <a:moveTo>
                        <a:pt x="477733" y="808835"/>
                      </a:moveTo>
                      <a:cubicBezTo>
                        <a:pt x="471426" y="802528"/>
                        <a:pt x="463543" y="796221"/>
                        <a:pt x="463543" y="786761"/>
                      </a:cubicBezTo>
                      <a:cubicBezTo>
                        <a:pt x="463543" y="778878"/>
                        <a:pt x="461966" y="770995"/>
                        <a:pt x="454083" y="766265"/>
                      </a:cubicBezTo>
                      <a:cubicBezTo>
                        <a:pt x="444623" y="759958"/>
                        <a:pt x="435163" y="752075"/>
                        <a:pt x="425702" y="744191"/>
                      </a:cubicBezTo>
                      <a:cubicBezTo>
                        <a:pt x="430433" y="734731"/>
                        <a:pt x="420973" y="726848"/>
                        <a:pt x="416242" y="718964"/>
                      </a:cubicBezTo>
                      <a:cubicBezTo>
                        <a:pt x="413089" y="712658"/>
                        <a:pt x="405206" y="712658"/>
                        <a:pt x="398899" y="714234"/>
                      </a:cubicBezTo>
                      <a:cubicBezTo>
                        <a:pt x="394169" y="715811"/>
                        <a:pt x="389439" y="714234"/>
                        <a:pt x="386286" y="709504"/>
                      </a:cubicBezTo>
                      <a:cubicBezTo>
                        <a:pt x="383132" y="704774"/>
                        <a:pt x="379979" y="698468"/>
                        <a:pt x="375249" y="692161"/>
                      </a:cubicBezTo>
                      <a:cubicBezTo>
                        <a:pt x="379979" y="692161"/>
                        <a:pt x="381556" y="692161"/>
                        <a:pt x="384709" y="692161"/>
                      </a:cubicBezTo>
                      <a:cubicBezTo>
                        <a:pt x="391016" y="690584"/>
                        <a:pt x="398899" y="690584"/>
                        <a:pt x="402052" y="682701"/>
                      </a:cubicBezTo>
                      <a:cubicBezTo>
                        <a:pt x="403629" y="679547"/>
                        <a:pt x="402052" y="676394"/>
                        <a:pt x="403629" y="673241"/>
                      </a:cubicBezTo>
                      <a:cubicBezTo>
                        <a:pt x="408359" y="660627"/>
                        <a:pt x="408359" y="648014"/>
                        <a:pt x="402052" y="635401"/>
                      </a:cubicBezTo>
                      <a:cubicBezTo>
                        <a:pt x="398899" y="625940"/>
                        <a:pt x="392592" y="618057"/>
                        <a:pt x="381556" y="614904"/>
                      </a:cubicBezTo>
                      <a:cubicBezTo>
                        <a:pt x="379979" y="614904"/>
                        <a:pt x="378402" y="613327"/>
                        <a:pt x="378402" y="611750"/>
                      </a:cubicBezTo>
                      <a:cubicBezTo>
                        <a:pt x="370519" y="603867"/>
                        <a:pt x="365789" y="595984"/>
                        <a:pt x="367366" y="584947"/>
                      </a:cubicBezTo>
                      <a:cubicBezTo>
                        <a:pt x="367366" y="580217"/>
                        <a:pt x="367366" y="575487"/>
                        <a:pt x="365789" y="572333"/>
                      </a:cubicBezTo>
                      <a:cubicBezTo>
                        <a:pt x="361059" y="562873"/>
                        <a:pt x="356329" y="551837"/>
                        <a:pt x="350022" y="542377"/>
                      </a:cubicBezTo>
                      <a:cubicBezTo>
                        <a:pt x="346869" y="537647"/>
                        <a:pt x="342139" y="534493"/>
                        <a:pt x="338985" y="531340"/>
                      </a:cubicBezTo>
                      <a:cubicBezTo>
                        <a:pt x="337409" y="529763"/>
                        <a:pt x="335832" y="531340"/>
                        <a:pt x="334255" y="529763"/>
                      </a:cubicBezTo>
                      <a:cubicBezTo>
                        <a:pt x="326372" y="520303"/>
                        <a:pt x="315335" y="513996"/>
                        <a:pt x="313759" y="499806"/>
                      </a:cubicBezTo>
                      <a:cubicBezTo>
                        <a:pt x="312182" y="491923"/>
                        <a:pt x="291685" y="474579"/>
                        <a:pt x="279072" y="477733"/>
                      </a:cubicBezTo>
                      <a:cubicBezTo>
                        <a:pt x="277495" y="477733"/>
                        <a:pt x="250691" y="485616"/>
                        <a:pt x="250691" y="485616"/>
                      </a:cubicBezTo>
                      <a:cubicBezTo>
                        <a:pt x="249115" y="484040"/>
                        <a:pt x="236501" y="485616"/>
                        <a:pt x="236501" y="484040"/>
                      </a:cubicBezTo>
                      <a:cubicBezTo>
                        <a:pt x="236501" y="484040"/>
                        <a:pt x="236501" y="484040"/>
                        <a:pt x="238078" y="484040"/>
                      </a:cubicBezTo>
                      <a:cubicBezTo>
                        <a:pt x="233348" y="477733"/>
                        <a:pt x="216005" y="458813"/>
                        <a:pt x="208121" y="457236"/>
                      </a:cubicBezTo>
                      <a:cubicBezTo>
                        <a:pt x="204968" y="457236"/>
                        <a:pt x="201815" y="457236"/>
                        <a:pt x="200238" y="455659"/>
                      </a:cubicBezTo>
                      <a:cubicBezTo>
                        <a:pt x="197085" y="450929"/>
                        <a:pt x="195508" y="446199"/>
                        <a:pt x="193931" y="439893"/>
                      </a:cubicBezTo>
                      <a:cubicBezTo>
                        <a:pt x="192354" y="427279"/>
                        <a:pt x="203391" y="422549"/>
                        <a:pt x="208121" y="414666"/>
                      </a:cubicBezTo>
                      <a:cubicBezTo>
                        <a:pt x="211275" y="409936"/>
                        <a:pt x="217581" y="405206"/>
                        <a:pt x="220735" y="400476"/>
                      </a:cubicBezTo>
                      <a:cubicBezTo>
                        <a:pt x="227041" y="392592"/>
                        <a:pt x="225465" y="386286"/>
                        <a:pt x="216005" y="376826"/>
                      </a:cubicBezTo>
                      <a:cubicBezTo>
                        <a:pt x="212851" y="373672"/>
                        <a:pt x="209698" y="370519"/>
                        <a:pt x="201815" y="370519"/>
                      </a:cubicBezTo>
                      <a:cubicBezTo>
                        <a:pt x="198661" y="370519"/>
                        <a:pt x="193931" y="365789"/>
                        <a:pt x="187624" y="362636"/>
                      </a:cubicBezTo>
                      <a:cubicBezTo>
                        <a:pt x="201815" y="353175"/>
                        <a:pt x="216005" y="345292"/>
                        <a:pt x="228618" y="335832"/>
                      </a:cubicBezTo>
                      <a:cubicBezTo>
                        <a:pt x="234925" y="331102"/>
                        <a:pt x="236501" y="324795"/>
                        <a:pt x="228618" y="318489"/>
                      </a:cubicBezTo>
                      <a:cubicBezTo>
                        <a:pt x="214428" y="309029"/>
                        <a:pt x="208121" y="309029"/>
                        <a:pt x="192354" y="318489"/>
                      </a:cubicBezTo>
                      <a:cubicBezTo>
                        <a:pt x="187624" y="321642"/>
                        <a:pt x="181318" y="321642"/>
                        <a:pt x="176588" y="320065"/>
                      </a:cubicBezTo>
                      <a:cubicBezTo>
                        <a:pt x="159244" y="316912"/>
                        <a:pt x="145054" y="302722"/>
                        <a:pt x="152938" y="280648"/>
                      </a:cubicBezTo>
                      <a:cubicBezTo>
                        <a:pt x="159244" y="263305"/>
                        <a:pt x="170281" y="252268"/>
                        <a:pt x="186048" y="242808"/>
                      </a:cubicBezTo>
                      <a:cubicBezTo>
                        <a:pt x="192354" y="239655"/>
                        <a:pt x="197085" y="233348"/>
                        <a:pt x="201815" y="230195"/>
                      </a:cubicBezTo>
                      <a:cubicBezTo>
                        <a:pt x="203391" y="228618"/>
                        <a:pt x="208121" y="228618"/>
                        <a:pt x="209698" y="228618"/>
                      </a:cubicBezTo>
                      <a:cubicBezTo>
                        <a:pt x="219158" y="228618"/>
                        <a:pt x="228618" y="230195"/>
                        <a:pt x="238078" y="231771"/>
                      </a:cubicBezTo>
                      <a:cubicBezTo>
                        <a:pt x="245961" y="231771"/>
                        <a:pt x="252268" y="236501"/>
                        <a:pt x="256998" y="244385"/>
                      </a:cubicBezTo>
                      <a:cubicBezTo>
                        <a:pt x="260152" y="252268"/>
                        <a:pt x="266458" y="256998"/>
                        <a:pt x="272765" y="260152"/>
                      </a:cubicBezTo>
                      <a:cubicBezTo>
                        <a:pt x="280648" y="252268"/>
                        <a:pt x="291685" y="255422"/>
                        <a:pt x="297992" y="263305"/>
                      </a:cubicBezTo>
                      <a:cubicBezTo>
                        <a:pt x="302722" y="268035"/>
                        <a:pt x="304298" y="279072"/>
                        <a:pt x="315335" y="279072"/>
                      </a:cubicBezTo>
                      <a:cubicBezTo>
                        <a:pt x="320065" y="279072"/>
                        <a:pt x="320065" y="290108"/>
                        <a:pt x="316912" y="291685"/>
                      </a:cubicBezTo>
                      <a:cubicBezTo>
                        <a:pt x="305875" y="299568"/>
                        <a:pt x="305875" y="312182"/>
                        <a:pt x="302722" y="323219"/>
                      </a:cubicBezTo>
                      <a:cubicBezTo>
                        <a:pt x="301145" y="329525"/>
                        <a:pt x="309029" y="332679"/>
                        <a:pt x="315335" y="331102"/>
                      </a:cubicBezTo>
                      <a:cubicBezTo>
                        <a:pt x="329525" y="326372"/>
                        <a:pt x="331102" y="312182"/>
                        <a:pt x="335832" y="302722"/>
                      </a:cubicBezTo>
                      <a:cubicBezTo>
                        <a:pt x="343715" y="288532"/>
                        <a:pt x="353175" y="280648"/>
                        <a:pt x="368942" y="282225"/>
                      </a:cubicBezTo>
                      <a:cubicBezTo>
                        <a:pt x="375249" y="282225"/>
                        <a:pt x="383132" y="279072"/>
                        <a:pt x="389439" y="280648"/>
                      </a:cubicBezTo>
                      <a:cubicBezTo>
                        <a:pt x="398899" y="283802"/>
                        <a:pt x="408359" y="280648"/>
                        <a:pt x="417819" y="280648"/>
                      </a:cubicBezTo>
                      <a:cubicBezTo>
                        <a:pt x="427279" y="279072"/>
                        <a:pt x="432009" y="275918"/>
                        <a:pt x="435163" y="266458"/>
                      </a:cubicBezTo>
                      <a:cubicBezTo>
                        <a:pt x="435163" y="264882"/>
                        <a:pt x="436739" y="263305"/>
                        <a:pt x="436739" y="263305"/>
                      </a:cubicBezTo>
                      <a:cubicBezTo>
                        <a:pt x="439893" y="266458"/>
                        <a:pt x="441469" y="268035"/>
                        <a:pt x="444623" y="271188"/>
                      </a:cubicBezTo>
                      <a:cubicBezTo>
                        <a:pt x="450929" y="258575"/>
                        <a:pt x="458813" y="261728"/>
                        <a:pt x="468273" y="261728"/>
                      </a:cubicBezTo>
                      <a:cubicBezTo>
                        <a:pt x="471426" y="261728"/>
                        <a:pt x="474580" y="261728"/>
                        <a:pt x="476156" y="261728"/>
                      </a:cubicBezTo>
                      <a:cubicBezTo>
                        <a:pt x="482463" y="256998"/>
                        <a:pt x="487193" y="260152"/>
                        <a:pt x="493500" y="261728"/>
                      </a:cubicBezTo>
                      <a:cubicBezTo>
                        <a:pt x="501383" y="263305"/>
                        <a:pt x="509266" y="266458"/>
                        <a:pt x="515573" y="268035"/>
                      </a:cubicBezTo>
                      <a:cubicBezTo>
                        <a:pt x="517150" y="268035"/>
                        <a:pt x="518726" y="268035"/>
                        <a:pt x="520303" y="266458"/>
                      </a:cubicBezTo>
                      <a:cubicBezTo>
                        <a:pt x="526610" y="258575"/>
                        <a:pt x="534493" y="258575"/>
                        <a:pt x="542377" y="260152"/>
                      </a:cubicBezTo>
                      <a:cubicBezTo>
                        <a:pt x="553413" y="261728"/>
                        <a:pt x="562873" y="263305"/>
                        <a:pt x="573910" y="266458"/>
                      </a:cubicBezTo>
                      <a:cubicBezTo>
                        <a:pt x="575487" y="266458"/>
                        <a:pt x="575487" y="268035"/>
                        <a:pt x="577063" y="269612"/>
                      </a:cubicBezTo>
                      <a:cubicBezTo>
                        <a:pt x="573910" y="269612"/>
                        <a:pt x="572333" y="268035"/>
                        <a:pt x="569180" y="269612"/>
                      </a:cubicBezTo>
                      <a:cubicBezTo>
                        <a:pt x="566027" y="269612"/>
                        <a:pt x="564450" y="271188"/>
                        <a:pt x="562873" y="272765"/>
                      </a:cubicBezTo>
                      <a:cubicBezTo>
                        <a:pt x="562873" y="274342"/>
                        <a:pt x="564450" y="277495"/>
                        <a:pt x="566027" y="279072"/>
                      </a:cubicBezTo>
                      <a:cubicBezTo>
                        <a:pt x="569180" y="280648"/>
                        <a:pt x="572333" y="282225"/>
                        <a:pt x="575487" y="282225"/>
                      </a:cubicBezTo>
                      <a:cubicBezTo>
                        <a:pt x="583370" y="283802"/>
                        <a:pt x="591253" y="285378"/>
                        <a:pt x="599137" y="286955"/>
                      </a:cubicBezTo>
                      <a:cubicBezTo>
                        <a:pt x="605444" y="288532"/>
                        <a:pt x="611750" y="290108"/>
                        <a:pt x="618057" y="291685"/>
                      </a:cubicBezTo>
                      <a:cubicBezTo>
                        <a:pt x="619634" y="291685"/>
                        <a:pt x="622787" y="288532"/>
                        <a:pt x="625940" y="286955"/>
                      </a:cubicBezTo>
                      <a:cubicBezTo>
                        <a:pt x="619634" y="283802"/>
                        <a:pt x="616480" y="280648"/>
                        <a:pt x="611750" y="279072"/>
                      </a:cubicBezTo>
                      <a:cubicBezTo>
                        <a:pt x="607020" y="275918"/>
                        <a:pt x="602290" y="274342"/>
                        <a:pt x="602290" y="268035"/>
                      </a:cubicBezTo>
                      <a:cubicBezTo>
                        <a:pt x="602290" y="263305"/>
                        <a:pt x="600714" y="260152"/>
                        <a:pt x="608597" y="260152"/>
                      </a:cubicBezTo>
                      <a:cubicBezTo>
                        <a:pt x="613327" y="260152"/>
                        <a:pt x="618057" y="253845"/>
                        <a:pt x="625940" y="249115"/>
                      </a:cubicBezTo>
                      <a:cubicBezTo>
                        <a:pt x="621210" y="244385"/>
                        <a:pt x="614904" y="241231"/>
                        <a:pt x="610174" y="236501"/>
                      </a:cubicBezTo>
                      <a:cubicBezTo>
                        <a:pt x="619634" y="236501"/>
                        <a:pt x="627517" y="239655"/>
                        <a:pt x="633824" y="245962"/>
                      </a:cubicBezTo>
                      <a:cubicBezTo>
                        <a:pt x="649591" y="258575"/>
                        <a:pt x="666934" y="266458"/>
                        <a:pt x="687431" y="268035"/>
                      </a:cubicBezTo>
                      <a:cubicBezTo>
                        <a:pt x="690584" y="268035"/>
                        <a:pt x="693737" y="269612"/>
                        <a:pt x="696891" y="269612"/>
                      </a:cubicBezTo>
                      <a:cubicBezTo>
                        <a:pt x="706351" y="272765"/>
                        <a:pt x="712658" y="269612"/>
                        <a:pt x="718964" y="263305"/>
                      </a:cubicBezTo>
                      <a:cubicBezTo>
                        <a:pt x="720541" y="260152"/>
                        <a:pt x="718964" y="250692"/>
                        <a:pt x="715811" y="247538"/>
                      </a:cubicBezTo>
                      <a:cubicBezTo>
                        <a:pt x="712658" y="245962"/>
                        <a:pt x="711081" y="244385"/>
                        <a:pt x="707928" y="242808"/>
                      </a:cubicBezTo>
                      <a:cubicBezTo>
                        <a:pt x="707928" y="241231"/>
                        <a:pt x="709504" y="238078"/>
                        <a:pt x="709504" y="236501"/>
                      </a:cubicBezTo>
                      <a:cubicBezTo>
                        <a:pt x="707928" y="223888"/>
                        <a:pt x="717388" y="214428"/>
                        <a:pt x="722118" y="203391"/>
                      </a:cubicBezTo>
                      <a:cubicBezTo>
                        <a:pt x="725271" y="198661"/>
                        <a:pt x="726848" y="192354"/>
                        <a:pt x="730001" y="186048"/>
                      </a:cubicBezTo>
                      <a:cubicBezTo>
                        <a:pt x="723694" y="186048"/>
                        <a:pt x="717388" y="186048"/>
                        <a:pt x="711081" y="186048"/>
                      </a:cubicBezTo>
                      <a:cubicBezTo>
                        <a:pt x="704774" y="186048"/>
                        <a:pt x="696891" y="186048"/>
                        <a:pt x="690584" y="184471"/>
                      </a:cubicBezTo>
                      <a:cubicBezTo>
                        <a:pt x="685854" y="184471"/>
                        <a:pt x="685854" y="178164"/>
                        <a:pt x="689007" y="175011"/>
                      </a:cubicBezTo>
                      <a:cubicBezTo>
                        <a:pt x="700044" y="163974"/>
                        <a:pt x="700044" y="160821"/>
                        <a:pt x="692161" y="148208"/>
                      </a:cubicBezTo>
                      <a:cubicBezTo>
                        <a:pt x="687431" y="140324"/>
                        <a:pt x="682701" y="134017"/>
                        <a:pt x="676394" y="127711"/>
                      </a:cubicBezTo>
                      <a:cubicBezTo>
                        <a:pt x="666934" y="119827"/>
                        <a:pt x="657474" y="122981"/>
                        <a:pt x="648014" y="127711"/>
                      </a:cubicBezTo>
                      <a:cubicBezTo>
                        <a:pt x="641707" y="130864"/>
                        <a:pt x="635400" y="132441"/>
                        <a:pt x="630670" y="134017"/>
                      </a:cubicBezTo>
                      <a:cubicBezTo>
                        <a:pt x="627517" y="135594"/>
                        <a:pt x="622787" y="137171"/>
                        <a:pt x="619634" y="140324"/>
                      </a:cubicBezTo>
                      <a:cubicBezTo>
                        <a:pt x="613327" y="151361"/>
                        <a:pt x="608597" y="154514"/>
                        <a:pt x="594407" y="152938"/>
                      </a:cubicBezTo>
                      <a:cubicBezTo>
                        <a:pt x="589677" y="152938"/>
                        <a:pt x="584947" y="151361"/>
                        <a:pt x="580217" y="149784"/>
                      </a:cubicBezTo>
                      <a:cubicBezTo>
                        <a:pt x="570757" y="148208"/>
                        <a:pt x="562873" y="154514"/>
                        <a:pt x="554990" y="160821"/>
                      </a:cubicBezTo>
                      <a:cubicBezTo>
                        <a:pt x="550260" y="165551"/>
                        <a:pt x="543953" y="163974"/>
                        <a:pt x="539223" y="163974"/>
                      </a:cubicBezTo>
                      <a:cubicBezTo>
                        <a:pt x="537647" y="163974"/>
                        <a:pt x="536070" y="159244"/>
                        <a:pt x="537647" y="157668"/>
                      </a:cubicBezTo>
                      <a:cubicBezTo>
                        <a:pt x="540800" y="152938"/>
                        <a:pt x="543953" y="148208"/>
                        <a:pt x="548683" y="145054"/>
                      </a:cubicBezTo>
                      <a:cubicBezTo>
                        <a:pt x="559720" y="138748"/>
                        <a:pt x="561297" y="130864"/>
                        <a:pt x="551837" y="124557"/>
                      </a:cubicBezTo>
                      <a:cubicBezTo>
                        <a:pt x="543953" y="118251"/>
                        <a:pt x="540800" y="110367"/>
                        <a:pt x="536070" y="102484"/>
                      </a:cubicBezTo>
                      <a:cubicBezTo>
                        <a:pt x="534493" y="99331"/>
                        <a:pt x="531340" y="94601"/>
                        <a:pt x="528186" y="91447"/>
                      </a:cubicBezTo>
                      <a:cubicBezTo>
                        <a:pt x="523456" y="86717"/>
                        <a:pt x="521880" y="83564"/>
                        <a:pt x="525033" y="77257"/>
                      </a:cubicBezTo>
                      <a:cubicBezTo>
                        <a:pt x="526610" y="74104"/>
                        <a:pt x="525033" y="70950"/>
                        <a:pt x="525033" y="66220"/>
                      </a:cubicBezTo>
                      <a:cubicBezTo>
                        <a:pt x="531340" y="61490"/>
                        <a:pt x="540800" y="63067"/>
                        <a:pt x="548683" y="63067"/>
                      </a:cubicBezTo>
                      <a:cubicBezTo>
                        <a:pt x="561297" y="63067"/>
                        <a:pt x="575487" y="67797"/>
                        <a:pt x="588100" y="67797"/>
                      </a:cubicBezTo>
                      <a:cubicBezTo>
                        <a:pt x="599137" y="67797"/>
                        <a:pt x="608597" y="72527"/>
                        <a:pt x="619634" y="75681"/>
                      </a:cubicBezTo>
                      <a:cubicBezTo>
                        <a:pt x="624364" y="77257"/>
                        <a:pt x="629094" y="77257"/>
                        <a:pt x="633824" y="78834"/>
                      </a:cubicBezTo>
                      <a:cubicBezTo>
                        <a:pt x="633824" y="75681"/>
                        <a:pt x="633824" y="72527"/>
                        <a:pt x="633824" y="70950"/>
                      </a:cubicBezTo>
                      <a:cubicBezTo>
                        <a:pt x="635400" y="70950"/>
                        <a:pt x="635400" y="70950"/>
                        <a:pt x="635400" y="70950"/>
                      </a:cubicBezTo>
                      <a:cubicBezTo>
                        <a:pt x="636977" y="72527"/>
                        <a:pt x="638554" y="74104"/>
                        <a:pt x="640131" y="74104"/>
                      </a:cubicBezTo>
                      <a:cubicBezTo>
                        <a:pt x="652744" y="74104"/>
                        <a:pt x="660627" y="83564"/>
                        <a:pt x="670087" y="88294"/>
                      </a:cubicBezTo>
                      <a:cubicBezTo>
                        <a:pt x="682701" y="93024"/>
                        <a:pt x="690584" y="93024"/>
                        <a:pt x="698468" y="93024"/>
                      </a:cubicBezTo>
                      <a:cubicBezTo>
                        <a:pt x="703198" y="93024"/>
                        <a:pt x="707928" y="91447"/>
                        <a:pt x="712658" y="89871"/>
                      </a:cubicBezTo>
                      <a:cubicBezTo>
                        <a:pt x="718964" y="88294"/>
                        <a:pt x="718964" y="83564"/>
                        <a:pt x="714234" y="78834"/>
                      </a:cubicBezTo>
                      <a:cubicBezTo>
                        <a:pt x="711081" y="75681"/>
                        <a:pt x="696891" y="72527"/>
                        <a:pt x="698468" y="67797"/>
                      </a:cubicBezTo>
                      <a:cubicBezTo>
                        <a:pt x="687431" y="67797"/>
                        <a:pt x="677971" y="74104"/>
                        <a:pt x="668511" y="67797"/>
                      </a:cubicBezTo>
                      <a:cubicBezTo>
                        <a:pt x="671664" y="66220"/>
                        <a:pt x="676394" y="64644"/>
                        <a:pt x="677971" y="61490"/>
                      </a:cubicBezTo>
                      <a:cubicBezTo>
                        <a:pt x="679547" y="58337"/>
                        <a:pt x="676394" y="55184"/>
                        <a:pt x="674817" y="52030"/>
                      </a:cubicBezTo>
                      <a:cubicBezTo>
                        <a:pt x="671664" y="52030"/>
                        <a:pt x="670087" y="52030"/>
                        <a:pt x="665357" y="50454"/>
                      </a:cubicBezTo>
                      <a:cubicBezTo>
                        <a:pt x="668511" y="47300"/>
                        <a:pt x="670087" y="44147"/>
                        <a:pt x="673241" y="42570"/>
                      </a:cubicBezTo>
                      <a:cubicBezTo>
                        <a:pt x="677971" y="39417"/>
                        <a:pt x="679547" y="36264"/>
                        <a:pt x="677971" y="31534"/>
                      </a:cubicBezTo>
                      <a:cubicBezTo>
                        <a:pt x="676394" y="28380"/>
                        <a:pt x="673241" y="26804"/>
                        <a:pt x="670087" y="26804"/>
                      </a:cubicBezTo>
                      <a:cubicBezTo>
                        <a:pt x="663781" y="25227"/>
                        <a:pt x="657474" y="25227"/>
                        <a:pt x="649591" y="23650"/>
                      </a:cubicBezTo>
                      <a:cubicBezTo>
                        <a:pt x="646437" y="23650"/>
                        <a:pt x="644860" y="23650"/>
                        <a:pt x="641707" y="25227"/>
                      </a:cubicBezTo>
                      <a:cubicBezTo>
                        <a:pt x="641707" y="28380"/>
                        <a:pt x="643284" y="29957"/>
                        <a:pt x="643284" y="33110"/>
                      </a:cubicBezTo>
                      <a:cubicBezTo>
                        <a:pt x="643284" y="34687"/>
                        <a:pt x="643284" y="36264"/>
                        <a:pt x="643284" y="37840"/>
                      </a:cubicBezTo>
                      <a:cubicBezTo>
                        <a:pt x="632247" y="36264"/>
                        <a:pt x="621210" y="34687"/>
                        <a:pt x="610174" y="33110"/>
                      </a:cubicBezTo>
                      <a:cubicBezTo>
                        <a:pt x="608597" y="23650"/>
                        <a:pt x="602290" y="17343"/>
                        <a:pt x="591253" y="14190"/>
                      </a:cubicBezTo>
                      <a:cubicBezTo>
                        <a:pt x="586524" y="12613"/>
                        <a:pt x="584947" y="7883"/>
                        <a:pt x="580217" y="4730"/>
                      </a:cubicBezTo>
                      <a:cubicBezTo>
                        <a:pt x="588100" y="6307"/>
                        <a:pt x="597560" y="7883"/>
                        <a:pt x="605444" y="11037"/>
                      </a:cubicBezTo>
                      <a:cubicBezTo>
                        <a:pt x="614904" y="14190"/>
                        <a:pt x="616480" y="12613"/>
                        <a:pt x="614904" y="3153"/>
                      </a:cubicBezTo>
                      <a:cubicBezTo>
                        <a:pt x="614904" y="3153"/>
                        <a:pt x="614904" y="1577"/>
                        <a:pt x="614904" y="0"/>
                      </a:cubicBezTo>
                      <a:cubicBezTo>
                        <a:pt x="422549" y="0"/>
                        <a:pt x="233348" y="74104"/>
                        <a:pt x="93024" y="216005"/>
                      </a:cubicBezTo>
                      <a:cubicBezTo>
                        <a:pt x="93024" y="223888"/>
                        <a:pt x="94601" y="230195"/>
                        <a:pt x="86717" y="236501"/>
                      </a:cubicBezTo>
                      <a:cubicBezTo>
                        <a:pt x="78834" y="241231"/>
                        <a:pt x="77257" y="249115"/>
                        <a:pt x="78834" y="258575"/>
                      </a:cubicBezTo>
                      <a:cubicBezTo>
                        <a:pt x="83564" y="279072"/>
                        <a:pt x="96177" y="293262"/>
                        <a:pt x="104061" y="312182"/>
                      </a:cubicBezTo>
                      <a:cubicBezTo>
                        <a:pt x="107214" y="318489"/>
                        <a:pt x="111944" y="323219"/>
                        <a:pt x="115097" y="327949"/>
                      </a:cubicBezTo>
                      <a:cubicBezTo>
                        <a:pt x="118251" y="331102"/>
                        <a:pt x="122981" y="331102"/>
                        <a:pt x="126134" y="332679"/>
                      </a:cubicBezTo>
                      <a:cubicBezTo>
                        <a:pt x="135594" y="334255"/>
                        <a:pt x="141901" y="340562"/>
                        <a:pt x="141901" y="348445"/>
                      </a:cubicBezTo>
                      <a:cubicBezTo>
                        <a:pt x="140324" y="361059"/>
                        <a:pt x="148208" y="367366"/>
                        <a:pt x="151361" y="376826"/>
                      </a:cubicBezTo>
                      <a:cubicBezTo>
                        <a:pt x="154514" y="384709"/>
                        <a:pt x="160821" y="389439"/>
                        <a:pt x="168704" y="392592"/>
                      </a:cubicBezTo>
                      <a:cubicBezTo>
                        <a:pt x="168704" y="395746"/>
                        <a:pt x="167128" y="397322"/>
                        <a:pt x="167128" y="400476"/>
                      </a:cubicBezTo>
                      <a:cubicBezTo>
                        <a:pt x="167128" y="408359"/>
                        <a:pt x="170281" y="417819"/>
                        <a:pt x="163974" y="424126"/>
                      </a:cubicBezTo>
                      <a:cubicBezTo>
                        <a:pt x="162398" y="425703"/>
                        <a:pt x="163974" y="428856"/>
                        <a:pt x="165551" y="432009"/>
                      </a:cubicBezTo>
                      <a:cubicBezTo>
                        <a:pt x="167128" y="436739"/>
                        <a:pt x="168704" y="441469"/>
                        <a:pt x="171858" y="446199"/>
                      </a:cubicBezTo>
                      <a:cubicBezTo>
                        <a:pt x="173434" y="450929"/>
                        <a:pt x="176588" y="454083"/>
                        <a:pt x="179741" y="458813"/>
                      </a:cubicBezTo>
                      <a:cubicBezTo>
                        <a:pt x="182894" y="463543"/>
                        <a:pt x="186048" y="469850"/>
                        <a:pt x="189201" y="474579"/>
                      </a:cubicBezTo>
                      <a:cubicBezTo>
                        <a:pt x="189201" y="474579"/>
                        <a:pt x="201815" y="487193"/>
                        <a:pt x="209698" y="493500"/>
                      </a:cubicBezTo>
                      <a:cubicBezTo>
                        <a:pt x="209698" y="495076"/>
                        <a:pt x="209698" y="495076"/>
                        <a:pt x="208121" y="496653"/>
                      </a:cubicBezTo>
                      <a:cubicBezTo>
                        <a:pt x="203391" y="504536"/>
                        <a:pt x="201815" y="513996"/>
                        <a:pt x="193931" y="518726"/>
                      </a:cubicBezTo>
                      <a:cubicBezTo>
                        <a:pt x="189201" y="521880"/>
                        <a:pt x="186048" y="525033"/>
                        <a:pt x="181318" y="526610"/>
                      </a:cubicBezTo>
                      <a:cubicBezTo>
                        <a:pt x="167128" y="532917"/>
                        <a:pt x="151361" y="539223"/>
                        <a:pt x="137171" y="545530"/>
                      </a:cubicBezTo>
                      <a:cubicBezTo>
                        <a:pt x="129287" y="548683"/>
                        <a:pt x="107214" y="588100"/>
                        <a:pt x="111944" y="594407"/>
                      </a:cubicBezTo>
                      <a:cubicBezTo>
                        <a:pt x="115097" y="600714"/>
                        <a:pt x="115097" y="607020"/>
                        <a:pt x="115097" y="613327"/>
                      </a:cubicBezTo>
                      <a:cubicBezTo>
                        <a:pt x="113521" y="618057"/>
                        <a:pt x="111944" y="624364"/>
                        <a:pt x="111944" y="629094"/>
                      </a:cubicBezTo>
                      <a:cubicBezTo>
                        <a:pt x="110367" y="638554"/>
                        <a:pt x="110367" y="648014"/>
                        <a:pt x="110367" y="655897"/>
                      </a:cubicBezTo>
                      <a:cubicBezTo>
                        <a:pt x="110367" y="662204"/>
                        <a:pt x="111944" y="670087"/>
                        <a:pt x="110367" y="676394"/>
                      </a:cubicBezTo>
                      <a:cubicBezTo>
                        <a:pt x="108791" y="690584"/>
                        <a:pt x="108791" y="703198"/>
                        <a:pt x="116674" y="715811"/>
                      </a:cubicBezTo>
                      <a:cubicBezTo>
                        <a:pt x="134017" y="742614"/>
                        <a:pt x="135594" y="769418"/>
                        <a:pt x="115097" y="796221"/>
                      </a:cubicBezTo>
                      <a:cubicBezTo>
                        <a:pt x="113521" y="799375"/>
                        <a:pt x="108791" y="800952"/>
                        <a:pt x="105637" y="804105"/>
                      </a:cubicBezTo>
                      <a:cubicBezTo>
                        <a:pt x="104061" y="808835"/>
                        <a:pt x="102484" y="813565"/>
                        <a:pt x="100907" y="818295"/>
                      </a:cubicBezTo>
                      <a:cubicBezTo>
                        <a:pt x="94601" y="827755"/>
                        <a:pt x="85140" y="835638"/>
                        <a:pt x="85140" y="846675"/>
                      </a:cubicBezTo>
                      <a:cubicBezTo>
                        <a:pt x="85140" y="848252"/>
                        <a:pt x="85140" y="848252"/>
                        <a:pt x="83564" y="849828"/>
                      </a:cubicBezTo>
                      <a:cubicBezTo>
                        <a:pt x="81987" y="852982"/>
                        <a:pt x="78834" y="854559"/>
                        <a:pt x="77257" y="857712"/>
                      </a:cubicBezTo>
                      <a:cubicBezTo>
                        <a:pt x="72527" y="867172"/>
                        <a:pt x="67797" y="878209"/>
                        <a:pt x="63067" y="889245"/>
                      </a:cubicBezTo>
                      <a:cubicBezTo>
                        <a:pt x="55184" y="906589"/>
                        <a:pt x="34687" y="917626"/>
                        <a:pt x="33110" y="939699"/>
                      </a:cubicBezTo>
                      <a:cubicBezTo>
                        <a:pt x="33110" y="939699"/>
                        <a:pt x="33110" y="941276"/>
                        <a:pt x="31534" y="941276"/>
                      </a:cubicBezTo>
                      <a:cubicBezTo>
                        <a:pt x="23650" y="947582"/>
                        <a:pt x="23650" y="957042"/>
                        <a:pt x="25227" y="966502"/>
                      </a:cubicBezTo>
                      <a:cubicBezTo>
                        <a:pt x="26804" y="972809"/>
                        <a:pt x="29957" y="980693"/>
                        <a:pt x="23650" y="986999"/>
                      </a:cubicBezTo>
                      <a:cubicBezTo>
                        <a:pt x="23650" y="986999"/>
                        <a:pt x="22073" y="990153"/>
                        <a:pt x="22073" y="990153"/>
                      </a:cubicBezTo>
                      <a:cubicBezTo>
                        <a:pt x="23650" y="998036"/>
                        <a:pt x="20497" y="1004343"/>
                        <a:pt x="12613" y="1010649"/>
                      </a:cubicBezTo>
                      <a:cubicBezTo>
                        <a:pt x="11037" y="1010649"/>
                        <a:pt x="7883" y="1009073"/>
                        <a:pt x="6307" y="1007496"/>
                      </a:cubicBezTo>
                      <a:cubicBezTo>
                        <a:pt x="4730" y="1010649"/>
                        <a:pt x="1577" y="1012226"/>
                        <a:pt x="0" y="1015379"/>
                      </a:cubicBezTo>
                      <a:cubicBezTo>
                        <a:pt x="9460" y="1021686"/>
                        <a:pt x="9460" y="1031146"/>
                        <a:pt x="6307" y="1042183"/>
                      </a:cubicBezTo>
                      <a:cubicBezTo>
                        <a:pt x="3153" y="1054796"/>
                        <a:pt x="-1577" y="1068986"/>
                        <a:pt x="7883" y="1081600"/>
                      </a:cubicBezTo>
                      <a:cubicBezTo>
                        <a:pt x="7883" y="1083177"/>
                        <a:pt x="7883" y="1084753"/>
                        <a:pt x="7883" y="1086330"/>
                      </a:cubicBezTo>
                      <a:cubicBezTo>
                        <a:pt x="6307" y="1098943"/>
                        <a:pt x="11037" y="1109980"/>
                        <a:pt x="17343" y="1119440"/>
                      </a:cubicBezTo>
                      <a:cubicBezTo>
                        <a:pt x="20497" y="1125747"/>
                        <a:pt x="25227" y="1130477"/>
                        <a:pt x="29957" y="1135207"/>
                      </a:cubicBezTo>
                      <a:cubicBezTo>
                        <a:pt x="33110" y="1138360"/>
                        <a:pt x="36264" y="1143090"/>
                        <a:pt x="39417" y="1144667"/>
                      </a:cubicBezTo>
                      <a:cubicBezTo>
                        <a:pt x="44147" y="1147820"/>
                        <a:pt x="50454" y="1150974"/>
                        <a:pt x="56760" y="1154127"/>
                      </a:cubicBezTo>
                      <a:cubicBezTo>
                        <a:pt x="58337" y="1155704"/>
                        <a:pt x="59914" y="1155704"/>
                        <a:pt x="64644" y="1157280"/>
                      </a:cubicBezTo>
                      <a:cubicBezTo>
                        <a:pt x="63067" y="1150974"/>
                        <a:pt x="63067" y="1146244"/>
                        <a:pt x="61490" y="1143090"/>
                      </a:cubicBezTo>
                      <a:cubicBezTo>
                        <a:pt x="58337" y="1138360"/>
                        <a:pt x="55184" y="1133630"/>
                        <a:pt x="52030" y="1128900"/>
                      </a:cubicBezTo>
                      <a:cubicBezTo>
                        <a:pt x="47300" y="1121017"/>
                        <a:pt x="44147" y="1113133"/>
                        <a:pt x="39417" y="1103673"/>
                      </a:cubicBezTo>
                      <a:cubicBezTo>
                        <a:pt x="39417" y="1102097"/>
                        <a:pt x="39417" y="1097367"/>
                        <a:pt x="40994" y="1094213"/>
                      </a:cubicBezTo>
                      <a:cubicBezTo>
                        <a:pt x="40994" y="1092637"/>
                        <a:pt x="42570" y="1089483"/>
                        <a:pt x="42570" y="1089483"/>
                      </a:cubicBezTo>
                      <a:cubicBezTo>
                        <a:pt x="47300" y="1086330"/>
                        <a:pt x="52030" y="1081600"/>
                        <a:pt x="56760" y="1080023"/>
                      </a:cubicBezTo>
                      <a:cubicBezTo>
                        <a:pt x="61490" y="1076870"/>
                        <a:pt x="66220" y="1075293"/>
                        <a:pt x="66220" y="1068986"/>
                      </a:cubicBezTo>
                      <a:cubicBezTo>
                        <a:pt x="66220" y="1064256"/>
                        <a:pt x="66220" y="1059526"/>
                        <a:pt x="64644" y="1054796"/>
                      </a:cubicBezTo>
                      <a:cubicBezTo>
                        <a:pt x="63067" y="1048490"/>
                        <a:pt x="63067" y="1045336"/>
                        <a:pt x="69374" y="1043760"/>
                      </a:cubicBezTo>
                      <a:cubicBezTo>
                        <a:pt x="74104" y="1042183"/>
                        <a:pt x="80410" y="1040606"/>
                        <a:pt x="80410" y="1039030"/>
                      </a:cubicBezTo>
                      <a:cubicBezTo>
                        <a:pt x="81987" y="1032723"/>
                        <a:pt x="85140" y="1031146"/>
                        <a:pt x="91447" y="1029570"/>
                      </a:cubicBezTo>
                      <a:cubicBezTo>
                        <a:pt x="93024" y="1029570"/>
                        <a:pt x="94601" y="1027993"/>
                        <a:pt x="94601" y="1026416"/>
                      </a:cubicBezTo>
                      <a:cubicBezTo>
                        <a:pt x="86717" y="1013803"/>
                        <a:pt x="100907" y="1018533"/>
                        <a:pt x="102484" y="1020110"/>
                      </a:cubicBezTo>
                      <a:cubicBezTo>
                        <a:pt x="105637" y="1013803"/>
                        <a:pt x="140324" y="1012226"/>
                        <a:pt x="148208" y="1010649"/>
                      </a:cubicBezTo>
                      <a:cubicBezTo>
                        <a:pt x="159244" y="1009073"/>
                        <a:pt x="165551" y="999613"/>
                        <a:pt x="165551" y="991729"/>
                      </a:cubicBezTo>
                      <a:cubicBezTo>
                        <a:pt x="165551" y="986999"/>
                        <a:pt x="165551" y="983846"/>
                        <a:pt x="165551" y="979116"/>
                      </a:cubicBezTo>
                      <a:cubicBezTo>
                        <a:pt x="165551" y="979116"/>
                        <a:pt x="167128" y="979116"/>
                        <a:pt x="167128" y="979116"/>
                      </a:cubicBezTo>
                      <a:cubicBezTo>
                        <a:pt x="167128" y="980693"/>
                        <a:pt x="168704" y="980693"/>
                        <a:pt x="168704" y="982269"/>
                      </a:cubicBezTo>
                      <a:cubicBezTo>
                        <a:pt x="175011" y="994883"/>
                        <a:pt x="182894" y="998036"/>
                        <a:pt x="195508" y="991729"/>
                      </a:cubicBezTo>
                      <a:cubicBezTo>
                        <a:pt x="203391" y="988576"/>
                        <a:pt x="211275" y="985423"/>
                        <a:pt x="217581" y="980693"/>
                      </a:cubicBezTo>
                      <a:cubicBezTo>
                        <a:pt x="227041" y="975963"/>
                        <a:pt x="238078" y="975963"/>
                        <a:pt x="242808" y="964926"/>
                      </a:cubicBezTo>
                      <a:cubicBezTo>
                        <a:pt x="244385" y="963349"/>
                        <a:pt x="247538" y="963349"/>
                        <a:pt x="250691" y="960196"/>
                      </a:cubicBezTo>
                      <a:cubicBezTo>
                        <a:pt x="256998" y="955466"/>
                        <a:pt x="264882" y="952312"/>
                        <a:pt x="266458" y="942852"/>
                      </a:cubicBezTo>
                      <a:cubicBezTo>
                        <a:pt x="268035" y="939699"/>
                        <a:pt x="269612" y="933392"/>
                        <a:pt x="271188" y="933392"/>
                      </a:cubicBezTo>
                      <a:cubicBezTo>
                        <a:pt x="277495" y="931816"/>
                        <a:pt x="285378" y="931816"/>
                        <a:pt x="293262" y="931816"/>
                      </a:cubicBezTo>
                      <a:cubicBezTo>
                        <a:pt x="297992" y="931816"/>
                        <a:pt x="304298" y="931816"/>
                        <a:pt x="309029" y="933392"/>
                      </a:cubicBezTo>
                      <a:cubicBezTo>
                        <a:pt x="312182" y="933392"/>
                        <a:pt x="313759" y="934969"/>
                        <a:pt x="315335" y="936546"/>
                      </a:cubicBezTo>
                      <a:cubicBezTo>
                        <a:pt x="318489" y="941276"/>
                        <a:pt x="323219" y="942852"/>
                        <a:pt x="327949" y="942852"/>
                      </a:cubicBezTo>
                      <a:cubicBezTo>
                        <a:pt x="342139" y="942852"/>
                        <a:pt x="351599" y="933392"/>
                        <a:pt x="361059" y="925509"/>
                      </a:cubicBezTo>
                      <a:cubicBezTo>
                        <a:pt x="368942" y="919202"/>
                        <a:pt x="376826" y="911319"/>
                        <a:pt x="384709" y="901859"/>
                      </a:cubicBezTo>
                      <a:cubicBezTo>
                        <a:pt x="389439" y="895552"/>
                        <a:pt x="394169" y="889245"/>
                        <a:pt x="397322" y="882939"/>
                      </a:cubicBezTo>
                      <a:cubicBezTo>
                        <a:pt x="400476" y="875055"/>
                        <a:pt x="408359" y="868749"/>
                        <a:pt x="416242" y="868749"/>
                      </a:cubicBezTo>
                      <a:cubicBezTo>
                        <a:pt x="417819" y="868749"/>
                        <a:pt x="419396" y="868749"/>
                        <a:pt x="420973" y="867172"/>
                      </a:cubicBezTo>
                      <a:cubicBezTo>
                        <a:pt x="428856" y="864019"/>
                        <a:pt x="436739" y="857712"/>
                        <a:pt x="444623" y="856135"/>
                      </a:cubicBezTo>
                      <a:cubicBezTo>
                        <a:pt x="458813" y="851405"/>
                        <a:pt x="471426" y="845098"/>
                        <a:pt x="476156" y="829332"/>
                      </a:cubicBezTo>
                      <a:cubicBezTo>
                        <a:pt x="485616" y="818295"/>
                        <a:pt x="485616" y="815142"/>
                        <a:pt x="477733" y="808835"/>
                      </a:cubicBezTo>
                      <a:close/>
                    </a:path>
                  </a:pathLst>
                </a:custGeom>
                <a:solidFill>
                  <a:srgbClr val="006580"/>
                </a:solidFill>
                <a:ln w="15726" cap="flat">
                  <a:noFill/>
                  <a:prstDash val="solid"/>
                  <a:miter/>
                </a:ln>
              </p:spPr>
              <p:txBody>
                <a:bodyPr rtlCol="0" anchor="ctr"/>
                <a:lstStyle/>
                <a:p>
                  <a:endParaRPr lang="en-US"/>
                </a:p>
              </p:txBody>
            </p:sp>
          </p:grpSp>
          <p:sp>
            <p:nvSpPr>
              <p:cNvPr id="19" name="Picture 120">
                <a:extLst>
                  <a:ext uri="{FF2B5EF4-FFF2-40B4-BE49-F238E27FC236}">
                    <a16:creationId xmlns:a16="http://schemas.microsoft.com/office/drawing/2014/main" id="{0825A4DE-C788-4EC9-AA12-6CF945294CD6}"/>
                  </a:ext>
                </a:extLst>
              </p:cNvPr>
              <p:cNvSpPr/>
              <p:nvPr/>
            </p:nvSpPr>
            <p:spPr>
              <a:xfrm>
                <a:off x="8060011" y="1378884"/>
                <a:ext cx="1568962" cy="1567216"/>
              </a:xfrm>
              <a:custGeom>
                <a:avLst/>
                <a:gdLst>
                  <a:gd name="connsiteX0" fmla="*/ 785269 w 1568962"/>
                  <a:gd name="connsiteY0" fmla="*/ 0 h 1567216"/>
                  <a:gd name="connsiteX1" fmla="*/ 785269 w 1568962"/>
                  <a:gd name="connsiteY1" fmla="*/ 47300 h 1567216"/>
                  <a:gd name="connsiteX2" fmla="*/ 785269 w 1568962"/>
                  <a:gd name="connsiteY2" fmla="*/ 47300 h 1567216"/>
                  <a:gd name="connsiteX3" fmla="*/ 1187322 w 1568962"/>
                  <a:gd name="connsiteY3" fmla="*/ 167128 h 1567216"/>
                  <a:gd name="connsiteX4" fmla="*/ 1400173 w 1568962"/>
                  <a:gd name="connsiteY4" fmla="*/ 1187237 h 1567216"/>
                  <a:gd name="connsiteX5" fmla="*/ 783693 w 1568962"/>
                  <a:gd name="connsiteY5" fmla="*/ 1519916 h 1567216"/>
                  <a:gd name="connsiteX6" fmla="*/ 381640 w 1568962"/>
                  <a:gd name="connsiteY6" fmla="*/ 1400088 h 1567216"/>
                  <a:gd name="connsiteX7" fmla="*/ 63152 w 1568962"/>
                  <a:gd name="connsiteY7" fmla="*/ 934969 h 1567216"/>
                  <a:gd name="connsiteX8" fmla="*/ 167212 w 1568962"/>
                  <a:gd name="connsiteY8" fmla="*/ 381556 h 1567216"/>
                  <a:gd name="connsiteX9" fmla="*/ 785269 w 1568962"/>
                  <a:gd name="connsiteY9" fmla="*/ 47300 h 1567216"/>
                  <a:gd name="connsiteX10" fmla="*/ 785269 w 1568962"/>
                  <a:gd name="connsiteY10" fmla="*/ 0 h 1567216"/>
                  <a:gd name="connsiteX11" fmla="*/ 785269 w 1568962"/>
                  <a:gd name="connsiteY11" fmla="*/ 0 h 1567216"/>
                  <a:gd name="connsiteX12" fmla="*/ 127796 w 1568962"/>
                  <a:gd name="connsiteY12" fmla="*/ 354752 h 1567216"/>
                  <a:gd name="connsiteX13" fmla="*/ 354837 w 1568962"/>
                  <a:gd name="connsiteY13" fmla="*/ 1439505 h 1567216"/>
                  <a:gd name="connsiteX14" fmla="*/ 783693 w 1568962"/>
                  <a:gd name="connsiteY14" fmla="*/ 1567216 h 1567216"/>
                  <a:gd name="connsiteX15" fmla="*/ 1441167 w 1568962"/>
                  <a:gd name="connsiteY15" fmla="*/ 1212464 h 1567216"/>
                  <a:gd name="connsiteX16" fmla="*/ 1214125 w 1568962"/>
                  <a:gd name="connsiteY16" fmla="*/ 127711 h 1567216"/>
                  <a:gd name="connsiteX17" fmla="*/ 785269 w 1568962"/>
                  <a:gd name="connsiteY17" fmla="*/ 0 h 1567216"/>
                  <a:gd name="connsiteX18" fmla="*/ 785269 w 1568962"/>
                  <a:gd name="connsiteY18" fmla="*/ 0 h 156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68962" h="1567216">
                    <a:moveTo>
                      <a:pt x="785269" y="0"/>
                    </a:moveTo>
                    <a:lnTo>
                      <a:pt x="785269" y="47300"/>
                    </a:lnTo>
                    <a:lnTo>
                      <a:pt x="785269" y="47300"/>
                    </a:lnTo>
                    <a:cubicBezTo>
                      <a:pt x="928747" y="47300"/>
                      <a:pt x="1067495" y="88294"/>
                      <a:pt x="1187322" y="167128"/>
                    </a:cubicBezTo>
                    <a:cubicBezTo>
                      <a:pt x="1527884" y="389439"/>
                      <a:pt x="1622485" y="846675"/>
                      <a:pt x="1400173" y="1187237"/>
                    </a:cubicBezTo>
                    <a:cubicBezTo>
                      <a:pt x="1263002" y="1395358"/>
                      <a:pt x="1032808" y="1519916"/>
                      <a:pt x="783693" y="1519916"/>
                    </a:cubicBezTo>
                    <a:cubicBezTo>
                      <a:pt x="640215" y="1519916"/>
                      <a:pt x="501468" y="1478922"/>
                      <a:pt x="381640" y="1400088"/>
                    </a:cubicBezTo>
                    <a:cubicBezTo>
                      <a:pt x="217666" y="1292874"/>
                      <a:pt x="104145" y="1127323"/>
                      <a:pt x="63152" y="934969"/>
                    </a:cubicBezTo>
                    <a:cubicBezTo>
                      <a:pt x="22158" y="742614"/>
                      <a:pt x="59998" y="545530"/>
                      <a:pt x="167212" y="381556"/>
                    </a:cubicBezTo>
                    <a:cubicBezTo>
                      <a:pt x="304383" y="171858"/>
                      <a:pt x="536155" y="47300"/>
                      <a:pt x="785269" y="47300"/>
                    </a:cubicBezTo>
                    <a:lnTo>
                      <a:pt x="785269" y="0"/>
                    </a:lnTo>
                    <a:moveTo>
                      <a:pt x="785269" y="0"/>
                    </a:moveTo>
                    <a:cubicBezTo>
                      <a:pt x="529848" y="0"/>
                      <a:pt x="279156" y="124557"/>
                      <a:pt x="127796" y="354752"/>
                    </a:cubicBezTo>
                    <a:cubicBezTo>
                      <a:pt x="-108706" y="717388"/>
                      <a:pt x="-7799" y="1203004"/>
                      <a:pt x="354837" y="1439505"/>
                    </a:cubicBezTo>
                    <a:cubicBezTo>
                      <a:pt x="487278" y="1526222"/>
                      <a:pt x="635485" y="1567216"/>
                      <a:pt x="783693" y="1567216"/>
                    </a:cubicBezTo>
                    <a:cubicBezTo>
                      <a:pt x="1039114" y="1567216"/>
                      <a:pt x="1289806" y="1442659"/>
                      <a:pt x="1441167" y="1212464"/>
                    </a:cubicBezTo>
                    <a:cubicBezTo>
                      <a:pt x="1677668" y="849828"/>
                      <a:pt x="1576761" y="364212"/>
                      <a:pt x="1214125" y="127711"/>
                    </a:cubicBezTo>
                    <a:cubicBezTo>
                      <a:pt x="1081685" y="42570"/>
                      <a:pt x="931900" y="0"/>
                      <a:pt x="785269" y="0"/>
                    </a:cubicBezTo>
                    <a:lnTo>
                      <a:pt x="785269" y="0"/>
                    </a:lnTo>
                    <a:close/>
                  </a:path>
                </a:pathLst>
              </a:custGeom>
              <a:solidFill>
                <a:srgbClr val="006580"/>
              </a:solidFill>
              <a:ln w="15726" cap="flat">
                <a:noFill/>
                <a:prstDash val="solid"/>
                <a:miter/>
              </a:ln>
            </p:spPr>
            <p:txBody>
              <a:bodyPr rtlCol="0" anchor="ctr"/>
              <a:lstStyle/>
              <a:p>
                <a:endParaRPr lang="en-US"/>
              </a:p>
            </p:txBody>
          </p:sp>
        </p:grpSp>
      </p:grpSp>
    </p:spTree>
    <p:custDataLst>
      <p:tags r:id="rId1"/>
    </p:custDataLst>
    <p:extLst>
      <p:ext uri="{BB962C8B-B14F-4D97-AF65-F5344CB8AC3E}">
        <p14:creationId xmlns:p14="http://schemas.microsoft.com/office/powerpoint/2010/main" val="14088645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etitive Landscap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WHO ARE OUR MAIN COMPETITORS? Read the Ideas Box here on the left outside the slide for more tips on how to address this question.</a:t>
            </a:r>
          </a:p>
          <a:p>
            <a:pPr lvl="0"/>
            <a:endParaRPr lang="en-GB"/>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Competitor X: catch them &amp; show respect</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4"/>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Competition</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400" b="1">
                  <a:solidFill>
                    <a:srgbClr val="C00000"/>
                  </a:solidFill>
                  <a:latin typeface="Roboto"/>
                </a:rPr>
                <a:t>Who are our competitors?</a:t>
              </a:r>
            </a:p>
            <a:p>
              <a:pPr marL="171450" indent="-171450" algn="l">
                <a:buFont typeface="Arial" panose="020B0604020202020204" pitchFamily="34" charset="0"/>
                <a:buChar char="•"/>
              </a:pPr>
              <a:r>
                <a:rPr lang="en-GB" sz="1200">
                  <a:solidFill>
                    <a:schemeClr val="tx1"/>
                  </a:solidFill>
                  <a:latin typeface="Roboto"/>
                </a:rPr>
                <a:t>In this Point of View you describe who are the competitors we face in the market place of this Solution, Product or Feature can do.</a:t>
              </a:r>
            </a:p>
            <a:p>
              <a:pPr marL="171450" indent="-171450" algn="l">
                <a:buFont typeface="Arial" panose="020B0604020202020204" pitchFamily="34" charset="0"/>
                <a:buChar char="•"/>
              </a:pPr>
              <a:r>
                <a:rPr lang="en-GB" sz="1200">
                  <a:solidFill>
                    <a:schemeClr val="tx1"/>
                  </a:solidFill>
                  <a:latin typeface="Roboto"/>
                </a:rPr>
                <a:t>Introduce one competitor at a time (one slide for each is a good idea)</a:t>
              </a:r>
            </a:p>
            <a:p>
              <a:pPr marL="171450" indent="-171450" algn="l">
                <a:buFont typeface="Arial" panose="020B0604020202020204" pitchFamily="34" charset="0"/>
                <a:buChar char="•"/>
              </a:pPr>
              <a:r>
                <a:rPr lang="en-GB" sz="1200">
                  <a:solidFill>
                    <a:schemeClr val="tx1"/>
                  </a:solidFill>
                  <a:latin typeface="Roboto"/>
                </a:rPr>
                <a:t>You can in a later slide rank them and compare them but first make a complete description of each one of them.</a:t>
              </a:r>
            </a:p>
            <a:p>
              <a:pPr marL="171450" indent="-171450" algn="l">
                <a:buFont typeface="Arial" panose="020B0604020202020204" pitchFamily="34" charset="0"/>
                <a:buChar char="•"/>
              </a:pPr>
              <a:r>
                <a:rPr lang="en-GB" sz="1200">
                  <a:solidFill>
                    <a:schemeClr val="tx1"/>
                  </a:solidFill>
                  <a:latin typeface="Roboto"/>
                </a:rPr>
                <a:t>Describe their strengths from different points of views</a:t>
              </a:r>
            </a:p>
            <a:p>
              <a:pPr marL="171450" indent="-171450" algn="l">
                <a:buFont typeface="Arial" panose="020B0604020202020204" pitchFamily="34" charset="0"/>
                <a:buChar char="•"/>
              </a:pPr>
              <a:r>
                <a:rPr lang="en-GB" sz="1200">
                  <a:solidFill>
                    <a:schemeClr val="tx1"/>
                  </a:solidFill>
                  <a:latin typeface="Roboto"/>
                </a:rPr>
                <a:t>Describe their weaknesses</a:t>
              </a:r>
            </a:p>
            <a:p>
              <a:pPr marL="171450" indent="-171450" algn="l">
                <a:buFont typeface="Arial" panose="020B0604020202020204" pitchFamily="34" charset="0"/>
                <a:buChar char="•"/>
              </a:pPr>
              <a:r>
                <a:rPr lang="en-GB" sz="1200">
                  <a:solidFill>
                    <a:schemeClr val="tx1"/>
                  </a:solidFill>
                  <a:latin typeface="Roboto"/>
                </a:rPr>
                <a:t>Describe their sales tactics and approaches</a:t>
              </a:r>
            </a:p>
            <a:p>
              <a:pPr marL="171450" indent="-171450" algn="l">
                <a:buFont typeface="Arial" panose="020B0604020202020204" pitchFamily="34" charset="0"/>
                <a:buChar char="•"/>
              </a:pPr>
              <a:r>
                <a:rPr lang="en-GB" sz="1200">
                  <a:solidFill>
                    <a:schemeClr val="tx1"/>
                  </a:solidFill>
                  <a:latin typeface="Roboto"/>
                </a:rPr>
                <a:t>Describe the market share and strong holds</a:t>
              </a:r>
            </a:p>
            <a:p>
              <a:pPr marL="171450" indent="-171450" algn="l">
                <a:buFont typeface="Arial" panose="020B0604020202020204" pitchFamily="34" charset="0"/>
                <a:buChar char="•"/>
              </a:pPr>
              <a:r>
                <a:rPr lang="en-GB" sz="1200">
                  <a:solidFill>
                    <a:schemeClr val="tx1"/>
                  </a:solidFill>
                  <a:latin typeface="Roboto"/>
                </a:rPr>
                <a:t>Describe where we can bit them</a:t>
              </a:r>
            </a:p>
            <a:p>
              <a:pPr marL="171450" indent="-171450" algn="l">
                <a:buFont typeface="Arial" panose="020B0604020202020204" pitchFamily="34" charset="0"/>
                <a:buChar char="•"/>
              </a:pPr>
              <a:r>
                <a:rPr lang="en-GB" sz="1200">
                  <a:solidFill>
                    <a:schemeClr val="tx1"/>
                  </a:solidFill>
                  <a:latin typeface="Roboto"/>
                </a:rPr>
                <a:t>Describe where we are not yet well positioned to win</a:t>
              </a:r>
            </a:p>
            <a:p>
              <a:pPr marL="171450" indent="-171450" algn="l">
                <a:buFont typeface="Arial" panose="020B0604020202020204" pitchFamily="34" charset="0"/>
                <a:buChar char="•"/>
              </a:pPr>
              <a:r>
                <a:rPr lang="en-GB" sz="1200">
                  <a:solidFill>
                    <a:schemeClr val="tx1"/>
                  </a:solidFill>
                  <a:latin typeface="Roboto"/>
                </a:rPr>
                <a:t>You may offer tips to deal with their strengths but do it quickly and remember you may rather want to use the Objection Handling </a:t>
              </a:r>
              <a:r>
                <a:rPr lang="en-GB" sz="1200" err="1">
                  <a:solidFill>
                    <a:schemeClr val="tx1"/>
                  </a:solidFill>
                  <a:latin typeface="Roboto"/>
                </a:rPr>
                <a:t>PoV</a:t>
              </a:r>
              <a:r>
                <a:rPr lang="en-GB" sz="1200">
                  <a:solidFill>
                    <a:schemeClr val="tx1"/>
                  </a:solidFill>
                  <a:latin typeface="Roboto"/>
                </a:rPr>
                <a:t> to tackle this sort of Training Material.</a:t>
              </a:r>
            </a:p>
            <a:p>
              <a:pPr marL="171450" indent="-171450" algn="l">
                <a:buFont typeface="Arial" panose="020B0604020202020204" pitchFamily="34" charset="0"/>
                <a:buChar char="•"/>
              </a:pPr>
              <a:r>
                <a:rPr lang="en-GB" sz="1200">
                  <a:solidFill>
                    <a:schemeClr val="tx1"/>
                  </a:solidFill>
                  <a:latin typeface="Roboto"/>
                </a:rPr>
                <a:t>You an refer to success stories or demos, but they belong to a different point of view and are approached different so rather suggest to have a look at the other Training Material.</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endParaRPr lang="en-US" sz="1600">
                <a:solidFill>
                  <a:schemeClr val="tx1"/>
                </a:solidFill>
              </a:endParaRPr>
            </a:p>
          </p:txBody>
        </p:sp>
      </p:grpSp>
      <p:sp>
        <p:nvSpPr>
          <p:cNvPr id="9" name="Text Placeholder 6">
            <a:extLst>
              <a:ext uri="{FF2B5EF4-FFF2-40B4-BE49-F238E27FC236}">
                <a16:creationId xmlns:a16="http://schemas.microsoft.com/office/drawing/2014/main" id="{4FA02F00-EFD6-4E7E-9466-FDF564FAAE54}"/>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1" name="Rectangle 10">
            <a:extLst>
              <a:ext uri="{FF2B5EF4-FFF2-40B4-BE49-F238E27FC236}">
                <a16:creationId xmlns:a16="http://schemas.microsoft.com/office/drawing/2014/main" id="{939969C9-CD12-494C-9C61-FE1B62CCB36A}"/>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20">
            <a:extLst>
              <a:ext uri="{FF2B5EF4-FFF2-40B4-BE49-F238E27FC236}">
                <a16:creationId xmlns:a16="http://schemas.microsoft.com/office/drawing/2014/main" id="{6FDA5330-DE72-4918-9B6F-85904E0D4D43}"/>
              </a:ext>
            </a:extLst>
          </p:cNvPr>
          <p:cNvGrpSpPr/>
          <p:nvPr/>
        </p:nvGrpSpPr>
        <p:grpSpPr>
          <a:xfrm>
            <a:off x="11178968" y="280779"/>
            <a:ext cx="662562" cy="841657"/>
            <a:chOff x="11178968" y="280779"/>
            <a:chExt cx="662562" cy="841657"/>
          </a:xfrm>
          <a:solidFill>
            <a:schemeClr val="bg1"/>
          </a:solidFill>
        </p:grpSpPr>
        <p:sp>
          <p:nvSpPr>
            <p:cNvPr id="4" name="Picture 120">
              <a:extLst>
                <a:ext uri="{FF2B5EF4-FFF2-40B4-BE49-F238E27FC236}">
                  <a16:creationId xmlns:a16="http://schemas.microsoft.com/office/drawing/2014/main" id="{CFD64BE9-A868-45F4-A2E4-D0970B456450}"/>
                </a:ext>
              </a:extLst>
            </p:cNvPr>
            <p:cNvSpPr/>
            <p:nvPr/>
          </p:nvSpPr>
          <p:spPr>
            <a:xfrm>
              <a:off x="11215325" y="280779"/>
              <a:ext cx="626205" cy="841657"/>
            </a:xfrm>
            <a:custGeom>
              <a:avLst/>
              <a:gdLst>
                <a:gd name="connsiteX0" fmla="*/ 614197 w 626205"/>
                <a:gd name="connsiteY0" fmla="*/ 262669 h 841657"/>
                <a:gd name="connsiteX1" fmla="*/ 437595 w 626205"/>
                <a:gd name="connsiteY1" fmla="*/ 25149 h 841657"/>
                <a:gd name="connsiteX2" fmla="*/ 409092 w 626205"/>
                <a:gd name="connsiteY2" fmla="*/ 9501 h 841657"/>
                <a:gd name="connsiteX3" fmla="*/ 390091 w 626205"/>
                <a:gd name="connsiteY3" fmla="*/ 0 h 841657"/>
                <a:gd name="connsiteX4" fmla="*/ 358794 w 626205"/>
                <a:gd name="connsiteY4" fmla="*/ 53093 h 841657"/>
                <a:gd name="connsiteX5" fmla="*/ 372766 w 626205"/>
                <a:gd name="connsiteY5" fmla="*/ 59799 h 841657"/>
                <a:gd name="connsiteX6" fmla="*/ 348176 w 626205"/>
                <a:gd name="connsiteY6" fmla="*/ 98920 h 841657"/>
                <a:gd name="connsiteX7" fmla="*/ 412446 w 626205"/>
                <a:gd name="connsiteY7" fmla="*/ 138041 h 841657"/>
                <a:gd name="connsiteX8" fmla="*/ 439830 w 626205"/>
                <a:gd name="connsiteY8" fmla="*/ 100038 h 841657"/>
                <a:gd name="connsiteX9" fmla="*/ 520307 w 626205"/>
                <a:gd name="connsiteY9" fmla="*/ 524778 h 841657"/>
                <a:gd name="connsiteX10" fmla="*/ 240873 w 626205"/>
                <a:gd name="connsiteY10" fmla="*/ 685174 h 841657"/>
                <a:gd name="connsiteX11" fmla="*/ 115686 w 626205"/>
                <a:gd name="connsiteY11" fmla="*/ 659466 h 841657"/>
                <a:gd name="connsiteX12" fmla="*/ 141394 w 626205"/>
                <a:gd name="connsiteY12" fmla="*/ 615874 h 841657"/>
                <a:gd name="connsiteX13" fmla="*/ 73212 w 626205"/>
                <a:gd name="connsiteY13" fmla="*/ 576753 h 841657"/>
                <a:gd name="connsiteX14" fmla="*/ 48063 w 626205"/>
                <a:gd name="connsiteY14" fmla="*/ 620345 h 841657"/>
                <a:gd name="connsiteX15" fmla="*/ 31297 w 626205"/>
                <a:gd name="connsiteY15" fmla="*/ 608050 h 841657"/>
                <a:gd name="connsiteX16" fmla="*/ 0 w 626205"/>
                <a:gd name="connsiteY16" fmla="*/ 661142 h 841657"/>
                <a:gd name="connsiteX17" fmla="*/ 17325 w 626205"/>
                <a:gd name="connsiteY17" fmla="*/ 673437 h 841657"/>
                <a:gd name="connsiteX18" fmla="*/ 46386 w 626205"/>
                <a:gd name="connsiteY18" fmla="*/ 692998 h 841657"/>
                <a:gd name="connsiteX19" fmla="*/ 200075 w 626205"/>
                <a:gd name="connsiteY19" fmla="*/ 744973 h 841657"/>
                <a:gd name="connsiteX20" fmla="*/ 200075 w 626205"/>
                <a:gd name="connsiteY20" fmla="*/ 780740 h 841657"/>
                <a:gd name="connsiteX21" fmla="*/ 13972 w 626205"/>
                <a:gd name="connsiteY21" fmla="*/ 780740 h 841657"/>
                <a:gd name="connsiteX22" fmla="*/ 13972 w 626205"/>
                <a:gd name="connsiteY22" fmla="*/ 841657 h 841657"/>
                <a:gd name="connsiteX23" fmla="*/ 474480 w 626205"/>
                <a:gd name="connsiteY23" fmla="*/ 841657 h 841657"/>
                <a:gd name="connsiteX24" fmla="*/ 474480 w 626205"/>
                <a:gd name="connsiteY24" fmla="*/ 781299 h 841657"/>
                <a:gd name="connsiteX25" fmla="*/ 282229 w 626205"/>
                <a:gd name="connsiteY25" fmla="*/ 781299 h 841657"/>
                <a:gd name="connsiteX26" fmla="*/ 282229 w 626205"/>
                <a:gd name="connsiteY26" fmla="*/ 745532 h 841657"/>
                <a:gd name="connsiteX27" fmla="*/ 336998 w 626205"/>
                <a:gd name="connsiteY27" fmla="*/ 735472 h 841657"/>
                <a:gd name="connsiteX28" fmla="*/ 572282 w 626205"/>
                <a:gd name="connsiteY28" fmla="*/ 557193 h 841657"/>
                <a:gd name="connsiteX29" fmla="*/ 614197 w 626205"/>
                <a:gd name="connsiteY29" fmla="*/ 262669 h 841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26205" h="841657">
                  <a:moveTo>
                    <a:pt x="614197" y="262669"/>
                  </a:moveTo>
                  <a:cubicBezTo>
                    <a:pt x="588489" y="162072"/>
                    <a:pt x="525896" y="77683"/>
                    <a:pt x="437595" y="25149"/>
                  </a:cubicBezTo>
                  <a:cubicBezTo>
                    <a:pt x="428653" y="19560"/>
                    <a:pt x="418593" y="14531"/>
                    <a:pt x="409092" y="9501"/>
                  </a:cubicBezTo>
                  <a:lnTo>
                    <a:pt x="390091" y="0"/>
                  </a:lnTo>
                  <a:lnTo>
                    <a:pt x="358794" y="53093"/>
                  </a:lnTo>
                  <a:lnTo>
                    <a:pt x="372766" y="59799"/>
                  </a:lnTo>
                  <a:lnTo>
                    <a:pt x="348176" y="98920"/>
                  </a:lnTo>
                  <a:lnTo>
                    <a:pt x="412446" y="138041"/>
                  </a:lnTo>
                  <a:lnTo>
                    <a:pt x="439830" y="100038"/>
                  </a:lnTo>
                  <a:cubicBezTo>
                    <a:pt x="567811" y="200075"/>
                    <a:pt x="603579" y="382267"/>
                    <a:pt x="520307" y="524778"/>
                  </a:cubicBezTo>
                  <a:cubicBezTo>
                    <a:pt x="462185" y="623698"/>
                    <a:pt x="355441" y="685174"/>
                    <a:pt x="240873" y="685174"/>
                  </a:cubicBezTo>
                  <a:cubicBezTo>
                    <a:pt x="197840" y="685174"/>
                    <a:pt x="155366" y="676232"/>
                    <a:pt x="115686" y="659466"/>
                  </a:cubicBezTo>
                  <a:lnTo>
                    <a:pt x="141394" y="615874"/>
                  </a:lnTo>
                  <a:lnTo>
                    <a:pt x="73212" y="576753"/>
                  </a:lnTo>
                  <a:lnTo>
                    <a:pt x="48063" y="620345"/>
                  </a:lnTo>
                  <a:lnTo>
                    <a:pt x="31297" y="608050"/>
                  </a:lnTo>
                  <a:lnTo>
                    <a:pt x="0" y="661142"/>
                  </a:lnTo>
                  <a:lnTo>
                    <a:pt x="17325" y="673437"/>
                  </a:lnTo>
                  <a:cubicBezTo>
                    <a:pt x="26826" y="680144"/>
                    <a:pt x="36885" y="686850"/>
                    <a:pt x="46386" y="692998"/>
                  </a:cubicBezTo>
                  <a:cubicBezTo>
                    <a:pt x="93331" y="720941"/>
                    <a:pt x="145865" y="738825"/>
                    <a:pt x="200075" y="744973"/>
                  </a:cubicBezTo>
                  <a:lnTo>
                    <a:pt x="200075" y="780740"/>
                  </a:lnTo>
                  <a:lnTo>
                    <a:pt x="13972" y="780740"/>
                  </a:lnTo>
                  <a:lnTo>
                    <a:pt x="13972" y="841657"/>
                  </a:lnTo>
                  <a:lnTo>
                    <a:pt x="474480" y="841657"/>
                  </a:lnTo>
                  <a:lnTo>
                    <a:pt x="474480" y="781299"/>
                  </a:lnTo>
                  <a:lnTo>
                    <a:pt x="282229" y="781299"/>
                  </a:lnTo>
                  <a:lnTo>
                    <a:pt x="282229" y="745532"/>
                  </a:lnTo>
                  <a:cubicBezTo>
                    <a:pt x="300672" y="743296"/>
                    <a:pt x="319114" y="739943"/>
                    <a:pt x="336998" y="735472"/>
                  </a:cubicBezTo>
                  <a:cubicBezTo>
                    <a:pt x="436477" y="709764"/>
                    <a:pt x="520307" y="646612"/>
                    <a:pt x="572282" y="557193"/>
                  </a:cubicBezTo>
                  <a:cubicBezTo>
                    <a:pt x="624816" y="467774"/>
                    <a:pt x="639347" y="363265"/>
                    <a:pt x="614197" y="262669"/>
                  </a:cubicBezTo>
                  <a:close/>
                </a:path>
              </a:pathLst>
            </a:custGeom>
            <a:solidFill>
              <a:schemeClr val="bg1"/>
            </a:solidFill>
            <a:ln w="5556" cap="flat">
              <a:noFill/>
              <a:prstDash val="solid"/>
              <a:miter/>
            </a:ln>
          </p:spPr>
          <p:txBody>
            <a:bodyPr rtlCol="0" anchor="ctr"/>
            <a:lstStyle/>
            <a:p>
              <a:endParaRPr lang="en-US"/>
            </a:p>
          </p:txBody>
        </p:sp>
        <p:grpSp>
          <p:nvGrpSpPr>
            <p:cNvPr id="5" name="Picture 120">
              <a:extLst>
                <a:ext uri="{FF2B5EF4-FFF2-40B4-BE49-F238E27FC236}">
                  <a16:creationId xmlns:a16="http://schemas.microsoft.com/office/drawing/2014/main" id="{264E13D7-C8BA-4280-A29E-E089DD81753F}"/>
                </a:ext>
              </a:extLst>
            </p:cNvPr>
            <p:cNvGrpSpPr/>
            <p:nvPr/>
          </p:nvGrpSpPr>
          <p:grpSpPr>
            <a:xfrm>
              <a:off x="11178968" y="356226"/>
              <a:ext cx="556135" cy="555516"/>
              <a:chOff x="11178968" y="356226"/>
              <a:chExt cx="556135" cy="555516"/>
            </a:xfrm>
            <a:solidFill>
              <a:schemeClr val="bg1"/>
            </a:solidFill>
          </p:grpSpPr>
          <p:sp>
            <p:nvSpPr>
              <p:cNvPr id="6" name="Picture 120">
                <a:extLst>
                  <a:ext uri="{FF2B5EF4-FFF2-40B4-BE49-F238E27FC236}">
                    <a16:creationId xmlns:a16="http://schemas.microsoft.com/office/drawing/2014/main" id="{CD6B384C-E68E-45E7-991D-CCA8D678C06A}"/>
                  </a:ext>
                </a:extLst>
              </p:cNvPr>
              <p:cNvSpPr/>
              <p:nvPr/>
            </p:nvSpPr>
            <p:spPr>
              <a:xfrm>
                <a:off x="11642860" y="609394"/>
                <a:ext cx="5588" cy="5588"/>
              </a:xfrm>
              <a:custGeom>
                <a:avLst/>
                <a:gdLst>
                  <a:gd name="connsiteX0" fmla="*/ 0 w 5588"/>
                  <a:gd name="connsiteY0" fmla="*/ 0 h 5588"/>
                  <a:gd name="connsiteX1" fmla="*/ 0 w 5588"/>
                  <a:gd name="connsiteY1" fmla="*/ 0 h 5588"/>
                  <a:gd name="connsiteX2" fmla="*/ 0 w 5588"/>
                  <a:gd name="connsiteY2" fmla="*/ 0 h 5588"/>
                </a:gdLst>
                <a:ahLst/>
                <a:cxnLst>
                  <a:cxn ang="0">
                    <a:pos x="connsiteX0" y="connsiteY0"/>
                  </a:cxn>
                  <a:cxn ang="0">
                    <a:pos x="connsiteX1" y="connsiteY1"/>
                  </a:cxn>
                  <a:cxn ang="0">
                    <a:pos x="connsiteX2" y="connsiteY2"/>
                  </a:cxn>
                </a:cxnLst>
                <a:rect l="l" t="t" r="r" b="b"/>
                <a:pathLst>
                  <a:path w="5588" h="5588">
                    <a:moveTo>
                      <a:pt x="0" y="0"/>
                    </a:moveTo>
                    <a:lnTo>
                      <a:pt x="0" y="0"/>
                    </a:lnTo>
                    <a:lnTo>
                      <a:pt x="0" y="0"/>
                    </a:lnTo>
                    <a:close/>
                  </a:path>
                </a:pathLst>
              </a:custGeom>
              <a:solidFill>
                <a:schemeClr val="bg1"/>
              </a:solidFill>
              <a:ln w="5556" cap="flat">
                <a:noFill/>
                <a:prstDash val="solid"/>
                <a:miter/>
              </a:ln>
            </p:spPr>
            <p:txBody>
              <a:bodyPr rtlCol="0" anchor="ctr"/>
              <a:lstStyle/>
              <a:p>
                <a:endParaRPr lang="en-US"/>
              </a:p>
            </p:txBody>
          </p:sp>
          <p:sp>
            <p:nvSpPr>
              <p:cNvPr id="7" name="Picture 120">
                <a:extLst>
                  <a:ext uri="{FF2B5EF4-FFF2-40B4-BE49-F238E27FC236}">
                    <a16:creationId xmlns:a16="http://schemas.microsoft.com/office/drawing/2014/main" id="{5FE51B75-B2F6-4A0D-BD11-E18CCC75E5B2}"/>
                  </a:ext>
                </a:extLst>
              </p:cNvPr>
              <p:cNvSpPr/>
              <p:nvPr/>
            </p:nvSpPr>
            <p:spPr>
              <a:xfrm>
                <a:off x="11642860" y="609394"/>
                <a:ext cx="5588" cy="5588"/>
              </a:xfrm>
              <a:custGeom>
                <a:avLst/>
                <a:gdLst>
                  <a:gd name="connsiteX0" fmla="*/ 0 w 5588"/>
                  <a:gd name="connsiteY0" fmla="*/ 0 h 5588"/>
                  <a:gd name="connsiteX1" fmla="*/ 0 w 5588"/>
                  <a:gd name="connsiteY1" fmla="*/ 0 h 5588"/>
                  <a:gd name="connsiteX2" fmla="*/ 0 w 5588"/>
                  <a:gd name="connsiteY2" fmla="*/ 0 h 5588"/>
                </a:gdLst>
                <a:ahLst/>
                <a:cxnLst>
                  <a:cxn ang="0">
                    <a:pos x="connsiteX0" y="connsiteY0"/>
                  </a:cxn>
                  <a:cxn ang="0">
                    <a:pos x="connsiteX1" y="connsiteY1"/>
                  </a:cxn>
                  <a:cxn ang="0">
                    <a:pos x="connsiteX2" y="connsiteY2"/>
                  </a:cxn>
                </a:cxnLst>
                <a:rect l="l" t="t" r="r" b="b"/>
                <a:pathLst>
                  <a:path w="5588" h="5588">
                    <a:moveTo>
                      <a:pt x="0" y="0"/>
                    </a:moveTo>
                    <a:cubicBezTo>
                      <a:pt x="0" y="0"/>
                      <a:pt x="0" y="0"/>
                      <a:pt x="0" y="0"/>
                    </a:cubicBezTo>
                    <a:cubicBezTo>
                      <a:pt x="0" y="0"/>
                      <a:pt x="0" y="0"/>
                      <a:pt x="0" y="0"/>
                    </a:cubicBezTo>
                    <a:close/>
                  </a:path>
                </a:pathLst>
              </a:custGeom>
              <a:solidFill>
                <a:schemeClr val="bg1"/>
              </a:solidFill>
              <a:ln w="5556" cap="flat">
                <a:noFill/>
                <a:prstDash val="solid"/>
                <a:miter/>
              </a:ln>
            </p:spPr>
            <p:txBody>
              <a:bodyPr rtlCol="0" anchor="ctr"/>
              <a:lstStyle/>
              <a:p>
                <a:endParaRPr lang="en-US"/>
              </a:p>
            </p:txBody>
          </p:sp>
          <p:grpSp>
            <p:nvGrpSpPr>
              <p:cNvPr id="8" name="Picture 120">
                <a:extLst>
                  <a:ext uri="{FF2B5EF4-FFF2-40B4-BE49-F238E27FC236}">
                    <a16:creationId xmlns:a16="http://schemas.microsoft.com/office/drawing/2014/main" id="{C8876005-2203-445D-978A-8D9C51198EF9}"/>
                  </a:ext>
                </a:extLst>
              </p:cNvPr>
              <p:cNvGrpSpPr/>
              <p:nvPr/>
            </p:nvGrpSpPr>
            <p:grpSpPr>
              <a:xfrm>
                <a:off x="11229297" y="374110"/>
                <a:ext cx="492154" cy="480325"/>
                <a:chOff x="11229297" y="374110"/>
                <a:chExt cx="492154" cy="480325"/>
              </a:xfrm>
              <a:solidFill>
                <a:schemeClr val="bg1"/>
              </a:solidFill>
            </p:grpSpPr>
            <p:sp>
              <p:nvSpPr>
                <p:cNvPr id="15" name="Picture 120">
                  <a:extLst>
                    <a:ext uri="{FF2B5EF4-FFF2-40B4-BE49-F238E27FC236}">
                      <a16:creationId xmlns:a16="http://schemas.microsoft.com/office/drawing/2014/main" id="{B9156A2D-744D-4F35-A49C-A29DC0CD1596}"/>
                    </a:ext>
                  </a:extLst>
                </p:cNvPr>
                <p:cNvSpPr/>
                <p:nvPr/>
              </p:nvSpPr>
              <p:spPr>
                <a:xfrm>
                  <a:off x="11557353" y="576485"/>
                  <a:ext cx="110656" cy="86976"/>
                </a:xfrm>
                <a:custGeom>
                  <a:avLst/>
                  <a:gdLst>
                    <a:gd name="connsiteX0" fmla="*/ 103950 w 110656"/>
                    <a:gd name="connsiteY0" fmla="*/ 82090 h 86976"/>
                    <a:gd name="connsiteX1" fmla="*/ 110656 w 110656"/>
                    <a:gd name="connsiteY1" fmla="*/ 74266 h 86976"/>
                    <a:gd name="connsiteX2" fmla="*/ 106185 w 110656"/>
                    <a:gd name="connsiteY2" fmla="*/ 73707 h 86976"/>
                    <a:gd name="connsiteX3" fmla="*/ 99479 w 110656"/>
                    <a:gd name="connsiteY3" fmla="*/ 69236 h 86976"/>
                    <a:gd name="connsiteX4" fmla="*/ 95008 w 110656"/>
                    <a:gd name="connsiteY4" fmla="*/ 66441 h 86976"/>
                    <a:gd name="connsiteX5" fmla="*/ 93331 w 110656"/>
                    <a:gd name="connsiteY5" fmla="*/ 65883 h 86976"/>
                    <a:gd name="connsiteX6" fmla="*/ 89419 w 110656"/>
                    <a:gd name="connsiteY6" fmla="*/ 53587 h 86976"/>
                    <a:gd name="connsiteX7" fmla="*/ 88860 w 110656"/>
                    <a:gd name="connsiteY7" fmla="*/ 49116 h 86976"/>
                    <a:gd name="connsiteX8" fmla="*/ 91655 w 110656"/>
                    <a:gd name="connsiteY8" fmla="*/ 41851 h 86976"/>
                    <a:gd name="connsiteX9" fmla="*/ 88860 w 110656"/>
                    <a:gd name="connsiteY9" fmla="*/ 40733 h 86976"/>
                    <a:gd name="connsiteX10" fmla="*/ 85507 w 110656"/>
                    <a:gd name="connsiteY10" fmla="*/ 43528 h 86976"/>
                    <a:gd name="connsiteX11" fmla="*/ 80477 w 110656"/>
                    <a:gd name="connsiteY11" fmla="*/ 39616 h 86976"/>
                    <a:gd name="connsiteX12" fmla="*/ 79918 w 110656"/>
                    <a:gd name="connsiteY12" fmla="*/ 39616 h 86976"/>
                    <a:gd name="connsiteX13" fmla="*/ 81036 w 110656"/>
                    <a:gd name="connsiteY13" fmla="*/ 42969 h 86976"/>
                    <a:gd name="connsiteX14" fmla="*/ 81595 w 110656"/>
                    <a:gd name="connsiteY14" fmla="*/ 46881 h 86976"/>
                    <a:gd name="connsiteX15" fmla="*/ 77124 w 110656"/>
                    <a:gd name="connsiteY15" fmla="*/ 52470 h 86976"/>
                    <a:gd name="connsiteX16" fmla="*/ 74330 w 110656"/>
                    <a:gd name="connsiteY16" fmla="*/ 52470 h 86976"/>
                    <a:gd name="connsiteX17" fmla="*/ 73212 w 110656"/>
                    <a:gd name="connsiteY17" fmla="*/ 49116 h 86976"/>
                    <a:gd name="connsiteX18" fmla="*/ 73771 w 110656"/>
                    <a:gd name="connsiteY18" fmla="*/ 41292 h 86976"/>
                    <a:gd name="connsiteX19" fmla="*/ 73212 w 110656"/>
                    <a:gd name="connsiteY19" fmla="*/ 35704 h 86976"/>
                    <a:gd name="connsiteX20" fmla="*/ 78801 w 110656"/>
                    <a:gd name="connsiteY20" fmla="*/ 32350 h 86976"/>
                    <a:gd name="connsiteX21" fmla="*/ 81595 w 110656"/>
                    <a:gd name="connsiteY21" fmla="*/ 33468 h 86976"/>
                    <a:gd name="connsiteX22" fmla="*/ 78801 w 110656"/>
                    <a:gd name="connsiteY22" fmla="*/ 30674 h 86976"/>
                    <a:gd name="connsiteX23" fmla="*/ 76006 w 110656"/>
                    <a:gd name="connsiteY23" fmla="*/ 30115 h 86976"/>
                    <a:gd name="connsiteX24" fmla="*/ 72094 w 110656"/>
                    <a:gd name="connsiteY24" fmla="*/ 22291 h 86976"/>
                    <a:gd name="connsiteX25" fmla="*/ 65947 w 110656"/>
                    <a:gd name="connsiteY25" fmla="*/ 11113 h 86976"/>
                    <a:gd name="connsiteX26" fmla="*/ 67064 w 110656"/>
                    <a:gd name="connsiteY26" fmla="*/ 8319 h 86976"/>
                    <a:gd name="connsiteX27" fmla="*/ 64829 w 110656"/>
                    <a:gd name="connsiteY27" fmla="*/ 11113 h 86976"/>
                    <a:gd name="connsiteX28" fmla="*/ 65388 w 110656"/>
                    <a:gd name="connsiteY28" fmla="*/ 13908 h 86976"/>
                    <a:gd name="connsiteX29" fmla="*/ 69300 w 110656"/>
                    <a:gd name="connsiteY29" fmla="*/ 27321 h 86976"/>
                    <a:gd name="connsiteX30" fmla="*/ 71535 w 110656"/>
                    <a:gd name="connsiteY30" fmla="*/ 35145 h 86976"/>
                    <a:gd name="connsiteX31" fmla="*/ 70976 w 110656"/>
                    <a:gd name="connsiteY31" fmla="*/ 35704 h 86976"/>
                    <a:gd name="connsiteX32" fmla="*/ 67623 w 110656"/>
                    <a:gd name="connsiteY32" fmla="*/ 33468 h 86976"/>
                    <a:gd name="connsiteX33" fmla="*/ 65388 w 110656"/>
                    <a:gd name="connsiteY33" fmla="*/ 31792 h 86976"/>
                    <a:gd name="connsiteX34" fmla="*/ 62034 w 110656"/>
                    <a:gd name="connsiteY34" fmla="*/ 29556 h 86976"/>
                    <a:gd name="connsiteX35" fmla="*/ 59240 w 110656"/>
                    <a:gd name="connsiteY35" fmla="*/ 22850 h 86976"/>
                    <a:gd name="connsiteX36" fmla="*/ 55887 w 110656"/>
                    <a:gd name="connsiteY36" fmla="*/ 8319 h 86976"/>
                    <a:gd name="connsiteX37" fmla="*/ 53651 w 110656"/>
                    <a:gd name="connsiteY37" fmla="*/ 5525 h 86976"/>
                    <a:gd name="connsiteX38" fmla="*/ 48622 w 110656"/>
                    <a:gd name="connsiteY38" fmla="*/ 4966 h 86976"/>
                    <a:gd name="connsiteX39" fmla="*/ 41356 w 110656"/>
                    <a:gd name="connsiteY39" fmla="*/ 1613 h 86976"/>
                    <a:gd name="connsiteX40" fmla="*/ 36885 w 110656"/>
                    <a:gd name="connsiteY40" fmla="*/ 2171 h 86976"/>
                    <a:gd name="connsiteX41" fmla="*/ 35768 w 110656"/>
                    <a:gd name="connsiteY41" fmla="*/ 3848 h 86976"/>
                    <a:gd name="connsiteX42" fmla="*/ 32414 w 110656"/>
                    <a:gd name="connsiteY42" fmla="*/ 2730 h 86976"/>
                    <a:gd name="connsiteX43" fmla="*/ 27943 w 110656"/>
                    <a:gd name="connsiteY43" fmla="*/ 3289 h 86976"/>
                    <a:gd name="connsiteX44" fmla="*/ 20678 w 110656"/>
                    <a:gd name="connsiteY44" fmla="*/ 6084 h 86976"/>
                    <a:gd name="connsiteX45" fmla="*/ 19002 w 110656"/>
                    <a:gd name="connsiteY45" fmla="*/ 7760 h 86976"/>
                    <a:gd name="connsiteX46" fmla="*/ 4471 w 110656"/>
                    <a:gd name="connsiteY46" fmla="*/ 6642 h 86976"/>
                    <a:gd name="connsiteX47" fmla="*/ 0 w 110656"/>
                    <a:gd name="connsiteY47" fmla="*/ 4966 h 86976"/>
                    <a:gd name="connsiteX48" fmla="*/ 9501 w 110656"/>
                    <a:gd name="connsiteY48" fmla="*/ 13349 h 86976"/>
                    <a:gd name="connsiteX49" fmla="*/ 25149 w 110656"/>
                    <a:gd name="connsiteY49" fmla="*/ 16702 h 86976"/>
                    <a:gd name="connsiteX50" fmla="*/ 27943 w 110656"/>
                    <a:gd name="connsiteY50" fmla="*/ 18938 h 86976"/>
                    <a:gd name="connsiteX51" fmla="*/ 38562 w 110656"/>
                    <a:gd name="connsiteY51" fmla="*/ 25085 h 86976"/>
                    <a:gd name="connsiteX52" fmla="*/ 43592 w 110656"/>
                    <a:gd name="connsiteY52" fmla="*/ 27879 h 86976"/>
                    <a:gd name="connsiteX53" fmla="*/ 43033 w 110656"/>
                    <a:gd name="connsiteY53" fmla="*/ 32350 h 86976"/>
                    <a:gd name="connsiteX54" fmla="*/ 43033 w 110656"/>
                    <a:gd name="connsiteY54" fmla="*/ 33468 h 86976"/>
                    <a:gd name="connsiteX55" fmla="*/ 41356 w 110656"/>
                    <a:gd name="connsiteY55" fmla="*/ 35704 h 86976"/>
                    <a:gd name="connsiteX56" fmla="*/ 40797 w 110656"/>
                    <a:gd name="connsiteY56" fmla="*/ 42410 h 86976"/>
                    <a:gd name="connsiteX57" fmla="*/ 45827 w 110656"/>
                    <a:gd name="connsiteY57" fmla="*/ 47440 h 86976"/>
                    <a:gd name="connsiteX58" fmla="*/ 48063 w 110656"/>
                    <a:gd name="connsiteY58" fmla="*/ 54146 h 86976"/>
                    <a:gd name="connsiteX59" fmla="*/ 49180 w 110656"/>
                    <a:gd name="connsiteY59" fmla="*/ 57500 h 86976"/>
                    <a:gd name="connsiteX60" fmla="*/ 52534 w 110656"/>
                    <a:gd name="connsiteY60" fmla="*/ 61412 h 86976"/>
                    <a:gd name="connsiteX61" fmla="*/ 55328 w 110656"/>
                    <a:gd name="connsiteY61" fmla="*/ 63088 h 86976"/>
                    <a:gd name="connsiteX62" fmla="*/ 58122 w 110656"/>
                    <a:gd name="connsiteY62" fmla="*/ 60853 h 86976"/>
                    <a:gd name="connsiteX63" fmla="*/ 63152 w 110656"/>
                    <a:gd name="connsiteY63" fmla="*/ 58617 h 86976"/>
                    <a:gd name="connsiteX64" fmla="*/ 69300 w 110656"/>
                    <a:gd name="connsiteY64" fmla="*/ 64206 h 86976"/>
                    <a:gd name="connsiteX65" fmla="*/ 82154 w 110656"/>
                    <a:gd name="connsiteY65" fmla="*/ 79295 h 86976"/>
                    <a:gd name="connsiteX66" fmla="*/ 84948 w 110656"/>
                    <a:gd name="connsiteY66" fmla="*/ 80972 h 86976"/>
                    <a:gd name="connsiteX67" fmla="*/ 91096 w 110656"/>
                    <a:gd name="connsiteY67" fmla="*/ 84884 h 86976"/>
                    <a:gd name="connsiteX68" fmla="*/ 98361 w 110656"/>
                    <a:gd name="connsiteY68" fmla="*/ 86002 h 86976"/>
                    <a:gd name="connsiteX69" fmla="*/ 103950 w 110656"/>
                    <a:gd name="connsiteY69" fmla="*/ 82090 h 8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10656" h="86976">
                      <a:moveTo>
                        <a:pt x="103950" y="82090"/>
                      </a:moveTo>
                      <a:cubicBezTo>
                        <a:pt x="106185" y="79854"/>
                        <a:pt x="107862" y="77619"/>
                        <a:pt x="110656" y="74266"/>
                      </a:cubicBezTo>
                      <a:cubicBezTo>
                        <a:pt x="108421" y="73707"/>
                        <a:pt x="107303" y="73707"/>
                        <a:pt x="106185" y="73707"/>
                      </a:cubicBezTo>
                      <a:cubicBezTo>
                        <a:pt x="103391" y="73148"/>
                        <a:pt x="100596" y="72589"/>
                        <a:pt x="99479" y="69236"/>
                      </a:cubicBezTo>
                      <a:cubicBezTo>
                        <a:pt x="98920" y="67000"/>
                        <a:pt x="97802" y="65324"/>
                        <a:pt x="95008" y="66441"/>
                      </a:cubicBezTo>
                      <a:cubicBezTo>
                        <a:pt x="94449" y="66441"/>
                        <a:pt x="93890" y="65883"/>
                        <a:pt x="93331" y="65883"/>
                      </a:cubicBezTo>
                      <a:cubicBezTo>
                        <a:pt x="89419" y="64206"/>
                        <a:pt x="86625" y="59176"/>
                        <a:pt x="89419" y="53587"/>
                      </a:cubicBezTo>
                      <a:cubicBezTo>
                        <a:pt x="90537" y="51352"/>
                        <a:pt x="90537" y="49675"/>
                        <a:pt x="88860" y="49116"/>
                      </a:cubicBezTo>
                      <a:cubicBezTo>
                        <a:pt x="89978" y="46322"/>
                        <a:pt x="91096" y="44087"/>
                        <a:pt x="91655" y="41851"/>
                      </a:cubicBezTo>
                      <a:cubicBezTo>
                        <a:pt x="90537" y="41292"/>
                        <a:pt x="89419" y="40733"/>
                        <a:pt x="88860" y="40733"/>
                      </a:cubicBezTo>
                      <a:cubicBezTo>
                        <a:pt x="87742" y="41851"/>
                        <a:pt x="86066" y="43528"/>
                        <a:pt x="85507" y="43528"/>
                      </a:cubicBezTo>
                      <a:cubicBezTo>
                        <a:pt x="83830" y="42410"/>
                        <a:pt x="82154" y="41292"/>
                        <a:pt x="80477" y="39616"/>
                      </a:cubicBezTo>
                      <a:cubicBezTo>
                        <a:pt x="80477" y="39616"/>
                        <a:pt x="79918" y="39616"/>
                        <a:pt x="79918" y="39616"/>
                      </a:cubicBezTo>
                      <a:cubicBezTo>
                        <a:pt x="80477" y="40733"/>
                        <a:pt x="81036" y="41851"/>
                        <a:pt x="81036" y="42969"/>
                      </a:cubicBezTo>
                      <a:cubicBezTo>
                        <a:pt x="81595" y="44087"/>
                        <a:pt x="81595" y="45204"/>
                        <a:pt x="81595" y="46881"/>
                      </a:cubicBezTo>
                      <a:cubicBezTo>
                        <a:pt x="81595" y="49675"/>
                        <a:pt x="79359" y="51352"/>
                        <a:pt x="77124" y="52470"/>
                      </a:cubicBezTo>
                      <a:cubicBezTo>
                        <a:pt x="76565" y="53029"/>
                        <a:pt x="74888" y="53029"/>
                        <a:pt x="74330" y="52470"/>
                      </a:cubicBezTo>
                      <a:cubicBezTo>
                        <a:pt x="73771" y="51911"/>
                        <a:pt x="73212" y="50234"/>
                        <a:pt x="73212" y="49116"/>
                      </a:cubicBezTo>
                      <a:cubicBezTo>
                        <a:pt x="73212" y="46322"/>
                        <a:pt x="73771" y="43528"/>
                        <a:pt x="73771" y="41292"/>
                      </a:cubicBezTo>
                      <a:cubicBezTo>
                        <a:pt x="73771" y="39616"/>
                        <a:pt x="73212" y="37380"/>
                        <a:pt x="73212" y="35704"/>
                      </a:cubicBezTo>
                      <a:cubicBezTo>
                        <a:pt x="73212" y="32350"/>
                        <a:pt x="75447" y="30674"/>
                        <a:pt x="78801" y="32350"/>
                      </a:cubicBezTo>
                      <a:cubicBezTo>
                        <a:pt x="79359" y="32909"/>
                        <a:pt x="80477" y="32909"/>
                        <a:pt x="81595" y="33468"/>
                      </a:cubicBezTo>
                      <a:cubicBezTo>
                        <a:pt x="81595" y="31233"/>
                        <a:pt x="79918" y="29556"/>
                        <a:pt x="78801" y="30674"/>
                      </a:cubicBezTo>
                      <a:cubicBezTo>
                        <a:pt x="77124" y="31792"/>
                        <a:pt x="76006" y="30674"/>
                        <a:pt x="76006" y="30115"/>
                      </a:cubicBezTo>
                      <a:cubicBezTo>
                        <a:pt x="75447" y="26762"/>
                        <a:pt x="73212" y="25085"/>
                        <a:pt x="72094" y="22291"/>
                      </a:cubicBezTo>
                      <a:cubicBezTo>
                        <a:pt x="70418" y="18379"/>
                        <a:pt x="69859" y="13908"/>
                        <a:pt x="65947" y="11113"/>
                      </a:cubicBezTo>
                      <a:cubicBezTo>
                        <a:pt x="66505" y="9996"/>
                        <a:pt x="66505" y="9437"/>
                        <a:pt x="67064" y="8319"/>
                      </a:cubicBezTo>
                      <a:cubicBezTo>
                        <a:pt x="64829" y="8319"/>
                        <a:pt x="64270" y="8878"/>
                        <a:pt x="64829" y="11113"/>
                      </a:cubicBezTo>
                      <a:cubicBezTo>
                        <a:pt x="65388" y="11672"/>
                        <a:pt x="65388" y="12790"/>
                        <a:pt x="65388" y="13908"/>
                      </a:cubicBezTo>
                      <a:cubicBezTo>
                        <a:pt x="65388" y="18379"/>
                        <a:pt x="67064" y="22850"/>
                        <a:pt x="69300" y="27321"/>
                      </a:cubicBezTo>
                      <a:cubicBezTo>
                        <a:pt x="70418" y="29556"/>
                        <a:pt x="70976" y="32350"/>
                        <a:pt x="71535" y="35145"/>
                      </a:cubicBezTo>
                      <a:cubicBezTo>
                        <a:pt x="71535" y="35145"/>
                        <a:pt x="70976" y="35704"/>
                        <a:pt x="70976" y="35704"/>
                      </a:cubicBezTo>
                      <a:cubicBezTo>
                        <a:pt x="69859" y="35145"/>
                        <a:pt x="68182" y="34586"/>
                        <a:pt x="67623" y="33468"/>
                      </a:cubicBezTo>
                      <a:cubicBezTo>
                        <a:pt x="67064" y="31792"/>
                        <a:pt x="66505" y="32350"/>
                        <a:pt x="65388" y="31792"/>
                      </a:cubicBezTo>
                      <a:cubicBezTo>
                        <a:pt x="64270" y="31792"/>
                        <a:pt x="62034" y="30674"/>
                        <a:pt x="62034" y="29556"/>
                      </a:cubicBezTo>
                      <a:cubicBezTo>
                        <a:pt x="62034" y="26762"/>
                        <a:pt x="60358" y="25085"/>
                        <a:pt x="59240" y="22850"/>
                      </a:cubicBezTo>
                      <a:cubicBezTo>
                        <a:pt x="57005" y="18379"/>
                        <a:pt x="54769" y="13908"/>
                        <a:pt x="55887" y="8319"/>
                      </a:cubicBezTo>
                      <a:cubicBezTo>
                        <a:pt x="56446" y="6642"/>
                        <a:pt x="55887" y="5525"/>
                        <a:pt x="53651" y="5525"/>
                      </a:cubicBezTo>
                      <a:cubicBezTo>
                        <a:pt x="51975" y="5525"/>
                        <a:pt x="50298" y="4966"/>
                        <a:pt x="48622" y="4966"/>
                      </a:cubicBezTo>
                      <a:cubicBezTo>
                        <a:pt x="45827" y="4966"/>
                        <a:pt x="43592" y="4407"/>
                        <a:pt x="41356" y="1613"/>
                      </a:cubicBezTo>
                      <a:cubicBezTo>
                        <a:pt x="39680" y="-623"/>
                        <a:pt x="38003" y="-623"/>
                        <a:pt x="36885" y="2171"/>
                      </a:cubicBezTo>
                      <a:cubicBezTo>
                        <a:pt x="36327" y="2730"/>
                        <a:pt x="36327" y="3289"/>
                        <a:pt x="35768" y="3848"/>
                      </a:cubicBezTo>
                      <a:cubicBezTo>
                        <a:pt x="34650" y="3289"/>
                        <a:pt x="32973" y="2171"/>
                        <a:pt x="32414" y="2730"/>
                      </a:cubicBezTo>
                      <a:cubicBezTo>
                        <a:pt x="30738" y="4407"/>
                        <a:pt x="29620" y="3289"/>
                        <a:pt x="27943" y="3289"/>
                      </a:cubicBezTo>
                      <a:cubicBezTo>
                        <a:pt x="25149" y="3289"/>
                        <a:pt x="22914" y="4407"/>
                        <a:pt x="20678" y="6084"/>
                      </a:cubicBezTo>
                      <a:cubicBezTo>
                        <a:pt x="20119" y="6642"/>
                        <a:pt x="19560" y="7201"/>
                        <a:pt x="19002" y="7760"/>
                      </a:cubicBezTo>
                      <a:cubicBezTo>
                        <a:pt x="13972" y="9437"/>
                        <a:pt x="9501" y="9996"/>
                        <a:pt x="4471" y="6642"/>
                      </a:cubicBezTo>
                      <a:cubicBezTo>
                        <a:pt x="3353" y="6084"/>
                        <a:pt x="1677" y="5525"/>
                        <a:pt x="0" y="4966"/>
                      </a:cubicBezTo>
                      <a:cubicBezTo>
                        <a:pt x="1677" y="10554"/>
                        <a:pt x="5030" y="13908"/>
                        <a:pt x="9501" y="13349"/>
                      </a:cubicBezTo>
                      <a:cubicBezTo>
                        <a:pt x="15089" y="13349"/>
                        <a:pt x="20119" y="15025"/>
                        <a:pt x="25149" y="16702"/>
                      </a:cubicBezTo>
                      <a:cubicBezTo>
                        <a:pt x="26267" y="17261"/>
                        <a:pt x="26826" y="18379"/>
                        <a:pt x="27943" y="18938"/>
                      </a:cubicBezTo>
                      <a:cubicBezTo>
                        <a:pt x="31297" y="21732"/>
                        <a:pt x="34091" y="24526"/>
                        <a:pt x="38562" y="25085"/>
                      </a:cubicBezTo>
                      <a:cubicBezTo>
                        <a:pt x="40797" y="25085"/>
                        <a:pt x="43033" y="26203"/>
                        <a:pt x="43592" y="27879"/>
                      </a:cubicBezTo>
                      <a:cubicBezTo>
                        <a:pt x="44151" y="29556"/>
                        <a:pt x="44710" y="31233"/>
                        <a:pt x="43033" y="32350"/>
                      </a:cubicBezTo>
                      <a:cubicBezTo>
                        <a:pt x="43033" y="32350"/>
                        <a:pt x="43033" y="33468"/>
                        <a:pt x="43033" y="33468"/>
                      </a:cubicBezTo>
                      <a:cubicBezTo>
                        <a:pt x="42474" y="34586"/>
                        <a:pt x="42474" y="35145"/>
                        <a:pt x="41356" y="35704"/>
                      </a:cubicBezTo>
                      <a:cubicBezTo>
                        <a:pt x="39680" y="37380"/>
                        <a:pt x="39121" y="40733"/>
                        <a:pt x="40797" y="42410"/>
                      </a:cubicBezTo>
                      <a:cubicBezTo>
                        <a:pt x="42474" y="44087"/>
                        <a:pt x="44151" y="45763"/>
                        <a:pt x="45827" y="47440"/>
                      </a:cubicBezTo>
                      <a:cubicBezTo>
                        <a:pt x="47504" y="49116"/>
                        <a:pt x="49180" y="51352"/>
                        <a:pt x="48063" y="54146"/>
                      </a:cubicBezTo>
                      <a:cubicBezTo>
                        <a:pt x="48063" y="55264"/>
                        <a:pt x="48622" y="56382"/>
                        <a:pt x="49180" y="57500"/>
                      </a:cubicBezTo>
                      <a:cubicBezTo>
                        <a:pt x="50298" y="59176"/>
                        <a:pt x="51416" y="60294"/>
                        <a:pt x="52534" y="61412"/>
                      </a:cubicBezTo>
                      <a:cubicBezTo>
                        <a:pt x="53093" y="61970"/>
                        <a:pt x="54769" y="63088"/>
                        <a:pt x="55328" y="63088"/>
                      </a:cubicBezTo>
                      <a:cubicBezTo>
                        <a:pt x="56446" y="63088"/>
                        <a:pt x="57564" y="61970"/>
                        <a:pt x="58122" y="60853"/>
                      </a:cubicBezTo>
                      <a:cubicBezTo>
                        <a:pt x="59240" y="59176"/>
                        <a:pt x="62034" y="57500"/>
                        <a:pt x="63152" y="58617"/>
                      </a:cubicBezTo>
                      <a:cubicBezTo>
                        <a:pt x="65388" y="60294"/>
                        <a:pt x="68182" y="61970"/>
                        <a:pt x="69300" y="64206"/>
                      </a:cubicBezTo>
                      <a:cubicBezTo>
                        <a:pt x="72653" y="70354"/>
                        <a:pt x="77683" y="74266"/>
                        <a:pt x="82154" y="79295"/>
                      </a:cubicBezTo>
                      <a:cubicBezTo>
                        <a:pt x="82713" y="79854"/>
                        <a:pt x="83830" y="80972"/>
                        <a:pt x="84948" y="80972"/>
                      </a:cubicBezTo>
                      <a:cubicBezTo>
                        <a:pt x="87742" y="80972"/>
                        <a:pt x="89419" y="82649"/>
                        <a:pt x="91096" y="84884"/>
                      </a:cubicBezTo>
                      <a:cubicBezTo>
                        <a:pt x="92772" y="87120"/>
                        <a:pt x="96126" y="87678"/>
                        <a:pt x="98361" y="86002"/>
                      </a:cubicBezTo>
                      <a:cubicBezTo>
                        <a:pt x="101155" y="85443"/>
                        <a:pt x="102832" y="83766"/>
                        <a:pt x="103950" y="82090"/>
                      </a:cubicBezTo>
                      <a:close/>
                    </a:path>
                  </a:pathLst>
                </a:custGeom>
                <a:solidFill>
                  <a:schemeClr val="bg1"/>
                </a:solidFill>
                <a:ln w="5556" cap="flat">
                  <a:noFill/>
                  <a:prstDash val="solid"/>
                  <a:miter/>
                </a:ln>
              </p:spPr>
              <p:txBody>
                <a:bodyPr rtlCol="0" anchor="ctr"/>
                <a:lstStyle/>
                <a:p>
                  <a:endParaRPr lang="en-US"/>
                </a:p>
              </p:txBody>
            </p:sp>
            <p:sp>
              <p:nvSpPr>
                <p:cNvPr id="16" name="Picture 120">
                  <a:extLst>
                    <a:ext uri="{FF2B5EF4-FFF2-40B4-BE49-F238E27FC236}">
                      <a16:creationId xmlns:a16="http://schemas.microsoft.com/office/drawing/2014/main" id="{8F78A41E-2DA1-4819-98B9-676E00714D61}"/>
                    </a:ext>
                  </a:extLst>
                </p:cNvPr>
                <p:cNvSpPr/>
                <p:nvPr/>
              </p:nvSpPr>
              <p:spPr>
                <a:xfrm>
                  <a:off x="11642301" y="676458"/>
                  <a:ext cx="8941" cy="61475"/>
                </a:xfrm>
                <a:custGeom>
                  <a:avLst/>
                  <a:gdLst>
                    <a:gd name="connsiteX0" fmla="*/ 6148 w 8941"/>
                    <a:gd name="connsiteY0" fmla="*/ 55328 h 61475"/>
                    <a:gd name="connsiteX1" fmla="*/ 7824 w 8941"/>
                    <a:gd name="connsiteY1" fmla="*/ 46386 h 61475"/>
                    <a:gd name="connsiteX2" fmla="*/ 7824 w 8941"/>
                    <a:gd name="connsiteY2" fmla="*/ 42474 h 61475"/>
                    <a:gd name="connsiteX3" fmla="*/ 7824 w 8941"/>
                    <a:gd name="connsiteY3" fmla="*/ 38562 h 61475"/>
                    <a:gd name="connsiteX4" fmla="*/ 7824 w 8941"/>
                    <a:gd name="connsiteY4" fmla="*/ 29061 h 61475"/>
                    <a:gd name="connsiteX5" fmla="*/ 8942 w 8941"/>
                    <a:gd name="connsiteY5" fmla="*/ 24590 h 61475"/>
                    <a:gd name="connsiteX6" fmla="*/ 8383 w 8941"/>
                    <a:gd name="connsiteY6" fmla="*/ 12854 h 61475"/>
                    <a:gd name="connsiteX7" fmla="*/ 7824 w 8941"/>
                    <a:gd name="connsiteY7" fmla="*/ 559 h 61475"/>
                    <a:gd name="connsiteX8" fmla="*/ 5030 w 8941"/>
                    <a:gd name="connsiteY8" fmla="*/ 0 h 61475"/>
                    <a:gd name="connsiteX9" fmla="*/ 4471 w 8941"/>
                    <a:gd name="connsiteY9" fmla="*/ 8942 h 61475"/>
                    <a:gd name="connsiteX10" fmla="*/ 3912 w 8941"/>
                    <a:gd name="connsiteY10" fmla="*/ 21796 h 61475"/>
                    <a:gd name="connsiteX11" fmla="*/ 2794 w 8941"/>
                    <a:gd name="connsiteY11" fmla="*/ 26826 h 61475"/>
                    <a:gd name="connsiteX12" fmla="*/ 559 w 8941"/>
                    <a:gd name="connsiteY12" fmla="*/ 32414 h 61475"/>
                    <a:gd name="connsiteX13" fmla="*/ 0 w 8941"/>
                    <a:gd name="connsiteY13" fmla="*/ 44710 h 61475"/>
                    <a:gd name="connsiteX14" fmla="*/ 0 w 8941"/>
                    <a:gd name="connsiteY14" fmla="*/ 45827 h 61475"/>
                    <a:gd name="connsiteX15" fmla="*/ 3353 w 8941"/>
                    <a:gd name="connsiteY15" fmla="*/ 61476 h 61475"/>
                    <a:gd name="connsiteX16" fmla="*/ 4471 w 8941"/>
                    <a:gd name="connsiteY16" fmla="*/ 59799 h 61475"/>
                    <a:gd name="connsiteX17" fmla="*/ 6148 w 8941"/>
                    <a:gd name="connsiteY17" fmla="*/ 55328 h 6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941" h="61475">
                      <a:moveTo>
                        <a:pt x="6148" y="55328"/>
                      </a:moveTo>
                      <a:cubicBezTo>
                        <a:pt x="7265" y="52534"/>
                        <a:pt x="8942" y="49739"/>
                        <a:pt x="7824" y="46386"/>
                      </a:cubicBezTo>
                      <a:cubicBezTo>
                        <a:pt x="7265" y="45268"/>
                        <a:pt x="7824" y="43592"/>
                        <a:pt x="7824" y="42474"/>
                      </a:cubicBezTo>
                      <a:cubicBezTo>
                        <a:pt x="7824" y="41356"/>
                        <a:pt x="7824" y="39680"/>
                        <a:pt x="7824" y="38562"/>
                      </a:cubicBezTo>
                      <a:cubicBezTo>
                        <a:pt x="7824" y="35209"/>
                        <a:pt x="7824" y="32414"/>
                        <a:pt x="7824" y="29061"/>
                      </a:cubicBezTo>
                      <a:cubicBezTo>
                        <a:pt x="7824" y="27385"/>
                        <a:pt x="8942" y="26267"/>
                        <a:pt x="8942" y="24590"/>
                      </a:cubicBezTo>
                      <a:cubicBezTo>
                        <a:pt x="8942" y="20678"/>
                        <a:pt x="8942" y="16766"/>
                        <a:pt x="8383" y="12854"/>
                      </a:cubicBezTo>
                      <a:cubicBezTo>
                        <a:pt x="8383" y="8383"/>
                        <a:pt x="7824" y="4471"/>
                        <a:pt x="7824" y="559"/>
                      </a:cubicBezTo>
                      <a:cubicBezTo>
                        <a:pt x="7265" y="559"/>
                        <a:pt x="6148" y="559"/>
                        <a:pt x="5030" y="0"/>
                      </a:cubicBezTo>
                      <a:cubicBezTo>
                        <a:pt x="5030" y="2794"/>
                        <a:pt x="4471" y="5589"/>
                        <a:pt x="4471" y="8942"/>
                      </a:cubicBezTo>
                      <a:cubicBezTo>
                        <a:pt x="3912" y="13413"/>
                        <a:pt x="3353" y="17884"/>
                        <a:pt x="3912" y="21796"/>
                      </a:cubicBezTo>
                      <a:cubicBezTo>
                        <a:pt x="3912" y="23473"/>
                        <a:pt x="3912" y="25149"/>
                        <a:pt x="2794" y="26826"/>
                      </a:cubicBezTo>
                      <a:cubicBezTo>
                        <a:pt x="1677" y="28502"/>
                        <a:pt x="1118" y="30738"/>
                        <a:pt x="559" y="32414"/>
                      </a:cubicBezTo>
                      <a:cubicBezTo>
                        <a:pt x="559" y="36327"/>
                        <a:pt x="2235" y="40797"/>
                        <a:pt x="0" y="44710"/>
                      </a:cubicBezTo>
                      <a:cubicBezTo>
                        <a:pt x="0" y="45268"/>
                        <a:pt x="0" y="45827"/>
                        <a:pt x="0" y="45827"/>
                      </a:cubicBezTo>
                      <a:cubicBezTo>
                        <a:pt x="1118" y="50857"/>
                        <a:pt x="2235" y="56446"/>
                        <a:pt x="3353" y="61476"/>
                      </a:cubicBezTo>
                      <a:cubicBezTo>
                        <a:pt x="3912" y="60917"/>
                        <a:pt x="3912" y="60358"/>
                        <a:pt x="4471" y="59799"/>
                      </a:cubicBezTo>
                      <a:cubicBezTo>
                        <a:pt x="4471" y="59799"/>
                        <a:pt x="5030" y="57564"/>
                        <a:pt x="6148" y="55328"/>
                      </a:cubicBezTo>
                      <a:close/>
                    </a:path>
                  </a:pathLst>
                </a:custGeom>
                <a:solidFill>
                  <a:schemeClr val="bg1"/>
                </a:solidFill>
                <a:ln w="5556" cap="flat">
                  <a:noFill/>
                  <a:prstDash val="solid"/>
                  <a:miter/>
                </a:ln>
              </p:spPr>
              <p:txBody>
                <a:bodyPr rtlCol="0" anchor="ctr"/>
                <a:lstStyle/>
                <a:p>
                  <a:endParaRPr lang="en-US"/>
                </a:p>
              </p:txBody>
            </p:sp>
            <p:sp>
              <p:nvSpPr>
                <p:cNvPr id="18" name="Picture 120">
                  <a:extLst>
                    <a:ext uri="{FF2B5EF4-FFF2-40B4-BE49-F238E27FC236}">
                      <a16:creationId xmlns:a16="http://schemas.microsoft.com/office/drawing/2014/main" id="{E585669A-CA1C-4998-B73F-6CEE03DB0CDE}"/>
                    </a:ext>
                  </a:extLst>
                </p:cNvPr>
                <p:cNvSpPr/>
                <p:nvPr/>
              </p:nvSpPr>
              <p:spPr>
                <a:xfrm>
                  <a:off x="11655714" y="462411"/>
                  <a:ext cx="2235" cy="2235"/>
                </a:xfrm>
                <a:custGeom>
                  <a:avLst/>
                  <a:gdLst>
                    <a:gd name="connsiteX0" fmla="*/ 2235 w 2235"/>
                    <a:gd name="connsiteY0" fmla="*/ 2235 h 2235"/>
                    <a:gd name="connsiteX1" fmla="*/ 0 w 2235"/>
                    <a:gd name="connsiteY1" fmla="*/ 0 h 2235"/>
                    <a:gd name="connsiteX2" fmla="*/ 2235 w 2235"/>
                    <a:gd name="connsiteY2" fmla="*/ 2235 h 2235"/>
                  </a:gdLst>
                  <a:ahLst/>
                  <a:cxnLst>
                    <a:cxn ang="0">
                      <a:pos x="connsiteX0" y="connsiteY0"/>
                    </a:cxn>
                    <a:cxn ang="0">
                      <a:pos x="connsiteX1" y="connsiteY1"/>
                    </a:cxn>
                    <a:cxn ang="0">
                      <a:pos x="connsiteX2" y="connsiteY2"/>
                    </a:cxn>
                  </a:cxnLst>
                  <a:rect l="l" t="t" r="r" b="b"/>
                  <a:pathLst>
                    <a:path w="2235" h="2235">
                      <a:moveTo>
                        <a:pt x="2235" y="2235"/>
                      </a:moveTo>
                      <a:cubicBezTo>
                        <a:pt x="1677" y="1677"/>
                        <a:pt x="1118" y="559"/>
                        <a:pt x="0" y="0"/>
                      </a:cubicBezTo>
                      <a:cubicBezTo>
                        <a:pt x="559" y="1677"/>
                        <a:pt x="1118" y="2235"/>
                        <a:pt x="2235" y="2235"/>
                      </a:cubicBezTo>
                      <a:close/>
                    </a:path>
                  </a:pathLst>
                </a:custGeom>
                <a:solidFill>
                  <a:schemeClr val="bg1"/>
                </a:solidFill>
                <a:ln w="5556" cap="flat">
                  <a:noFill/>
                  <a:prstDash val="solid"/>
                  <a:miter/>
                </a:ln>
              </p:spPr>
              <p:txBody>
                <a:bodyPr rtlCol="0" anchor="ctr"/>
                <a:lstStyle/>
                <a:p>
                  <a:endParaRPr lang="en-US"/>
                </a:p>
              </p:txBody>
            </p:sp>
            <p:sp>
              <p:nvSpPr>
                <p:cNvPr id="19" name="Picture 120">
                  <a:extLst>
                    <a:ext uri="{FF2B5EF4-FFF2-40B4-BE49-F238E27FC236}">
                      <a16:creationId xmlns:a16="http://schemas.microsoft.com/office/drawing/2014/main" id="{5A7B0BBF-6952-41D3-87A9-FC230EA52365}"/>
                    </a:ext>
                  </a:extLst>
                </p:cNvPr>
                <p:cNvSpPr/>
                <p:nvPr/>
              </p:nvSpPr>
              <p:spPr>
                <a:xfrm>
                  <a:off x="11478058" y="518489"/>
                  <a:ext cx="243393" cy="335946"/>
                </a:xfrm>
                <a:custGeom>
                  <a:avLst/>
                  <a:gdLst>
                    <a:gd name="connsiteX0" fmla="*/ 218454 w 243393"/>
                    <a:gd name="connsiteY0" fmla="*/ 228946 h 335946"/>
                    <a:gd name="connsiteX1" fmla="*/ 220131 w 243393"/>
                    <a:gd name="connsiteY1" fmla="*/ 8752 h 335946"/>
                    <a:gd name="connsiteX2" fmla="*/ 219013 w 243393"/>
                    <a:gd name="connsiteY2" fmla="*/ 8193 h 335946"/>
                    <a:gd name="connsiteX3" fmla="*/ 219013 w 243393"/>
                    <a:gd name="connsiteY3" fmla="*/ 8752 h 335946"/>
                    <a:gd name="connsiteX4" fmla="*/ 214542 w 243393"/>
                    <a:gd name="connsiteY4" fmla="*/ 6516 h 335946"/>
                    <a:gd name="connsiteX5" fmla="*/ 212865 w 243393"/>
                    <a:gd name="connsiteY5" fmla="*/ 5957 h 335946"/>
                    <a:gd name="connsiteX6" fmla="*/ 206159 w 243393"/>
                    <a:gd name="connsiteY6" fmla="*/ 4281 h 335946"/>
                    <a:gd name="connsiteX7" fmla="*/ 198335 w 243393"/>
                    <a:gd name="connsiteY7" fmla="*/ 2045 h 335946"/>
                    <a:gd name="connsiteX8" fmla="*/ 193864 w 243393"/>
                    <a:gd name="connsiteY8" fmla="*/ 2604 h 335946"/>
                    <a:gd name="connsiteX9" fmla="*/ 188275 w 243393"/>
                    <a:gd name="connsiteY9" fmla="*/ 4281 h 335946"/>
                    <a:gd name="connsiteX10" fmla="*/ 174862 w 243393"/>
                    <a:gd name="connsiteY10" fmla="*/ 7075 h 335946"/>
                    <a:gd name="connsiteX11" fmla="*/ 165361 w 243393"/>
                    <a:gd name="connsiteY11" fmla="*/ 5957 h 335946"/>
                    <a:gd name="connsiteX12" fmla="*/ 160890 w 243393"/>
                    <a:gd name="connsiteY12" fmla="*/ 6516 h 335946"/>
                    <a:gd name="connsiteX13" fmla="*/ 158096 w 243393"/>
                    <a:gd name="connsiteY13" fmla="*/ 9869 h 335946"/>
                    <a:gd name="connsiteX14" fmla="*/ 157537 w 243393"/>
                    <a:gd name="connsiteY14" fmla="*/ 10987 h 335946"/>
                    <a:gd name="connsiteX15" fmla="*/ 162008 w 243393"/>
                    <a:gd name="connsiteY15" fmla="*/ 22165 h 335946"/>
                    <a:gd name="connsiteX16" fmla="*/ 165361 w 243393"/>
                    <a:gd name="connsiteY16" fmla="*/ 22165 h 335946"/>
                    <a:gd name="connsiteX17" fmla="*/ 167597 w 243393"/>
                    <a:gd name="connsiteY17" fmla="*/ 24400 h 335946"/>
                    <a:gd name="connsiteX18" fmla="*/ 167038 w 243393"/>
                    <a:gd name="connsiteY18" fmla="*/ 30548 h 335946"/>
                    <a:gd name="connsiteX19" fmla="*/ 167597 w 243393"/>
                    <a:gd name="connsiteY19" fmla="*/ 37254 h 335946"/>
                    <a:gd name="connsiteX20" fmla="*/ 168715 w 243393"/>
                    <a:gd name="connsiteY20" fmla="*/ 38372 h 335946"/>
                    <a:gd name="connsiteX21" fmla="*/ 179333 w 243393"/>
                    <a:gd name="connsiteY21" fmla="*/ 36695 h 335946"/>
                    <a:gd name="connsiteX22" fmla="*/ 184363 w 243393"/>
                    <a:gd name="connsiteY22" fmla="*/ 34460 h 335946"/>
                    <a:gd name="connsiteX23" fmla="*/ 190510 w 243393"/>
                    <a:gd name="connsiteY23" fmla="*/ 32224 h 335946"/>
                    <a:gd name="connsiteX24" fmla="*/ 187157 w 243393"/>
                    <a:gd name="connsiteY24" fmla="*/ 23841 h 335946"/>
                    <a:gd name="connsiteX25" fmla="*/ 194981 w 243393"/>
                    <a:gd name="connsiteY25" fmla="*/ 23282 h 335946"/>
                    <a:gd name="connsiteX26" fmla="*/ 203923 w 243393"/>
                    <a:gd name="connsiteY26" fmla="*/ 22165 h 335946"/>
                    <a:gd name="connsiteX27" fmla="*/ 205041 w 243393"/>
                    <a:gd name="connsiteY27" fmla="*/ 21606 h 335946"/>
                    <a:gd name="connsiteX28" fmla="*/ 208394 w 243393"/>
                    <a:gd name="connsiteY28" fmla="*/ 22165 h 335946"/>
                    <a:gd name="connsiteX29" fmla="*/ 205600 w 243393"/>
                    <a:gd name="connsiteY29" fmla="*/ 25518 h 335946"/>
                    <a:gd name="connsiteX30" fmla="*/ 200011 w 243393"/>
                    <a:gd name="connsiteY30" fmla="*/ 27194 h 335946"/>
                    <a:gd name="connsiteX31" fmla="*/ 197217 w 243393"/>
                    <a:gd name="connsiteY31" fmla="*/ 34460 h 335946"/>
                    <a:gd name="connsiteX32" fmla="*/ 200011 w 243393"/>
                    <a:gd name="connsiteY32" fmla="*/ 39489 h 335946"/>
                    <a:gd name="connsiteX33" fmla="*/ 197217 w 243393"/>
                    <a:gd name="connsiteY33" fmla="*/ 40607 h 335946"/>
                    <a:gd name="connsiteX34" fmla="*/ 197217 w 243393"/>
                    <a:gd name="connsiteY34" fmla="*/ 45637 h 335946"/>
                    <a:gd name="connsiteX35" fmla="*/ 191628 w 243393"/>
                    <a:gd name="connsiteY35" fmla="*/ 40048 h 335946"/>
                    <a:gd name="connsiteX36" fmla="*/ 187157 w 243393"/>
                    <a:gd name="connsiteY36" fmla="*/ 45637 h 335946"/>
                    <a:gd name="connsiteX37" fmla="*/ 179892 w 243393"/>
                    <a:gd name="connsiteY37" fmla="*/ 45637 h 335946"/>
                    <a:gd name="connsiteX38" fmla="*/ 177098 w 243393"/>
                    <a:gd name="connsiteY38" fmla="*/ 43402 h 335946"/>
                    <a:gd name="connsiteX39" fmla="*/ 170950 w 243393"/>
                    <a:gd name="connsiteY39" fmla="*/ 41725 h 335946"/>
                    <a:gd name="connsiteX40" fmla="*/ 169273 w 243393"/>
                    <a:gd name="connsiteY40" fmla="*/ 40607 h 335946"/>
                    <a:gd name="connsiteX41" fmla="*/ 162008 w 243393"/>
                    <a:gd name="connsiteY41" fmla="*/ 35577 h 335946"/>
                    <a:gd name="connsiteX42" fmla="*/ 165920 w 243393"/>
                    <a:gd name="connsiteY42" fmla="*/ 24959 h 335946"/>
                    <a:gd name="connsiteX43" fmla="*/ 159773 w 243393"/>
                    <a:gd name="connsiteY43" fmla="*/ 23841 h 335946"/>
                    <a:gd name="connsiteX44" fmla="*/ 156419 w 243393"/>
                    <a:gd name="connsiteY44" fmla="*/ 27753 h 335946"/>
                    <a:gd name="connsiteX45" fmla="*/ 151390 w 243393"/>
                    <a:gd name="connsiteY45" fmla="*/ 29989 h 335946"/>
                    <a:gd name="connsiteX46" fmla="*/ 144124 w 243393"/>
                    <a:gd name="connsiteY46" fmla="*/ 28871 h 335946"/>
                    <a:gd name="connsiteX47" fmla="*/ 134065 w 243393"/>
                    <a:gd name="connsiteY47" fmla="*/ 29430 h 335946"/>
                    <a:gd name="connsiteX48" fmla="*/ 131829 w 243393"/>
                    <a:gd name="connsiteY48" fmla="*/ 29430 h 335946"/>
                    <a:gd name="connsiteX49" fmla="*/ 131829 w 243393"/>
                    <a:gd name="connsiteY49" fmla="*/ 27753 h 335946"/>
                    <a:gd name="connsiteX50" fmla="*/ 136300 w 243393"/>
                    <a:gd name="connsiteY50" fmla="*/ 26635 h 335946"/>
                    <a:gd name="connsiteX51" fmla="*/ 135741 w 243393"/>
                    <a:gd name="connsiteY51" fmla="*/ 22723 h 335946"/>
                    <a:gd name="connsiteX52" fmla="*/ 134624 w 243393"/>
                    <a:gd name="connsiteY52" fmla="*/ 17694 h 335946"/>
                    <a:gd name="connsiteX53" fmla="*/ 133506 w 243393"/>
                    <a:gd name="connsiteY53" fmla="*/ 8193 h 335946"/>
                    <a:gd name="connsiteX54" fmla="*/ 137977 w 243393"/>
                    <a:gd name="connsiteY54" fmla="*/ 5957 h 335946"/>
                    <a:gd name="connsiteX55" fmla="*/ 135741 w 243393"/>
                    <a:gd name="connsiteY55" fmla="*/ 2045 h 335946"/>
                    <a:gd name="connsiteX56" fmla="*/ 130153 w 243393"/>
                    <a:gd name="connsiteY56" fmla="*/ 369 h 335946"/>
                    <a:gd name="connsiteX57" fmla="*/ 124564 w 243393"/>
                    <a:gd name="connsiteY57" fmla="*/ 5957 h 335946"/>
                    <a:gd name="connsiteX58" fmla="*/ 111151 w 243393"/>
                    <a:gd name="connsiteY58" fmla="*/ 1486 h 335946"/>
                    <a:gd name="connsiteX59" fmla="*/ 109474 w 243393"/>
                    <a:gd name="connsiteY59" fmla="*/ 5398 h 335946"/>
                    <a:gd name="connsiteX60" fmla="*/ 105003 w 243393"/>
                    <a:gd name="connsiteY60" fmla="*/ 12105 h 335946"/>
                    <a:gd name="connsiteX61" fmla="*/ 109474 w 243393"/>
                    <a:gd name="connsiteY61" fmla="*/ 13223 h 335946"/>
                    <a:gd name="connsiteX62" fmla="*/ 112269 w 243393"/>
                    <a:gd name="connsiteY62" fmla="*/ 13781 h 335946"/>
                    <a:gd name="connsiteX63" fmla="*/ 119534 w 243393"/>
                    <a:gd name="connsiteY63" fmla="*/ 12105 h 335946"/>
                    <a:gd name="connsiteX64" fmla="*/ 124005 w 243393"/>
                    <a:gd name="connsiteY64" fmla="*/ 9311 h 335946"/>
                    <a:gd name="connsiteX65" fmla="*/ 126240 w 243393"/>
                    <a:gd name="connsiteY65" fmla="*/ 14899 h 335946"/>
                    <a:gd name="connsiteX66" fmla="*/ 124005 w 243393"/>
                    <a:gd name="connsiteY66" fmla="*/ 14340 h 335946"/>
                    <a:gd name="connsiteX67" fmla="*/ 121769 w 243393"/>
                    <a:gd name="connsiteY67" fmla="*/ 13223 h 335946"/>
                    <a:gd name="connsiteX68" fmla="*/ 118416 w 243393"/>
                    <a:gd name="connsiteY68" fmla="*/ 19929 h 335946"/>
                    <a:gd name="connsiteX69" fmla="*/ 115622 w 243393"/>
                    <a:gd name="connsiteY69" fmla="*/ 19370 h 335946"/>
                    <a:gd name="connsiteX70" fmla="*/ 113386 w 243393"/>
                    <a:gd name="connsiteY70" fmla="*/ 20488 h 335946"/>
                    <a:gd name="connsiteX71" fmla="*/ 114504 w 243393"/>
                    <a:gd name="connsiteY71" fmla="*/ 22723 h 335946"/>
                    <a:gd name="connsiteX72" fmla="*/ 120093 w 243393"/>
                    <a:gd name="connsiteY72" fmla="*/ 24959 h 335946"/>
                    <a:gd name="connsiteX73" fmla="*/ 129035 w 243393"/>
                    <a:gd name="connsiteY73" fmla="*/ 29430 h 335946"/>
                    <a:gd name="connsiteX74" fmla="*/ 130711 w 243393"/>
                    <a:gd name="connsiteY74" fmla="*/ 30548 h 335946"/>
                    <a:gd name="connsiteX75" fmla="*/ 124564 w 243393"/>
                    <a:gd name="connsiteY75" fmla="*/ 29989 h 335946"/>
                    <a:gd name="connsiteX76" fmla="*/ 120652 w 243393"/>
                    <a:gd name="connsiteY76" fmla="*/ 28871 h 335946"/>
                    <a:gd name="connsiteX77" fmla="*/ 116181 w 243393"/>
                    <a:gd name="connsiteY77" fmla="*/ 27194 h 335946"/>
                    <a:gd name="connsiteX78" fmla="*/ 112828 w 243393"/>
                    <a:gd name="connsiteY78" fmla="*/ 26077 h 335946"/>
                    <a:gd name="connsiteX79" fmla="*/ 111151 w 243393"/>
                    <a:gd name="connsiteY79" fmla="*/ 29989 h 335946"/>
                    <a:gd name="connsiteX80" fmla="*/ 112828 w 243393"/>
                    <a:gd name="connsiteY80" fmla="*/ 31665 h 335946"/>
                    <a:gd name="connsiteX81" fmla="*/ 112828 w 243393"/>
                    <a:gd name="connsiteY81" fmla="*/ 40048 h 335946"/>
                    <a:gd name="connsiteX82" fmla="*/ 111710 w 243393"/>
                    <a:gd name="connsiteY82" fmla="*/ 41166 h 335946"/>
                    <a:gd name="connsiteX83" fmla="*/ 106121 w 243393"/>
                    <a:gd name="connsiteY83" fmla="*/ 44519 h 335946"/>
                    <a:gd name="connsiteX84" fmla="*/ 100532 w 243393"/>
                    <a:gd name="connsiteY84" fmla="*/ 40048 h 335946"/>
                    <a:gd name="connsiteX85" fmla="*/ 92149 w 243393"/>
                    <a:gd name="connsiteY85" fmla="*/ 33342 h 335946"/>
                    <a:gd name="connsiteX86" fmla="*/ 86561 w 243393"/>
                    <a:gd name="connsiteY86" fmla="*/ 36136 h 335946"/>
                    <a:gd name="connsiteX87" fmla="*/ 80413 w 243393"/>
                    <a:gd name="connsiteY87" fmla="*/ 43960 h 335946"/>
                    <a:gd name="connsiteX88" fmla="*/ 75383 w 243393"/>
                    <a:gd name="connsiteY88" fmla="*/ 51785 h 335946"/>
                    <a:gd name="connsiteX89" fmla="*/ 77060 w 243393"/>
                    <a:gd name="connsiteY89" fmla="*/ 55138 h 335946"/>
                    <a:gd name="connsiteX90" fmla="*/ 82090 w 243393"/>
                    <a:gd name="connsiteY90" fmla="*/ 60727 h 335946"/>
                    <a:gd name="connsiteX91" fmla="*/ 70912 w 243393"/>
                    <a:gd name="connsiteY91" fmla="*/ 64080 h 335946"/>
                    <a:gd name="connsiteX92" fmla="*/ 58058 w 243393"/>
                    <a:gd name="connsiteY92" fmla="*/ 70227 h 335946"/>
                    <a:gd name="connsiteX93" fmla="*/ 53587 w 243393"/>
                    <a:gd name="connsiteY93" fmla="*/ 71904 h 335946"/>
                    <a:gd name="connsiteX94" fmla="*/ 30674 w 243393"/>
                    <a:gd name="connsiteY94" fmla="*/ 78051 h 335946"/>
                    <a:gd name="connsiteX95" fmla="*/ 23409 w 243393"/>
                    <a:gd name="connsiteY95" fmla="*/ 81405 h 335946"/>
                    <a:gd name="connsiteX96" fmla="*/ 16702 w 243393"/>
                    <a:gd name="connsiteY96" fmla="*/ 89788 h 335946"/>
                    <a:gd name="connsiteX97" fmla="*/ 7201 w 243393"/>
                    <a:gd name="connsiteY97" fmla="*/ 101524 h 335946"/>
                    <a:gd name="connsiteX98" fmla="*/ 3289 w 243393"/>
                    <a:gd name="connsiteY98" fmla="*/ 106554 h 335946"/>
                    <a:gd name="connsiteX99" fmla="*/ 2171 w 243393"/>
                    <a:gd name="connsiteY99" fmla="*/ 108789 h 335946"/>
                    <a:gd name="connsiteX100" fmla="*/ 1613 w 243393"/>
                    <a:gd name="connsiteY100" fmla="*/ 118290 h 335946"/>
                    <a:gd name="connsiteX101" fmla="*/ 2171 w 243393"/>
                    <a:gd name="connsiteY101" fmla="*/ 120526 h 335946"/>
                    <a:gd name="connsiteX102" fmla="*/ 2171 w 243393"/>
                    <a:gd name="connsiteY102" fmla="*/ 127232 h 335946"/>
                    <a:gd name="connsiteX103" fmla="*/ 1054 w 243393"/>
                    <a:gd name="connsiteY103" fmla="*/ 131703 h 335946"/>
                    <a:gd name="connsiteX104" fmla="*/ 495 w 243393"/>
                    <a:gd name="connsiteY104" fmla="*/ 133380 h 335946"/>
                    <a:gd name="connsiteX105" fmla="*/ 3289 w 243393"/>
                    <a:gd name="connsiteY105" fmla="*/ 146233 h 335946"/>
                    <a:gd name="connsiteX106" fmla="*/ 7760 w 243393"/>
                    <a:gd name="connsiteY106" fmla="*/ 154617 h 335946"/>
                    <a:gd name="connsiteX107" fmla="*/ 17261 w 243393"/>
                    <a:gd name="connsiteY107" fmla="*/ 159088 h 335946"/>
                    <a:gd name="connsiteX108" fmla="*/ 22850 w 243393"/>
                    <a:gd name="connsiteY108" fmla="*/ 162441 h 335946"/>
                    <a:gd name="connsiteX109" fmla="*/ 27321 w 243393"/>
                    <a:gd name="connsiteY109" fmla="*/ 165794 h 335946"/>
                    <a:gd name="connsiteX110" fmla="*/ 42969 w 243393"/>
                    <a:gd name="connsiteY110" fmla="*/ 169706 h 335946"/>
                    <a:gd name="connsiteX111" fmla="*/ 46881 w 243393"/>
                    <a:gd name="connsiteY111" fmla="*/ 178089 h 335946"/>
                    <a:gd name="connsiteX112" fmla="*/ 45763 w 243393"/>
                    <a:gd name="connsiteY112" fmla="*/ 180883 h 335946"/>
                    <a:gd name="connsiteX113" fmla="*/ 50793 w 243393"/>
                    <a:gd name="connsiteY113" fmla="*/ 183119 h 335946"/>
                    <a:gd name="connsiteX114" fmla="*/ 54146 w 243393"/>
                    <a:gd name="connsiteY114" fmla="*/ 192620 h 335946"/>
                    <a:gd name="connsiteX115" fmla="*/ 47440 w 243393"/>
                    <a:gd name="connsiteY115" fmla="*/ 199326 h 335946"/>
                    <a:gd name="connsiteX116" fmla="*/ 44087 w 243393"/>
                    <a:gd name="connsiteY116" fmla="*/ 209386 h 335946"/>
                    <a:gd name="connsiteX117" fmla="*/ 45204 w 243393"/>
                    <a:gd name="connsiteY117" fmla="*/ 214974 h 335946"/>
                    <a:gd name="connsiteX118" fmla="*/ 44087 w 243393"/>
                    <a:gd name="connsiteY118" fmla="*/ 222799 h 335946"/>
                    <a:gd name="connsiteX119" fmla="*/ 43528 w 243393"/>
                    <a:gd name="connsiteY119" fmla="*/ 224475 h 335946"/>
                    <a:gd name="connsiteX120" fmla="*/ 40733 w 243393"/>
                    <a:gd name="connsiteY120" fmla="*/ 234535 h 335946"/>
                    <a:gd name="connsiteX121" fmla="*/ 39616 w 243393"/>
                    <a:gd name="connsiteY121" fmla="*/ 238447 h 335946"/>
                    <a:gd name="connsiteX122" fmla="*/ 31792 w 243393"/>
                    <a:gd name="connsiteY122" fmla="*/ 246271 h 335946"/>
                    <a:gd name="connsiteX123" fmla="*/ 20614 w 243393"/>
                    <a:gd name="connsiteY123" fmla="*/ 257448 h 335946"/>
                    <a:gd name="connsiteX124" fmla="*/ 18379 w 243393"/>
                    <a:gd name="connsiteY124" fmla="*/ 271420 h 335946"/>
                    <a:gd name="connsiteX125" fmla="*/ 14467 w 243393"/>
                    <a:gd name="connsiteY125" fmla="*/ 284274 h 335946"/>
                    <a:gd name="connsiteX126" fmla="*/ 9996 w 243393"/>
                    <a:gd name="connsiteY126" fmla="*/ 294893 h 335946"/>
                    <a:gd name="connsiteX127" fmla="*/ 9437 w 243393"/>
                    <a:gd name="connsiteY127" fmla="*/ 302717 h 335946"/>
                    <a:gd name="connsiteX128" fmla="*/ 8878 w 243393"/>
                    <a:gd name="connsiteY128" fmla="*/ 313894 h 335946"/>
                    <a:gd name="connsiteX129" fmla="*/ 6084 w 243393"/>
                    <a:gd name="connsiteY129" fmla="*/ 317247 h 335946"/>
                    <a:gd name="connsiteX130" fmla="*/ 7760 w 243393"/>
                    <a:gd name="connsiteY130" fmla="*/ 326748 h 335946"/>
                    <a:gd name="connsiteX131" fmla="*/ 15025 w 243393"/>
                    <a:gd name="connsiteY131" fmla="*/ 329543 h 335946"/>
                    <a:gd name="connsiteX132" fmla="*/ 18379 w 243393"/>
                    <a:gd name="connsiteY132" fmla="*/ 331778 h 335946"/>
                    <a:gd name="connsiteX133" fmla="*/ 25644 w 243393"/>
                    <a:gd name="connsiteY133" fmla="*/ 335690 h 335946"/>
                    <a:gd name="connsiteX134" fmla="*/ 46881 w 243393"/>
                    <a:gd name="connsiteY134" fmla="*/ 332337 h 335946"/>
                    <a:gd name="connsiteX135" fmla="*/ 56941 w 243393"/>
                    <a:gd name="connsiteY135" fmla="*/ 329543 h 335946"/>
                    <a:gd name="connsiteX136" fmla="*/ 59176 w 243393"/>
                    <a:gd name="connsiteY136" fmla="*/ 327307 h 335946"/>
                    <a:gd name="connsiteX137" fmla="*/ 65324 w 243393"/>
                    <a:gd name="connsiteY137" fmla="*/ 322277 h 335946"/>
                    <a:gd name="connsiteX138" fmla="*/ 70912 w 243393"/>
                    <a:gd name="connsiteY138" fmla="*/ 322277 h 335946"/>
                    <a:gd name="connsiteX139" fmla="*/ 78178 w 243393"/>
                    <a:gd name="connsiteY139" fmla="*/ 313335 h 335946"/>
                    <a:gd name="connsiteX140" fmla="*/ 81531 w 243393"/>
                    <a:gd name="connsiteY140" fmla="*/ 308864 h 335946"/>
                    <a:gd name="connsiteX141" fmla="*/ 90473 w 243393"/>
                    <a:gd name="connsiteY141" fmla="*/ 306070 h 335946"/>
                    <a:gd name="connsiteX142" fmla="*/ 98856 w 243393"/>
                    <a:gd name="connsiteY142" fmla="*/ 306629 h 335946"/>
                    <a:gd name="connsiteX143" fmla="*/ 110033 w 243393"/>
                    <a:gd name="connsiteY143" fmla="*/ 302717 h 335946"/>
                    <a:gd name="connsiteX144" fmla="*/ 112828 w 243393"/>
                    <a:gd name="connsiteY144" fmla="*/ 297128 h 335946"/>
                    <a:gd name="connsiteX145" fmla="*/ 113945 w 243393"/>
                    <a:gd name="connsiteY145" fmla="*/ 294334 h 335946"/>
                    <a:gd name="connsiteX146" fmla="*/ 117857 w 243393"/>
                    <a:gd name="connsiteY146" fmla="*/ 284833 h 335946"/>
                    <a:gd name="connsiteX147" fmla="*/ 121769 w 243393"/>
                    <a:gd name="connsiteY147" fmla="*/ 273656 h 335946"/>
                    <a:gd name="connsiteX148" fmla="*/ 131270 w 243393"/>
                    <a:gd name="connsiteY148" fmla="*/ 267508 h 335946"/>
                    <a:gd name="connsiteX149" fmla="*/ 141889 w 243393"/>
                    <a:gd name="connsiteY149" fmla="*/ 264714 h 335946"/>
                    <a:gd name="connsiteX150" fmla="*/ 144683 w 243393"/>
                    <a:gd name="connsiteY150" fmla="*/ 264155 h 335946"/>
                    <a:gd name="connsiteX151" fmla="*/ 157537 w 243393"/>
                    <a:gd name="connsiteY151" fmla="*/ 261919 h 335946"/>
                    <a:gd name="connsiteX152" fmla="*/ 171509 w 243393"/>
                    <a:gd name="connsiteY152" fmla="*/ 256890 h 335946"/>
                    <a:gd name="connsiteX153" fmla="*/ 186598 w 243393"/>
                    <a:gd name="connsiteY153" fmla="*/ 248507 h 335946"/>
                    <a:gd name="connsiteX154" fmla="*/ 191069 w 243393"/>
                    <a:gd name="connsiteY154" fmla="*/ 242359 h 335946"/>
                    <a:gd name="connsiteX155" fmla="*/ 192187 w 243393"/>
                    <a:gd name="connsiteY155" fmla="*/ 239565 h 335946"/>
                    <a:gd name="connsiteX156" fmla="*/ 184363 w 243393"/>
                    <a:gd name="connsiteY156" fmla="*/ 237888 h 335946"/>
                    <a:gd name="connsiteX157" fmla="*/ 172068 w 243393"/>
                    <a:gd name="connsiteY157" fmla="*/ 232299 h 335946"/>
                    <a:gd name="connsiteX158" fmla="*/ 170391 w 243393"/>
                    <a:gd name="connsiteY158" fmla="*/ 227828 h 335946"/>
                    <a:gd name="connsiteX159" fmla="*/ 170950 w 243393"/>
                    <a:gd name="connsiteY159" fmla="*/ 225034 h 335946"/>
                    <a:gd name="connsiteX160" fmla="*/ 179333 w 243393"/>
                    <a:gd name="connsiteY160" fmla="*/ 228387 h 335946"/>
                    <a:gd name="connsiteX161" fmla="*/ 191069 w 243393"/>
                    <a:gd name="connsiteY161" fmla="*/ 230064 h 335946"/>
                    <a:gd name="connsiteX162" fmla="*/ 198335 w 243393"/>
                    <a:gd name="connsiteY162" fmla="*/ 231182 h 335946"/>
                    <a:gd name="connsiteX163" fmla="*/ 202806 w 243393"/>
                    <a:gd name="connsiteY163" fmla="*/ 230064 h 335946"/>
                    <a:gd name="connsiteX164" fmla="*/ 207277 w 243393"/>
                    <a:gd name="connsiteY164" fmla="*/ 230064 h 335946"/>
                    <a:gd name="connsiteX165" fmla="*/ 212306 w 243393"/>
                    <a:gd name="connsiteY165" fmla="*/ 231182 h 335946"/>
                    <a:gd name="connsiteX166" fmla="*/ 212306 w 243393"/>
                    <a:gd name="connsiteY166" fmla="*/ 231182 h 335946"/>
                    <a:gd name="connsiteX167" fmla="*/ 218454 w 243393"/>
                    <a:gd name="connsiteY167" fmla="*/ 228946 h 335946"/>
                    <a:gd name="connsiteX168" fmla="*/ 171509 w 243393"/>
                    <a:gd name="connsiteY168" fmla="*/ 143439 h 335946"/>
                    <a:gd name="connsiteX169" fmla="*/ 165361 w 243393"/>
                    <a:gd name="connsiteY169" fmla="*/ 139527 h 335946"/>
                    <a:gd name="connsiteX170" fmla="*/ 162567 w 243393"/>
                    <a:gd name="connsiteY170" fmla="*/ 137850 h 335946"/>
                    <a:gd name="connsiteX171" fmla="*/ 149713 w 243393"/>
                    <a:gd name="connsiteY171" fmla="*/ 122761 h 335946"/>
                    <a:gd name="connsiteX172" fmla="*/ 143565 w 243393"/>
                    <a:gd name="connsiteY172" fmla="*/ 117172 h 335946"/>
                    <a:gd name="connsiteX173" fmla="*/ 138536 w 243393"/>
                    <a:gd name="connsiteY173" fmla="*/ 119408 h 335946"/>
                    <a:gd name="connsiteX174" fmla="*/ 135741 w 243393"/>
                    <a:gd name="connsiteY174" fmla="*/ 121643 h 335946"/>
                    <a:gd name="connsiteX175" fmla="*/ 132947 w 243393"/>
                    <a:gd name="connsiteY175" fmla="*/ 119967 h 335946"/>
                    <a:gd name="connsiteX176" fmla="*/ 129594 w 243393"/>
                    <a:gd name="connsiteY176" fmla="*/ 116055 h 335946"/>
                    <a:gd name="connsiteX177" fmla="*/ 128476 w 243393"/>
                    <a:gd name="connsiteY177" fmla="*/ 112701 h 335946"/>
                    <a:gd name="connsiteX178" fmla="*/ 126240 w 243393"/>
                    <a:gd name="connsiteY178" fmla="*/ 105995 h 335946"/>
                    <a:gd name="connsiteX179" fmla="*/ 121211 w 243393"/>
                    <a:gd name="connsiteY179" fmla="*/ 100965 h 335946"/>
                    <a:gd name="connsiteX180" fmla="*/ 121769 w 243393"/>
                    <a:gd name="connsiteY180" fmla="*/ 94259 h 335946"/>
                    <a:gd name="connsiteX181" fmla="*/ 123446 w 243393"/>
                    <a:gd name="connsiteY181" fmla="*/ 92023 h 335946"/>
                    <a:gd name="connsiteX182" fmla="*/ 123446 w 243393"/>
                    <a:gd name="connsiteY182" fmla="*/ 90905 h 335946"/>
                    <a:gd name="connsiteX183" fmla="*/ 124005 w 243393"/>
                    <a:gd name="connsiteY183" fmla="*/ 86434 h 335946"/>
                    <a:gd name="connsiteX184" fmla="*/ 118975 w 243393"/>
                    <a:gd name="connsiteY184" fmla="*/ 83640 h 335946"/>
                    <a:gd name="connsiteX185" fmla="*/ 108357 w 243393"/>
                    <a:gd name="connsiteY185" fmla="*/ 77493 h 335946"/>
                    <a:gd name="connsiteX186" fmla="*/ 105562 w 243393"/>
                    <a:gd name="connsiteY186" fmla="*/ 75257 h 335946"/>
                    <a:gd name="connsiteX187" fmla="*/ 89914 w 243393"/>
                    <a:gd name="connsiteY187" fmla="*/ 71904 h 335946"/>
                    <a:gd name="connsiteX188" fmla="*/ 80413 w 243393"/>
                    <a:gd name="connsiteY188" fmla="*/ 63521 h 335946"/>
                    <a:gd name="connsiteX189" fmla="*/ 84884 w 243393"/>
                    <a:gd name="connsiteY189" fmla="*/ 65197 h 335946"/>
                    <a:gd name="connsiteX190" fmla="*/ 99415 w 243393"/>
                    <a:gd name="connsiteY190" fmla="*/ 66315 h 335946"/>
                    <a:gd name="connsiteX191" fmla="*/ 101091 w 243393"/>
                    <a:gd name="connsiteY191" fmla="*/ 64639 h 335946"/>
                    <a:gd name="connsiteX192" fmla="*/ 108357 w 243393"/>
                    <a:gd name="connsiteY192" fmla="*/ 61844 h 335946"/>
                    <a:gd name="connsiteX193" fmla="*/ 112828 w 243393"/>
                    <a:gd name="connsiteY193" fmla="*/ 61285 h 335946"/>
                    <a:gd name="connsiteX194" fmla="*/ 116181 w 243393"/>
                    <a:gd name="connsiteY194" fmla="*/ 62403 h 335946"/>
                    <a:gd name="connsiteX195" fmla="*/ 117299 w 243393"/>
                    <a:gd name="connsiteY195" fmla="*/ 60727 h 335946"/>
                    <a:gd name="connsiteX196" fmla="*/ 121769 w 243393"/>
                    <a:gd name="connsiteY196" fmla="*/ 60168 h 335946"/>
                    <a:gd name="connsiteX197" fmla="*/ 129035 w 243393"/>
                    <a:gd name="connsiteY197" fmla="*/ 63521 h 335946"/>
                    <a:gd name="connsiteX198" fmla="*/ 134065 w 243393"/>
                    <a:gd name="connsiteY198" fmla="*/ 64080 h 335946"/>
                    <a:gd name="connsiteX199" fmla="*/ 136300 w 243393"/>
                    <a:gd name="connsiteY199" fmla="*/ 66874 h 335946"/>
                    <a:gd name="connsiteX200" fmla="*/ 139653 w 243393"/>
                    <a:gd name="connsiteY200" fmla="*/ 81405 h 335946"/>
                    <a:gd name="connsiteX201" fmla="*/ 142448 w 243393"/>
                    <a:gd name="connsiteY201" fmla="*/ 88111 h 335946"/>
                    <a:gd name="connsiteX202" fmla="*/ 145801 w 243393"/>
                    <a:gd name="connsiteY202" fmla="*/ 90347 h 335946"/>
                    <a:gd name="connsiteX203" fmla="*/ 148036 w 243393"/>
                    <a:gd name="connsiteY203" fmla="*/ 92023 h 335946"/>
                    <a:gd name="connsiteX204" fmla="*/ 151390 w 243393"/>
                    <a:gd name="connsiteY204" fmla="*/ 94259 h 335946"/>
                    <a:gd name="connsiteX205" fmla="*/ 151948 w 243393"/>
                    <a:gd name="connsiteY205" fmla="*/ 93700 h 335946"/>
                    <a:gd name="connsiteX206" fmla="*/ 149713 w 243393"/>
                    <a:gd name="connsiteY206" fmla="*/ 85876 h 335946"/>
                    <a:gd name="connsiteX207" fmla="*/ 145801 w 243393"/>
                    <a:gd name="connsiteY207" fmla="*/ 72463 h 335946"/>
                    <a:gd name="connsiteX208" fmla="*/ 145242 w 243393"/>
                    <a:gd name="connsiteY208" fmla="*/ 69668 h 335946"/>
                    <a:gd name="connsiteX209" fmla="*/ 147477 w 243393"/>
                    <a:gd name="connsiteY209" fmla="*/ 66874 h 335946"/>
                    <a:gd name="connsiteX210" fmla="*/ 146360 w 243393"/>
                    <a:gd name="connsiteY210" fmla="*/ 69668 h 335946"/>
                    <a:gd name="connsiteX211" fmla="*/ 152507 w 243393"/>
                    <a:gd name="connsiteY211" fmla="*/ 80846 h 335946"/>
                    <a:gd name="connsiteX212" fmla="*/ 156419 w 243393"/>
                    <a:gd name="connsiteY212" fmla="*/ 88670 h 335946"/>
                    <a:gd name="connsiteX213" fmla="*/ 159214 w 243393"/>
                    <a:gd name="connsiteY213" fmla="*/ 89229 h 335946"/>
                    <a:gd name="connsiteX214" fmla="*/ 162008 w 243393"/>
                    <a:gd name="connsiteY214" fmla="*/ 92023 h 335946"/>
                    <a:gd name="connsiteX215" fmla="*/ 159214 w 243393"/>
                    <a:gd name="connsiteY215" fmla="*/ 90905 h 335946"/>
                    <a:gd name="connsiteX216" fmla="*/ 153625 w 243393"/>
                    <a:gd name="connsiteY216" fmla="*/ 94259 h 335946"/>
                    <a:gd name="connsiteX217" fmla="*/ 154184 w 243393"/>
                    <a:gd name="connsiteY217" fmla="*/ 99847 h 335946"/>
                    <a:gd name="connsiteX218" fmla="*/ 153625 w 243393"/>
                    <a:gd name="connsiteY218" fmla="*/ 107672 h 335946"/>
                    <a:gd name="connsiteX219" fmla="*/ 154743 w 243393"/>
                    <a:gd name="connsiteY219" fmla="*/ 111025 h 335946"/>
                    <a:gd name="connsiteX220" fmla="*/ 157537 w 243393"/>
                    <a:gd name="connsiteY220" fmla="*/ 111025 h 335946"/>
                    <a:gd name="connsiteX221" fmla="*/ 162008 w 243393"/>
                    <a:gd name="connsiteY221" fmla="*/ 105436 h 335946"/>
                    <a:gd name="connsiteX222" fmla="*/ 161449 w 243393"/>
                    <a:gd name="connsiteY222" fmla="*/ 101524 h 335946"/>
                    <a:gd name="connsiteX223" fmla="*/ 160331 w 243393"/>
                    <a:gd name="connsiteY223" fmla="*/ 98171 h 335946"/>
                    <a:gd name="connsiteX224" fmla="*/ 160890 w 243393"/>
                    <a:gd name="connsiteY224" fmla="*/ 98171 h 335946"/>
                    <a:gd name="connsiteX225" fmla="*/ 165920 w 243393"/>
                    <a:gd name="connsiteY225" fmla="*/ 102083 h 335946"/>
                    <a:gd name="connsiteX226" fmla="*/ 169273 w 243393"/>
                    <a:gd name="connsiteY226" fmla="*/ 99288 h 335946"/>
                    <a:gd name="connsiteX227" fmla="*/ 172068 w 243393"/>
                    <a:gd name="connsiteY227" fmla="*/ 100406 h 335946"/>
                    <a:gd name="connsiteX228" fmla="*/ 169273 w 243393"/>
                    <a:gd name="connsiteY228" fmla="*/ 107672 h 335946"/>
                    <a:gd name="connsiteX229" fmla="*/ 169832 w 243393"/>
                    <a:gd name="connsiteY229" fmla="*/ 112142 h 335946"/>
                    <a:gd name="connsiteX230" fmla="*/ 173744 w 243393"/>
                    <a:gd name="connsiteY230" fmla="*/ 124438 h 335946"/>
                    <a:gd name="connsiteX231" fmla="*/ 175421 w 243393"/>
                    <a:gd name="connsiteY231" fmla="*/ 124996 h 335946"/>
                    <a:gd name="connsiteX232" fmla="*/ 179892 w 243393"/>
                    <a:gd name="connsiteY232" fmla="*/ 127791 h 335946"/>
                    <a:gd name="connsiteX233" fmla="*/ 186598 w 243393"/>
                    <a:gd name="connsiteY233" fmla="*/ 132262 h 335946"/>
                    <a:gd name="connsiteX234" fmla="*/ 191069 w 243393"/>
                    <a:gd name="connsiteY234" fmla="*/ 132821 h 335946"/>
                    <a:gd name="connsiteX235" fmla="*/ 184363 w 243393"/>
                    <a:gd name="connsiteY235" fmla="*/ 140645 h 335946"/>
                    <a:gd name="connsiteX236" fmla="*/ 179892 w 243393"/>
                    <a:gd name="connsiteY236" fmla="*/ 145116 h 335946"/>
                    <a:gd name="connsiteX237" fmla="*/ 171509 w 243393"/>
                    <a:gd name="connsiteY237" fmla="*/ 143439 h 335946"/>
                    <a:gd name="connsiteX238" fmla="*/ 164244 w 243393"/>
                    <a:gd name="connsiteY238" fmla="*/ 205474 h 335946"/>
                    <a:gd name="connsiteX239" fmla="*/ 164244 w 243393"/>
                    <a:gd name="connsiteY239" fmla="*/ 204356 h 335946"/>
                    <a:gd name="connsiteX240" fmla="*/ 164802 w 243393"/>
                    <a:gd name="connsiteY240" fmla="*/ 192061 h 335946"/>
                    <a:gd name="connsiteX241" fmla="*/ 167038 w 243393"/>
                    <a:gd name="connsiteY241" fmla="*/ 186472 h 335946"/>
                    <a:gd name="connsiteX242" fmla="*/ 168156 w 243393"/>
                    <a:gd name="connsiteY242" fmla="*/ 181442 h 335946"/>
                    <a:gd name="connsiteX243" fmla="*/ 168715 w 243393"/>
                    <a:gd name="connsiteY243" fmla="*/ 168588 h 335946"/>
                    <a:gd name="connsiteX244" fmla="*/ 169273 w 243393"/>
                    <a:gd name="connsiteY244" fmla="*/ 159646 h 335946"/>
                    <a:gd name="connsiteX245" fmla="*/ 172068 w 243393"/>
                    <a:gd name="connsiteY245" fmla="*/ 160205 h 335946"/>
                    <a:gd name="connsiteX246" fmla="*/ 172627 w 243393"/>
                    <a:gd name="connsiteY246" fmla="*/ 172500 h 335946"/>
                    <a:gd name="connsiteX247" fmla="*/ 173185 w 243393"/>
                    <a:gd name="connsiteY247" fmla="*/ 184237 h 335946"/>
                    <a:gd name="connsiteX248" fmla="*/ 172068 w 243393"/>
                    <a:gd name="connsiteY248" fmla="*/ 188708 h 335946"/>
                    <a:gd name="connsiteX249" fmla="*/ 172068 w 243393"/>
                    <a:gd name="connsiteY249" fmla="*/ 198208 h 335946"/>
                    <a:gd name="connsiteX250" fmla="*/ 172068 w 243393"/>
                    <a:gd name="connsiteY250" fmla="*/ 202120 h 335946"/>
                    <a:gd name="connsiteX251" fmla="*/ 172068 w 243393"/>
                    <a:gd name="connsiteY251" fmla="*/ 206033 h 335946"/>
                    <a:gd name="connsiteX252" fmla="*/ 170391 w 243393"/>
                    <a:gd name="connsiteY252" fmla="*/ 214974 h 335946"/>
                    <a:gd name="connsiteX253" fmla="*/ 168715 w 243393"/>
                    <a:gd name="connsiteY253" fmla="*/ 221122 h 335946"/>
                    <a:gd name="connsiteX254" fmla="*/ 167597 w 243393"/>
                    <a:gd name="connsiteY254" fmla="*/ 222799 h 335946"/>
                    <a:gd name="connsiteX255" fmla="*/ 164244 w 243393"/>
                    <a:gd name="connsiteY255" fmla="*/ 205474 h 33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Lst>
                  <a:rect l="l" t="t" r="r" b="b"/>
                  <a:pathLst>
                    <a:path w="243393" h="335946">
                      <a:moveTo>
                        <a:pt x="218454" y="228946"/>
                      </a:moveTo>
                      <a:cubicBezTo>
                        <a:pt x="251986" y="157970"/>
                        <a:pt x="250868" y="77493"/>
                        <a:pt x="220131" y="8752"/>
                      </a:cubicBezTo>
                      <a:lnTo>
                        <a:pt x="219013" y="8193"/>
                      </a:lnTo>
                      <a:cubicBezTo>
                        <a:pt x="219013" y="8193"/>
                        <a:pt x="219013" y="8752"/>
                        <a:pt x="219013" y="8752"/>
                      </a:cubicBezTo>
                      <a:cubicBezTo>
                        <a:pt x="217336" y="7634"/>
                        <a:pt x="215660" y="7075"/>
                        <a:pt x="214542" y="6516"/>
                      </a:cubicBezTo>
                      <a:lnTo>
                        <a:pt x="212865" y="5957"/>
                      </a:lnTo>
                      <a:cubicBezTo>
                        <a:pt x="210630" y="5398"/>
                        <a:pt x="208394" y="4840"/>
                        <a:pt x="206159" y="4281"/>
                      </a:cubicBezTo>
                      <a:cubicBezTo>
                        <a:pt x="203364" y="3722"/>
                        <a:pt x="201129" y="2604"/>
                        <a:pt x="198335" y="2045"/>
                      </a:cubicBezTo>
                      <a:cubicBezTo>
                        <a:pt x="196658" y="1486"/>
                        <a:pt x="195540" y="1486"/>
                        <a:pt x="193864" y="2604"/>
                      </a:cubicBezTo>
                      <a:cubicBezTo>
                        <a:pt x="192187" y="3722"/>
                        <a:pt x="189952" y="3163"/>
                        <a:pt x="188275" y="4281"/>
                      </a:cubicBezTo>
                      <a:cubicBezTo>
                        <a:pt x="183804" y="5957"/>
                        <a:pt x="179333" y="7634"/>
                        <a:pt x="174862" y="7075"/>
                      </a:cubicBezTo>
                      <a:cubicBezTo>
                        <a:pt x="171509" y="6516"/>
                        <a:pt x="168715" y="5957"/>
                        <a:pt x="165361" y="5957"/>
                      </a:cubicBezTo>
                      <a:cubicBezTo>
                        <a:pt x="163685" y="5957"/>
                        <a:pt x="162008" y="5957"/>
                        <a:pt x="160890" y="6516"/>
                      </a:cubicBezTo>
                      <a:cubicBezTo>
                        <a:pt x="159214" y="7075"/>
                        <a:pt x="157537" y="7075"/>
                        <a:pt x="158096" y="9869"/>
                      </a:cubicBezTo>
                      <a:cubicBezTo>
                        <a:pt x="158096" y="10428"/>
                        <a:pt x="157537" y="10987"/>
                        <a:pt x="157537" y="10987"/>
                      </a:cubicBezTo>
                      <a:cubicBezTo>
                        <a:pt x="154743" y="15458"/>
                        <a:pt x="156978" y="21047"/>
                        <a:pt x="162008" y="22165"/>
                      </a:cubicBezTo>
                      <a:cubicBezTo>
                        <a:pt x="163126" y="22165"/>
                        <a:pt x="164244" y="22165"/>
                        <a:pt x="165361" y="22165"/>
                      </a:cubicBezTo>
                      <a:cubicBezTo>
                        <a:pt x="167038" y="22165"/>
                        <a:pt x="167597" y="22723"/>
                        <a:pt x="167597" y="24400"/>
                      </a:cubicBezTo>
                      <a:cubicBezTo>
                        <a:pt x="167597" y="26635"/>
                        <a:pt x="167597" y="28871"/>
                        <a:pt x="167038" y="30548"/>
                      </a:cubicBezTo>
                      <a:cubicBezTo>
                        <a:pt x="165920" y="32783"/>
                        <a:pt x="167038" y="35018"/>
                        <a:pt x="167597" y="37254"/>
                      </a:cubicBezTo>
                      <a:cubicBezTo>
                        <a:pt x="167597" y="37813"/>
                        <a:pt x="168156" y="38372"/>
                        <a:pt x="168715" y="38372"/>
                      </a:cubicBezTo>
                      <a:cubicBezTo>
                        <a:pt x="172627" y="38931"/>
                        <a:pt x="176539" y="40048"/>
                        <a:pt x="179333" y="36695"/>
                      </a:cubicBezTo>
                      <a:cubicBezTo>
                        <a:pt x="180451" y="35577"/>
                        <a:pt x="182127" y="35018"/>
                        <a:pt x="184363" y="34460"/>
                      </a:cubicBezTo>
                      <a:cubicBezTo>
                        <a:pt x="186598" y="34460"/>
                        <a:pt x="188275" y="33342"/>
                        <a:pt x="190510" y="32224"/>
                      </a:cubicBezTo>
                      <a:cubicBezTo>
                        <a:pt x="189393" y="29430"/>
                        <a:pt x="188275" y="26635"/>
                        <a:pt x="187157" y="23841"/>
                      </a:cubicBezTo>
                      <a:cubicBezTo>
                        <a:pt x="190510" y="23841"/>
                        <a:pt x="192746" y="23282"/>
                        <a:pt x="194981" y="23282"/>
                      </a:cubicBezTo>
                      <a:cubicBezTo>
                        <a:pt x="197776" y="22723"/>
                        <a:pt x="200570" y="22723"/>
                        <a:pt x="203923" y="22165"/>
                      </a:cubicBezTo>
                      <a:cubicBezTo>
                        <a:pt x="204482" y="22165"/>
                        <a:pt x="204482" y="21606"/>
                        <a:pt x="205041" y="21606"/>
                      </a:cubicBezTo>
                      <a:cubicBezTo>
                        <a:pt x="206159" y="21606"/>
                        <a:pt x="208394" y="19929"/>
                        <a:pt x="208394" y="22165"/>
                      </a:cubicBezTo>
                      <a:cubicBezTo>
                        <a:pt x="208394" y="23282"/>
                        <a:pt x="206718" y="24959"/>
                        <a:pt x="205600" y="25518"/>
                      </a:cubicBezTo>
                      <a:cubicBezTo>
                        <a:pt x="203923" y="26635"/>
                        <a:pt x="201688" y="26635"/>
                        <a:pt x="200011" y="27194"/>
                      </a:cubicBezTo>
                      <a:cubicBezTo>
                        <a:pt x="196658" y="28312"/>
                        <a:pt x="195540" y="31665"/>
                        <a:pt x="197217" y="34460"/>
                      </a:cubicBezTo>
                      <a:cubicBezTo>
                        <a:pt x="198335" y="36136"/>
                        <a:pt x="198893" y="37813"/>
                        <a:pt x="200011" y="39489"/>
                      </a:cubicBezTo>
                      <a:cubicBezTo>
                        <a:pt x="198893" y="40048"/>
                        <a:pt x="198335" y="40607"/>
                        <a:pt x="197217" y="40607"/>
                      </a:cubicBezTo>
                      <a:cubicBezTo>
                        <a:pt x="197217" y="42284"/>
                        <a:pt x="197217" y="43960"/>
                        <a:pt x="197217" y="45637"/>
                      </a:cubicBezTo>
                      <a:cubicBezTo>
                        <a:pt x="195540" y="43960"/>
                        <a:pt x="193864" y="42284"/>
                        <a:pt x="191628" y="40048"/>
                      </a:cubicBezTo>
                      <a:cubicBezTo>
                        <a:pt x="189952" y="42284"/>
                        <a:pt x="188275" y="43960"/>
                        <a:pt x="187157" y="45637"/>
                      </a:cubicBezTo>
                      <a:cubicBezTo>
                        <a:pt x="185481" y="47873"/>
                        <a:pt x="181568" y="48431"/>
                        <a:pt x="179892" y="45637"/>
                      </a:cubicBezTo>
                      <a:cubicBezTo>
                        <a:pt x="179333" y="44519"/>
                        <a:pt x="178215" y="43960"/>
                        <a:pt x="177098" y="43402"/>
                      </a:cubicBezTo>
                      <a:cubicBezTo>
                        <a:pt x="174862" y="42843"/>
                        <a:pt x="172627" y="42284"/>
                        <a:pt x="170950" y="41725"/>
                      </a:cubicBezTo>
                      <a:cubicBezTo>
                        <a:pt x="170391" y="41725"/>
                        <a:pt x="169273" y="41166"/>
                        <a:pt x="169273" y="40607"/>
                      </a:cubicBezTo>
                      <a:cubicBezTo>
                        <a:pt x="168156" y="36695"/>
                        <a:pt x="165361" y="36136"/>
                        <a:pt x="162008" y="35577"/>
                      </a:cubicBezTo>
                      <a:cubicBezTo>
                        <a:pt x="159773" y="30548"/>
                        <a:pt x="164802" y="28871"/>
                        <a:pt x="165920" y="24959"/>
                      </a:cubicBezTo>
                      <a:cubicBezTo>
                        <a:pt x="164244" y="22165"/>
                        <a:pt x="162008" y="23282"/>
                        <a:pt x="159773" y="23841"/>
                      </a:cubicBezTo>
                      <a:cubicBezTo>
                        <a:pt x="158096" y="24400"/>
                        <a:pt x="156419" y="25518"/>
                        <a:pt x="156419" y="27753"/>
                      </a:cubicBezTo>
                      <a:cubicBezTo>
                        <a:pt x="156419" y="31665"/>
                        <a:pt x="154743" y="32224"/>
                        <a:pt x="151390" y="29989"/>
                      </a:cubicBezTo>
                      <a:cubicBezTo>
                        <a:pt x="149154" y="28312"/>
                        <a:pt x="147477" y="27753"/>
                        <a:pt x="144124" y="28871"/>
                      </a:cubicBezTo>
                      <a:cubicBezTo>
                        <a:pt x="141330" y="29989"/>
                        <a:pt x="137418" y="29430"/>
                        <a:pt x="134065" y="29430"/>
                      </a:cubicBezTo>
                      <a:cubicBezTo>
                        <a:pt x="133506" y="29430"/>
                        <a:pt x="132388" y="29430"/>
                        <a:pt x="131829" y="29430"/>
                      </a:cubicBezTo>
                      <a:cubicBezTo>
                        <a:pt x="131829" y="28871"/>
                        <a:pt x="131829" y="27753"/>
                        <a:pt x="131829" y="27753"/>
                      </a:cubicBezTo>
                      <a:cubicBezTo>
                        <a:pt x="133506" y="27194"/>
                        <a:pt x="135182" y="27753"/>
                        <a:pt x="136300" y="26635"/>
                      </a:cubicBezTo>
                      <a:cubicBezTo>
                        <a:pt x="137977" y="25518"/>
                        <a:pt x="136859" y="23841"/>
                        <a:pt x="135741" y="22723"/>
                      </a:cubicBezTo>
                      <a:cubicBezTo>
                        <a:pt x="133506" y="21047"/>
                        <a:pt x="134065" y="19370"/>
                        <a:pt x="134624" y="17694"/>
                      </a:cubicBezTo>
                      <a:cubicBezTo>
                        <a:pt x="135741" y="14340"/>
                        <a:pt x="134624" y="11546"/>
                        <a:pt x="133506" y="8193"/>
                      </a:cubicBezTo>
                      <a:cubicBezTo>
                        <a:pt x="134624" y="7634"/>
                        <a:pt x="136300" y="7075"/>
                        <a:pt x="137977" y="5957"/>
                      </a:cubicBezTo>
                      <a:cubicBezTo>
                        <a:pt x="136300" y="4840"/>
                        <a:pt x="135182" y="3722"/>
                        <a:pt x="135741" y="2045"/>
                      </a:cubicBezTo>
                      <a:cubicBezTo>
                        <a:pt x="136300" y="927"/>
                        <a:pt x="131829" y="-749"/>
                        <a:pt x="130153" y="369"/>
                      </a:cubicBezTo>
                      <a:cubicBezTo>
                        <a:pt x="127917" y="2045"/>
                        <a:pt x="126240" y="4281"/>
                        <a:pt x="124564" y="5957"/>
                      </a:cubicBezTo>
                      <a:lnTo>
                        <a:pt x="111151" y="1486"/>
                      </a:lnTo>
                      <a:cubicBezTo>
                        <a:pt x="110592" y="1486"/>
                        <a:pt x="110033" y="3722"/>
                        <a:pt x="109474" y="5398"/>
                      </a:cubicBezTo>
                      <a:cubicBezTo>
                        <a:pt x="107239" y="6516"/>
                        <a:pt x="105003" y="7634"/>
                        <a:pt x="105003" y="12105"/>
                      </a:cubicBezTo>
                      <a:cubicBezTo>
                        <a:pt x="106121" y="12105"/>
                        <a:pt x="107798" y="12664"/>
                        <a:pt x="109474" y="13223"/>
                      </a:cubicBezTo>
                      <a:cubicBezTo>
                        <a:pt x="110592" y="13223"/>
                        <a:pt x="111151" y="13223"/>
                        <a:pt x="112269" y="13781"/>
                      </a:cubicBezTo>
                      <a:cubicBezTo>
                        <a:pt x="116740" y="15458"/>
                        <a:pt x="116181" y="14899"/>
                        <a:pt x="119534" y="12105"/>
                      </a:cubicBezTo>
                      <a:cubicBezTo>
                        <a:pt x="120652" y="10987"/>
                        <a:pt x="122328" y="9869"/>
                        <a:pt x="124005" y="9311"/>
                      </a:cubicBezTo>
                      <a:cubicBezTo>
                        <a:pt x="125682" y="8752"/>
                        <a:pt x="127358" y="12664"/>
                        <a:pt x="126240" y="14899"/>
                      </a:cubicBezTo>
                      <a:cubicBezTo>
                        <a:pt x="125682" y="14899"/>
                        <a:pt x="124564" y="14340"/>
                        <a:pt x="124005" y="14340"/>
                      </a:cubicBezTo>
                      <a:cubicBezTo>
                        <a:pt x="123446" y="14340"/>
                        <a:pt x="122887" y="13781"/>
                        <a:pt x="121769" y="13223"/>
                      </a:cubicBezTo>
                      <a:cubicBezTo>
                        <a:pt x="120652" y="15458"/>
                        <a:pt x="115622" y="15458"/>
                        <a:pt x="118416" y="19929"/>
                      </a:cubicBezTo>
                      <a:cubicBezTo>
                        <a:pt x="117299" y="19929"/>
                        <a:pt x="116181" y="19370"/>
                        <a:pt x="115622" y="19370"/>
                      </a:cubicBezTo>
                      <a:cubicBezTo>
                        <a:pt x="114504" y="19370"/>
                        <a:pt x="113945" y="19929"/>
                        <a:pt x="113386" y="20488"/>
                      </a:cubicBezTo>
                      <a:cubicBezTo>
                        <a:pt x="113945" y="21047"/>
                        <a:pt x="113945" y="22165"/>
                        <a:pt x="114504" y="22723"/>
                      </a:cubicBezTo>
                      <a:cubicBezTo>
                        <a:pt x="116181" y="23841"/>
                        <a:pt x="118416" y="24400"/>
                        <a:pt x="120093" y="24959"/>
                      </a:cubicBezTo>
                      <a:cubicBezTo>
                        <a:pt x="122887" y="26077"/>
                        <a:pt x="126240" y="27753"/>
                        <a:pt x="129035" y="29430"/>
                      </a:cubicBezTo>
                      <a:cubicBezTo>
                        <a:pt x="129594" y="29430"/>
                        <a:pt x="129594" y="29989"/>
                        <a:pt x="130711" y="30548"/>
                      </a:cubicBezTo>
                      <a:cubicBezTo>
                        <a:pt x="128476" y="31106"/>
                        <a:pt x="126240" y="31106"/>
                        <a:pt x="124564" y="29989"/>
                      </a:cubicBezTo>
                      <a:cubicBezTo>
                        <a:pt x="123446" y="29430"/>
                        <a:pt x="122328" y="28312"/>
                        <a:pt x="120652" y="28871"/>
                      </a:cubicBezTo>
                      <a:cubicBezTo>
                        <a:pt x="119534" y="29430"/>
                        <a:pt x="117299" y="28871"/>
                        <a:pt x="116181" y="27194"/>
                      </a:cubicBezTo>
                      <a:cubicBezTo>
                        <a:pt x="115622" y="26077"/>
                        <a:pt x="113945" y="26077"/>
                        <a:pt x="112828" y="26077"/>
                      </a:cubicBezTo>
                      <a:cubicBezTo>
                        <a:pt x="110592" y="26077"/>
                        <a:pt x="109474" y="27753"/>
                        <a:pt x="111151" y="29989"/>
                      </a:cubicBezTo>
                      <a:cubicBezTo>
                        <a:pt x="111710" y="30548"/>
                        <a:pt x="112269" y="31106"/>
                        <a:pt x="112828" y="31665"/>
                      </a:cubicBezTo>
                      <a:cubicBezTo>
                        <a:pt x="115063" y="33901"/>
                        <a:pt x="115063" y="37254"/>
                        <a:pt x="112828" y="40048"/>
                      </a:cubicBezTo>
                      <a:cubicBezTo>
                        <a:pt x="112269" y="40607"/>
                        <a:pt x="112269" y="40607"/>
                        <a:pt x="111710" y="41166"/>
                      </a:cubicBezTo>
                      <a:cubicBezTo>
                        <a:pt x="110033" y="42284"/>
                        <a:pt x="109474" y="46196"/>
                        <a:pt x="106121" y="44519"/>
                      </a:cubicBezTo>
                      <a:cubicBezTo>
                        <a:pt x="103886" y="43402"/>
                        <a:pt x="102768" y="41725"/>
                        <a:pt x="100532" y="40048"/>
                      </a:cubicBezTo>
                      <a:cubicBezTo>
                        <a:pt x="97738" y="37813"/>
                        <a:pt x="94944" y="35577"/>
                        <a:pt x="92149" y="33342"/>
                      </a:cubicBezTo>
                      <a:cubicBezTo>
                        <a:pt x="90473" y="32224"/>
                        <a:pt x="87678" y="33342"/>
                        <a:pt x="86561" y="36136"/>
                      </a:cubicBezTo>
                      <a:cubicBezTo>
                        <a:pt x="85443" y="39489"/>
                        <a:pt x="82649" y="41166"/>
                        <a:pt x="80413" y="43960"/>
                      </a:cubicBezTo>
                      <a:cubicBezTo>
                        <a:pt x="78178" y="46196"/>
                        <a:pt x="76501" y="48990"/>
                        <a:pt x="75383" y="51785"/>
                      </a:cubicBezTo>
                      <a:cubicBezTo>
                        <a:pt x="74824" y="52343"/>
                        <a:pt x="75942" y="54020"/>
                        <a:pt x="77060" y="55138"/>
                      </a:cubicBezTo>
                      <a:cubicBezTo>
                        <a:pt x="78737" y="57373"/>
                        <a:pt x="80413" y="59050"/>
                        <a:pt x="82090" y="60727"/>
                      </a:cubicBezTo>
                      <a:cubicBezTo>
                        <a:pt x="78178" y="63521"/>
                        <a:pt x="74824" y="64639"/>
                        <a:pt x="70912" y="64080"/>
                      </a:cubicBezTo>
                      <a:cubicBezTo>
                        <a:pt x="65883" y="64080"/>
                        <a:pt x="61412" y="66315"/>
                        <a:pt x="58058" y="70227"/>
                      </a:cubicBezTo>
                      <a:cubicBezTo>
                        <a:pt x="56941" y="71904"/>
                        <a:pt x="55823" y="72463"/>
                        <a:pt x="53587" y="71904"/>
                      </a:cubicBezTo>
                      <a:cubicBezTo>
                        <a:pt x="45204" y="71345"/>
                        <a:pt x="37939" y="74139"/>
                        <a:pt x="30674" y="78051"/>
                      </a:cubicBezTo>
                      <a:cubicBezTo>
                        <a:pt x="28438" y="79169"/>
                        <a:pt x="25644" y="80287"/>
                        <a:pt x="23409" y="81405"/>
                      </a:cubicBezTo>
                      <a:cubicBezTo>
                        <a:pt x="19496" y="83081"/>
                        <a:pt x="17261" y="85317"/>
                        <a:pt x="16702" y="89788"/>
                      </a:cubicBezTo>
                      <a:cubicBezTo>
                        <a:pt x="16143" y="95376"/>
                        <a:pt x="12231" y="99288"/>
                        <a:pt x="7201" y="101524"/>
                      </a:cubicBezTo>
                      <a:cubicBezTo>
                        <a:pt x="4966" y="102642"/>
                        <a:pt x="3848" y="104318"/>
                        <a:pt x="3289" y="106554"/>
                      </a:cubicBezTo>
                      <a:cubicBezTo>
                        <a:pt x="3289" y="107672"/>
                        <a:pt x="2730" y="108230"/>
                        <a:pt x="2171" y="108789"/>
                      </a:cubicBezTo>
                      <a:cubicBezTo>
                        <a:pt x="-623" y="112142"/>
                        <a:pt x="-623" y="114378"/>
                        <a:pt x="1613" y="118290"/>
                      </a:cubicBezTo>
                      <a:cubicBezTo>
                        <a:pt x="2171" y="118849"/>
                        <a:pt x="2171" y="119967"/>
                        <a:pt x="2171" y="120526"/>
                      </a:cubicBezTo>
                      <a:cubicBezTo>
                        <a:pt x="2171" y="122761"/>
                        <a:pt x="2730" y="124996"/>
                        <a:pt x="2171" y="127232"/>
                      </a:cubicBezTo>
                      <a:cubicBezTo>
                        <a:pt x="2171" y="128909"/>
                        <a:pt x="1613" y="130026"/>
                        <a:pt x="1054" y="131703"/>
                      </a:cubicBezTo>
                      <a:cubicBezTo>
                        <a:pt x="1054" y="132262"/>
                        <a:pt x="495" y="132821"/>
                        <a:pt x="495" y="133380"/>
                      </a:cubicBezTo>
                      <a:cubicBezTo>
                        <a:pt x="1054" y="137850"/>
                        <a:pt x="2171" y="141763"/>
                        <a:pt x="3289" y="146233"/>
                      </a:cubicBezTo>
                      <a:cubicBezTo>
                        <a:pt x="3848" y="149028"/>
                        <a:pt x="4966" y="151822"/>
                        <a:pt x="7760" y="154617"/>
                      </a:cubicBezTo>
                      <a:cubicBezTo>
                        <a:pt x="10554" y="157411"/>
                        <a:pt x="13908" y="157970"/>
                        <a:pt x="17261" y="159088"/>
                      </a:cubicBezTo>
                      <a:cubicBezTo>
                        <a:pt x="19496" y="159646"/>
                        <a:pt x="21173" y="160205"/>
                        <a:pt x="22850" y="162441"/>
                      </a:cubicBezTo>
                      <a:cubicBezTo>
                        <a:pt x="23967" y="164117"/>
                        <a:pt x="25644" y="165235"/>
                        <a:pt x="27321" y="165794"/>
                      </a:cubicBezTo>
                      <a:cubicBezTo>
                        <a:pt x="32350" y="167471"/>
                        <a:pt x="37380" y="168588"/>
                        <a:pt x="42969" y="169706"/>
                      </a:cubicBezTo>
                      <a:cubicBezTo>
                        <a:pt x="46881" y="170824"/>
                        <a:pt x="48558" y="174736"/>
                        <a:pt x="46881" y="178089"/>
                      </a:cubicBezTo>
                      <a:cubicBezTo>
                        <a:pt x="46322" y="178648"/>
                        <a:pt x="46322" y="179207"/>
                        <a:pt x="45763" y="180883"/>
                      </a:cubicBezTo>
                      <a:cubicBezTo>
                        <a:pt x="47440" y="181442"/>
                        <a:pt x="49116" y="182560"/>
                        <a:pt x="50793" y="183119"/>
                      </a:cubicBezTo>
                      <a:cubicBezTo>
                        <a:pt x="54146" y="184237"/>
                        <a:pt x="56941" y="189825"/>
                        <a:pt x="54146" y="192620"/>
                      </a:cubicBezTo>
                      <a:cubicBezTo>
                        <a:pt x="52470" y="194855"/>
                        <a:pt x="50234" y="197649"/>
                        <a:pt x="47440" y="199326"/>
                      </a:cubicBezTo>
                      <a:cubicBezTo>
                        <a:pt x="44087" y="202120"/>
                        <a:pt x="43528" y="205474"/>
                        <a:pt x="44087" y="209386"/>
                      </a:cubicBezTo>
                      <a:cubicBezTo>
                        <a:pt x="44087" y="211062"/>
                        <a:pt x="44646" y="213298"/>
                        <a:pt x="45204" y="214974"/>
                      </a:cubicBezTo>
                      <a:cubicBezTo>
                        <a:pt x="45763" y="217769"/>
                        <a:pt x="45763" y="220563"/>
                        <a:pt x="44087" y="222799"/>
                      </a:cubicBezTo>
                      <a:cubicBezTo>
                        <a:pt x="43528" y="223357"/>
                        <a:pt x="43528" y="223916"/>
                        <a:pt x="43528" y="224475"/>
                      </a:cubicBezTo>
                      <a:cubicBezTo>
                        <a:pt x="44087" y="228387"/>
                        <a:pt x="43528" y="231741"/>
                        <a:pt x="40733" y="234535"/>
                      </a:cubicBezTo>
                      <a:cubicBezTo>
                        <a:pt x="39616" y="235653"/>
                        <a:pt x="39616" y="237329"/>
                        <a:pt x="39616" y="238447"/>
                      </a:cubicBezTo>
                      <a:cubicBezTo>
                        <a:pt x="39057" y="243477"/>
                        <a:pt x="34586" y="244036"/>
                        <a:pt x="31792" y="246271"/>
                      </a:cubicBezTo>
                      <a:cubicBezTo>
                        <a:pt x="27321" y="249624"/>
                        <a:pt x="21732" y="251860"/>
                        <a:pt x="20614" y="257448"/>
                      </a:cubicBezTo>
                      <a:cubicBezTo>
                        <a:pt x="19496" y="261919"/>
                        <a:pt x="19496" y="266390"/>
                        <a:pt x="18379" y="271420"/>
                      </a:cubicBezTo>
                      <a:cubicBezTo>
                        <a:pt x="17261" y="275891"/>
                        <a:pt x="16143" y="280362"/>
                        <a:pt x="14467" y="284274"/>
                      </a:cubicBezTo>
                      <a:cubicBezTo>
                        <a:pt x="13349" y="287627"/>
                        <a:pt x="11113" y="290981"/>
                        <a:pt x="9996" y="294893"/>
                      </a:cubicBezTo>
                      <a:cubicBezTo>
                        <a:pt x="9437" y="297128"/>
                        <a:pt x="9996" y="299923"/>
                        <a:pt x="9437" y="302717"/>
                      </a:cubicBezTo>
                      <a:cubicBezTo>
                        <a:pt x="9437" y="306629"/>
                        <a:pt x="9437" y="310541"/>
                        <a:pt x="8878" y="313894"/>
                      </a:cubicBezTo>
                      <a:cubicBezTo>
                        <a:pt x="8878" y="315012"/>
                        <a:pt x="7201" y="316130"/>
                        <a:pt x="6084" y="317247"/>
                      </a:cubicBezTo>
                      <a:cubicBezTo>
                        <a:pt x="4407" y="320042"/>
                        <a:pt x="5525" y="324513"/>
                        <a:pt x="7760" y="326748"/>
                      </a:cubicBezTo>
                      <a:cubicBezTo>
                        <a:pt x="9996" y="328425"/>
                        <a:pt x="12231" y="328984"/>
                        <a:pt x="15025" y="329543"/>
                      </a:cubicBezTo>
                      <a:cubicBezTo>
                        <a:pt x="16143" y="330101"/>
                        <a:pt x="17820" y="330660"/>
                        <a:pt x="18379" y="331778"/>
                      </a:cubicBezTo>
                      <a:cubicBezTo>
                        <a:pt x="20055" y="334572"/>
                        <a:pt x="22291" y="335131"/>
                        <a:pt x="25644" y="335690"/>
                      </a:cubicBezTo>
                      <a:cubicBezTo>
                        <a:pt x="32909" y="336808"/>
                        <a:pt x="40175" y="334014"/>
                        <a:pt x="46881" y="332337"/>
                      </a:cubicBezTo>
                      <a:cubicBezTo>
                        <a:pt x="50234" y="331219"/>
                        <a:pt x="53587" y="330660"/>
                        <a:pt x="56941" y="329543"/>
                      </a:cubicBezTo>
                      <a:cubicBezTo>
                        <a:pt x="58058" y="329543"/>
                        <a:pt x="58617" y="327866"/>
                        <a:pt x="59176" y="327307"/>
                      </a:cubicBezTo>
                      <a:cubicBezTo>
                        <a:pt x="59735" y="324513"/>
                        <a:pt x="62529" y="322277"/>
                        <a:pt x="65324" y="322277"/>
                      </a:cubicBezTo>
                      <a:cubicBezTo>
                        <a:pt x="67000" y="322277"/>
                        <a:pt x="69236" y="322836"/>
                        <a:pt x="70912" y="322277"/>
                      </a:cubicBezTo>
                      <a:cubicBezTo>
                        <a:pt x="75942" y="321718"/>
                        <a:pt x="78737" y="318365"/>
                        <a:pt x="78178" y="313335"/>
                      </a:cubicBezTo>
                      <a:cubicBezTo>
                        <a:pt x="78178" y="310541"/>
                        <a:pt x="79295" y="309982"/>
                        <a:pt x="81531" y="308864"/>
                      </a:cubicBezTo>
                      <a:cubicBezTo>
                        <a:pt x="84325" y="307747"/>
                        <a:pt x="87120" y="306629"/>
                        <a:pt x="90473" y="306070"/>
                      </a:cubicBezTo>
                      <a:cubicBezTo>
                        <a:pt x="93267" y="305511"/>
                        <a:pt x="96062" y="306070"/>
                        <a:pt x="98856" y="306629"/>
                      </a:cubicBezTo>
                      <a:cubicBezTo>
                        <a:pt x="103327" y="307188"/>
                        <a:pt x="107239" y="304952"/>
                        <a:pt x="110033" y="302717"/>
                      </a:cubicBezTo>
                      <a:cubicBezTo>
                        <a:pt x="111710" y="301599"/>
                        <a:pt x="111710" y="298805"/>
                        <a:pt x="112828" y="297128"/>
                      </a:cubicBezTo>
                      <a:cubicBezTo>
                        <a:pt x="113386" y="296010"/>
                        <a:pt x="113386" y="294893"/>
                        <a:pt x="113945" y="294334"/>
                      </a:cubicBezTo>
                      <a:cubicBezTo>
                        <a:pt x="117299" y="292098"/>
                        <a:pt x="117299" y="288186"/>
                        <a:pt x="117857" y="284833"/>
                      </a:cubicBezTo>
                      <a:cubicBezTo>
                        <a:pt x="118416" y="280921"/>
                        <a:pt x="118975" y="277009"/>
                        <a:pt x="121769" y="273656"/>
                      </a:cubicBezTo>
                      <a:cubicBezTo>
                        <a:pt x="124564" y="270303"/>
                        <a:pt x="127917" y="268626"/>
                        <a:pt x="131270" y="267508"/>
                      </a:cubicBezTo>
                      <a:cubicBezTo>
                        <a:pt x="134624" y="266390"/>
                        <a:pt x="138536" y="265832"/>
                        <a:pt x="141889" y="264714"/>
                      </a:cubicBezTo>
                      <a:cubicBezTo>
                        <a:pt x="143007" y="264714"/>
                        <a:pt x="143565" y="264155"/>
                        <a:pt x="144683" y="264155"/>
                      </a:cubicBezTo>
                      <a:cubicBezTo>
                        <a:pt x="148595" y="261919"/>
                        <a:pt x="153066" y="261361"/>
                        <a:pt x="157537" y="261919"/>
                      </a:cubicBezTo>
                      <a:cubicBezTo>
                        <a:pt x="163126" y="262478"/>
                        <a:pt x="167038" y="259684"/>
                        <a:pt x="171509" y="256890"/>
                      </a:cubicBezTo>
                      <a:cubicBezTo>
                        <a:pt x="176539" y="254095"/>
                        <a:pt x="181568" y="251301"/>
                        <a:pt x="186598" y="248507"/>
                      </a:cubicBezTo>
                      <a:cubicBezTo>
                        <a:pt x="188834" y="247389"/>
                        <a:pt x="190510" y="245153"/>
                        <a:pt x="191069" y="242359"/>
                      </a:cubicBezTo>
                      <a:cubicBezTo>
                        <a:pt x="191069" y="241241"/>
                        <a:pt x="191628" y="240682"/>
                        <a:pt x="192187" y="239565"/>
                      </a:cubicBezTo>
                      <a:cubicBezTo>
                        <a:pt x="189393" y="239006"/>
                        <a:pt x="186598" y="238447"/>
                        <a:pt x="184363" y="237888"/>
                      </a:cubicBezTo>
                      <a:cubicBezTo>
                        <a:pt x="179892" y="236211"/>
                        <a:pt x="175980" y="234535"/>
                        <a:pt x="172068" y="232299"/>
                      </a:cubicBezTo>
                      <a:cubicBezTo>
                        <a:pt x="170391" y="231741"/>
                        <a:pt x="169832" y="229505"/>
                        <a:pt x="170391" y="227828"/>
                      </a:cubicBezTo>
                      <a:cubicBezTo>
                        <a:pt x="170950" y="226711"/>
                        <a:pt x="170950" y="225593"/>
                        <a:pt x="170950" y="225034"/>
                      </a:cubicBezTo>
                      <a:cubicBezTo>
                        <a:pt x="173744" y="226152"/>
                        <a:pt x="176539" y="227828"/>
                        <a:pt x="179333" y="228387"/>
                      </a:cubicBezTo>
                      <a:cubicBezTo>
                        <a:pt x="183245" y="229505"/>
                        <a:pt x="187157" y="228946"/>
                        <a:pt x="191069" y="230064"/>
                      </a:cubicBezTo>
                      <a:cubicBezTo>
                        <a:pt x="193305" y="230623"/>
                        <a:pt x="196099" y="231182"/>
                        <a:pt x="198335" y="231182"/>
                      </a:cubicBezTo>
                      <a:cubicBezTo>
                        <a:pt x="200011" y="231182"/>
                        <a:pt x="201129" y="230623"/>
                        <a:pt x="202806" y="230064"/>
                      </a:cubicBezTo>
                      <a:cubicBezTo>
                        <a:pt x="204482" y="230064"/>
                        <a:pt x="206159" y="229505"/>
                        <a:pt x="207277" y="230064"/>
                      </a:cubicBezTo>
                      <a:cubicBezTo>
                        <a:pt x="208953" y="230623"/>
                        <a:pt x="210630" y="231182"/>
                        <a:pt x="212306" y="231182"/>
                      </a:cubicBezTo>
                      <a:lnTo>
                        <a:pt x="212306" y="231182"/>
                      </a:lnTo>
                      <a:lnTo>
                        <a:pt x="218454" y="228946"/>
                      </a:lnTo>
                      <a:close/>
                      <a:moveTo>
                        <a:pt x="171509" y="143439"/>
                      </a:moveTo>
                      <a:cubicBezTo>
                        <a:pt x="169832" y="141204"/>
                        <a:pt x="168156" y="139527"/>
                        <a:pt x="165361" y="139527"/>
                      </a:cubicBezTo>
                      <a:cubicBezTo>
                        <a:pt x="164244" y="139527"/>
                        <a:pt x="163126" y="138968"/>
                        <a:pt x="162567" y="137850"/>
                      </a:cubicBezTo>
                      <a:cubicBezTo>
                        <a:pt x="158096" y="133380"/>
                        <a:pt x="152507" y="128909"/>
                        <a:pt x="149713" y="122761"/>
                      </a:cubicBezTo>
                      <a:cubicBezTo>
                        <a:pt x="148595" y="120526"/>
                        <a:pt x="145801" y="118849"/>
                        <a:pt x="143565" y="117172"/>
                      </a:cubicBezTo>
                      <a:cubicBezTo>
                        <a:pt x="142448" y="116055"/>
                        <a:pt x="139653" y="117731"/>
                        <a:pt x="138536" y="119408"/>
                      </a:cubicBezTo>
                      <a:cubicBezTo>
                        <a:pt x="137977" y="120526"/>
                        <a:pt x="136859" y="121643"/>
                        <a:pt x="135741" y="121643"/>
                      </a:cubicBezTo>
                      <a:cubicBezTo>
                        <a:pt x="134624" y="121643"/>
                        <a:pt x="133506" y="120526"/>
                        <a:pt x="132947" y="119967"/>
                      </a:cubicBezTo>
                      <a:cubicBezTo>
                        <a:pt x="131829" y="118849"/>
                        <a:pt x="130711" y="117172"/>
                        <a:pt x="129594" y="116055"/>
                      </a:cubicBezTo>
                      <a:cubicBezTo>
                        <a:pt x="129035" y="114937"/>
                        <a:pt x="127917" y="113819"/>
                        <a:pt x="128476" y="112701"/>
                      </a:cubicBezTo>
                      <a:cubicBezTo>
                        <a:pt x="129035" y="109907"/>
                        <a:pt x="127917" y="107672"/>
                        <a:pt x="126240" y="105995"/>
                      </a:cubicBezTo>
                      <a:cubicBezTo>
                        <a:pt x="124564" y="104318"/>
                        <a:pt x="122887" y="102642"/>
                        <a:pt x="121211" y="100965"/>
                      </a:cubicBezTo>
                      <a:cubicBezTo>
                        <a:pt x="119534" y="99288"/>
                        <a:pt x="120093" y="95376"/>
                        <a:pt x="121769" y="94259"/>
                      </a:cubicBezTo>
                      <a:cubicBezTo>
                        <a:pt x="122328" y="93700"/>
                        <a:pt x="122887" y="92582"/>
                        <a:pt x="123446" y="92023"/>
                      </a:cubicBezTo>
                      <a:cubicBezTo>
                        <a:pt x="123446" y="91464"/>
                        <a:pt x="123446" y="90905"/>
                        <a:pt x="123446" y="90905"/>
                      </a:cubicBezTo>
                      <a:cubicBezTo>
                        <a:pt x="125123" y="89788"/>
                        <a:pt x="125123" y="88111"/>
                        <a:pt x="124005" y="86434"/>
                      </a:cubicBezTo>
                      <a:cubicBezTo>
                        <a:pt x="122887" y="84199"/>
                        <a:pt x="121211" y="83640"/>
                        <a:pt x="118975" y="83640"/>
                      </a:cubicBezTo>
                      <a:cubicBezTo>
                        <a:pt x="114504" y="83081"/>
                        <a:pt x="111710" y="79728"/>
                        <a:pt x="108357" y="77493"/>
                      </a:cubicBezTo>
                      <a:cubicBezTo>
                        <a:pt x="107239" y="76934"/>
                        <a:pt x="106680" y="75816"/>
                        <a:pt x="105562" y="75257"/>
                      </a:cubicBezTo>
                      <a:cubicBezTo>
                        <a:pt x="100532" y="73580"/>
                        <a:pt x="95503" y="71904"/>
                        <a:pt x="89914" y="71904"/>
                      </a:cubicBezTo>
                      <a:cubicBezTo>
                        <a:pt x="85443" y="71904"/>
                        <a:pt x="81531" y="68551"/>
                        <a:pt x="80413" y="63521"/>
                      </a:cubicBezTo>
                      <a:cubicBezTo>
                        <a:pt x="82090" y="64080"/>
                        <a:pt x="83766" y="64080"/>
                        <a:pt x="84884" y="65197"/>
                      </a:cubicBezTo>
                      <a:cubicBezTo>
                        <a:pt x="89355" y="69110"/>
                        <a:pt x="94385" y="67992"/>
                        <a:pt x="99415" y="66315"/>
                      </a:cubicBezTo>
                      <a:cubicBezTo>
                        <a:pt x="99974" y="66315"/>
                        <a:pt x="100532" y="65197"/>
                        <a:pt x="101091" y="64639"/>
                      </a:cubicBezTo>
                      <a:cubicBezTo>
                        <a:pt x="102768" y="62403"/>
                        <a:pt x="105562" y="61285"/>
                        <a:pt x="108357" y="61844"/>
                      </a:cubicBezTo>
                      <a:cubicBezTo>
                        <a:pt x="110033" y="61844"/>
                        <a:pt x="111151" y="62962"/>
                        <a:pt x="112828" y="61285"/>
                      </a:cubicBezTo>
                      <a:cubicBezTo>
                        <a:pt x="113386" y="60727"/>
                        <a:pt x="115063" y="61844"/>
                        <a:pt x="116181" y="62403"/>
                      </a:cubicBezTo>
                      <a:cubicBezTo>
                        <a:pt x="116740" y="61844"/>
                        <a:pt x="117299" y="61285"/>
                        <a:pt x="117299" y="60727"/>
                      </a:cubicBezTo>
                      <a:cubicBezTo>
                        <a:pt x="118975" y="58491"/>
                        <a:pt x="120093" y="57932"/>
                        <a:pt x="121769" y="60168"/>
                      </a:cubicBezTo>
                      <a:cubicBezTo>
                        <a:pt x="123446" y="62403"/>
                        <a:pt x="125682" y="63521"/>
                        <a:pt x="129035" y="63521"/>
                      </a:cubicBezTo>
                      <a:cubicBezTo>
                        <a:pt x="130711" y="63521"/>
                        <a:pt x="132388" y="64080"/>
                        <a:pt x="134065" y="64080"/>
                      </a:cubicBezTo>
                      <a:cubicBezTo>
                        <a:pt x="136300" y="64080"/>
                        <a:pt x="136300" y="65197"/>
                        <a:pt x="136300" y="66874"/>
                      </a:cubicBezTo>
                      <a:cubicBezTo>
                        <a:pt x="135182" y="72463"/>
                        <a:pt x="137418" y="76934"/>
                        <a:pt x="139653" y="81405"/>
                      </a:cubicBezTo>
                      <a:cubicBezTo>
                        <a:pt x="140771" y="83640"/>
                        <a:pt x="142448" y="85317"/>
                        <a:pt x="142448" y="88111"/>
                      </a:cubicBezTo>
                      <a:cubicBezTo>
                        <a:pt x="142448" y="88670"/>
                        <a:pt x="144683" y="89788"/>
                        <a:pt x="145801" y="90347"/>
                      </a:cubicBezTo>
                      <a:cubicBezTo>
                        <a:pt x="146919" y="90347"/>
                        <a:pt x="147477" y="90347"/>
                        <a:pt x="148036" y="92023"/>
                      </a:cubicBezTo>
                      <a:cubicBezTo>
                        <a:pt x="148595" y="93141"/>
                        <a:pt x="150272" y="93700"/>
                        <a:pt x="151390" y="94259"/>
                      </a:cubicBezTo>
                      <a:cubicBezTo>
                        <a:pt x="151390" y="94259"/>
                        <a:pt x="151948" y="93700"/>
                        <a:pt x="151948" y="93700"/>
                      </a:cubicBezTo>
                      <a:cubicBezTo>
                        <a:pt x="151390" y="90905"/>
                        <a:pt x="150831" y="88111"/>
                        <a:pt x="149713" y="85876"/>
                      </a:cubicBezTo>
                      <a:cubicBezTo>
                        <a:pt x="147477" y="81964"/>
                        <a:pt x="145801" y="77493"/>
                        <a:pt x="145801" y="72463"/>
                      </a:cubicBezTo>
                      <a:cubicBezTo>
                        <a:pt x="145801" y="71345"/>
                        <a:pt x="145242" y="70786"/>
                        <a:pt x="145242" y="69668"/>
                      </a:cubicBezTo>
                      <a:cubicBezTo>
                        <a:pt x="144124" y="67433"/>
                        <a:pt x="145242" y="66874"/>
                        <a:pt x="147477" y="66874"/>
                      </a:cubicBezTo>
                      <a:cubicBezTo>
                        <a:pt x="146919" y="67992"/>
                        <a:pt x="146919" y="68551"/>
                        <a:pt x="146360" y="69668"/>
                      </a:cubicBezTo>
                      <a:cubicBezTo>
                        <a:pt x="150272" y="71904"/>
                        <a:pt x="150831" y="76375"/>
                        <a:pt x="152507" y="80846"/>
                      </a:cubicBezTo>
                      <a:cubicBezTo>
                        <a:pt x="153625" y="83640"/>
                        <a:pt x="155861" y="85317"/>
                        <a:pt x="156419" y="88670"/>
                      </a:cubicBezTo>
                      <a:cubicBezTo>
                        <a:pt x="156419" y="89229"/>
                        <a:pt x="157537" y="90347"/>
                        <a:pt x="159214" y="89229"/>
                      </a:cubicBezTo>
                      <a:cubicBezTo>
                        <a:pt x="160331" y="88670"/>
                        <a:pt x="162008" y="89788"/>
                        <a:pt x="162008" y="92023"/>
                      </a:cubicBezTo>
                      <a:cubicBezTo>
                        <a:pt x="160890" y="91464"/>
                        <a:pt x="160331" y="91464"/>
                        <a:pt x="159214" y="90905"/>
                      </a:cubicBezTo>
                      <a:cubicBezTo>
                        <a:pt x="156419" y="89788"/>
                        <a:pt x="153625" y="91464"/>
                        <a:pt x="153625" y="94259"/>
                      </a:cubicBezTo>
                      <a:cubicBezTo>
                        <a:pt x="153625" y="95935"/>
                        <a:pt x="154184" y="98171"/>
                        <a:pt x="154184" y="99847"/>
                      </a:cubicBezTo>
                      <a:cubicBezTo>
                        <a:pt x="154184" y="102642"/>
                        <a:pt x="153625" y="105436"/>
                        <a:pt x="153625" y="107672"/>
                      </a:cubicBezTo>
                      <a:cubicBezTo>
                        <a:pt x="153625" y="108789"/>
                        <a:pt x="154184" y="110466"/>
                        <a:pt x="154743" y="111025"/>
                      </a:cubicBezTo>
                      <a:cubicBezTo>
                        <a:pt x="155302" y="111584"/>
                        <a:pt x="156978" y="111584"/>
                        <a:pt x="157537" y="111025"/>
                      </a:cubicBezTo>
                      <a:cubicBezTo>
                        <a:pt x="159773" y="109907"/>
                        <a:pt x="162008" y="108230"/>
                        <a:pt x="162008" y="105436"/>
                      </a:cubicBezTo>
                      <a:cubicBezTo>
                        <a:pt x="162008" y="104318"/>
                        <a:pt x="161449" y="103201"/>
                        <a:pt x="161449" y="101524"/>
                      </a:cubicBezTo>
                      <a:cubicBezTo>
                        <a:pt x="160890" y="100406"/>
                        <a:pt x="160890" y="99288"/>
                        <a:pt x="160331" y="98171"/>
                      </a:cubicBezTo>
                      <a:cubicBezTo>
                        <a:pt x="160331" y="98171"/>
                        <a:pt x="160890" y="98171"/>
                        <a:pt x="160890" y="98171"/>
                      </a:cubicBezTo>
                      <a:cubicBezTo>
                        <a:pt x="162567" y="99288"/>
                        <a:pt x="164244" y="100965"/>
                        <a:pt x="165920" y="102083"/>
                      </a:cubicBezTo>
                      <a:cubicBezTo>
                        <a:pt x="166479" y="102083"/>
                        <a:pt x="167597" y="100406"/>
                        <a:pt x="169273" y="99288"/>
                      </a:cubicBezTo>
                      <a:cubicBezTo>
                        <a:pt x="169832" y="99288"/>
                        <a:pt x="170950" y="99847"/>
                        <a:pt x="172068" y="100406"/>
                      </a:cubicBezTo>
                      <a:cubicBezTo>
                        <a:pt x="170950" y="102642"/>
                        <a:pt x="170391" y="104877"/>
                        <a:pt x="169273" y="107672"/>
                      </a:cubicBezTo>
                      <a:cubicBezTo>
                        <a:pt x="170950" y="108789"/>
                        <a:pt x="170950" y="110466"/>
                        <a:pt x="169832" y="112142"/>
                      </a:cubicBezTo>
                      <a:cubicBezTo>
                        <a:pt x="167038" y="117172"/>
                        <a:pt x="169832" y="122202"/>
                        <a:pt x="173744" y="124438"/>
                      </a:cubicBezTo>
                      <a:cubicBezTo>
                        <a:pt x="174303" y="124438"/>
                        <a:pt x="174862" y="124996"/>
                        <a:pt x="175421" y="124996"/>
                      </a:cubicBezTo>
                      <a:cubicBezTo>
                        <a:pt x="178215" y="123879"/>
                        <a:pt x="179333" y="125555"/>
                        <a:pt x="179892" y="127791"/>
                      </a:cubicBezTo>
                      <a:cubicBezTo>
                        <a:pt x="181010" y="131144"/>
                        <a:pt x="183804" y="131703"/>
                        <a:pt x="186598" y="132262"/>
                      </a:cubicBezTo>
                      <a:cubicBezTo>
                        <a:pt x="187716" y="132262"/>
                        <a:pt x="188834" y="132821"/>
                        <a:pt x="191069" y="132821"/>
                      </a:cubicBezTo>
                      <a:cubicBezTo>
                        <a:pt x="188275" y="135615"/>
                        <a:pt x="186598" y="138409"/>
                        <a:pt x="184363" y="140645"/>
                      </a:cubicBezTo>
                      <a:cubicBezTo>
                        <a:pt x="182686" y="142321"/>
                        <a:pt x="181568" y="143998"/>
                        <a:pt x="179892" y="145116"/>
                      </a:cubicBezTo>
                      <a:cubicBezTo>
                        <a:pt x="176539" y="146233"/>
                        <a:pt x="173185" y="145675"/>
                        <a:pt x="171509" y="143439"/>
                      </a:cubicBezTo>
                      <a:close/>
                      <a:moveTo>
                        <a:pt x="164244" y="205474"/>
                      </a:moveTo>
                      <a:cubicBezTo>
                        <a:pt x="164244" y="204915"/>
                        <a:pt x="164244" y="204356"/>
                        <a:pt x="164244" y="204356"/>
                      </a:cubicBezTo>
                      <a:cubicBezTo>
                        <a:pt x="166479" y="200444"/>
                        <a:pt x="164802" y="195973"/>
                        <a:pt x="164802" y="192061"/>
                      </a:cubicBezTo>
                      <a:cubicBezTo>
                        <a:pt x="164802" y="190384"/>
                        <a:pt x="165920" y="188149"/>
                        <a:pt x="167038" y="186472"/>
                      </a:cubicBezTo>
                      <a:cubicBezTo>
                        <a:pt x="168156" y="184795"/>
                        <a:pt x="168156" y="183119"/>
                        <a:pt x="168156" y="181442"/>
                      </a:cubicBezTo>
                      <a:cubicBezTo>
                        <a:pt x="168156" y="176971"/>
                        <a:pt x="168715" y="172500"/>
                        <a:pt x="168715" y="168588"/>
                      </a:cubicBezTo>
                      <a:cubicBezTo>
                        <a:pt x="168715" y="165794"/>
                        <a:pt x="169273" y="162441"/>
                        <a:pt x="169273" y="159646"/>
                      </a:cubicBezTo>
                      <a:cubicBezTo>
                        <a:pt x="170391" y="159646"/>
                        <a:pt x="171509" y="160205"/>
                        <a:pt x="172068" y="160205"/>
                      </a:cubicBezTo>
                      <a:cubicBezTo>
                        <a:pt x="172068" y="164117"/>
                        <a:pt x="172627" y="168588"/>
                        <a:pt x="172627" y="172500"/>
                      </a:cubicBezTo>
                      <a:cubicBezTo>
                        <a:pt x="172627" y="176412"/>
                        <a:pt x="173185" y="180325"/>
                        <a:pt x="173185" y="184237"/>
                      </a:cubicBezTo>
                      <a:cubicBezTo>
                        <a:pt x="173185" y="185913"/>
                        <a:pt x="172068" y="187031"/>
                        <a:pt x="172068" y="188708"/>
                      </a:cubicBezTo>
                      <a:cubicBezTo>
                        <a:pt x="172068" y="192061"/>
                        <a:pt x="172068" y="194855"/>
                        <a:pt x="172068" y="198208"/>
                      </a:cubicBezTo>
                      <a:cubicBezTo>
                        <a:pt x="172068" y="199326"/>
                        <a:pt x="172068" y="201003"/>
                        <a:pt x="172068" y="202120"/>
                      </a:cubicBezTo>
                      <a:cubicBezTo>
                        <a:pt x="172068" y="203238"/>
                        <a:pt x="171509" y="204915"/>
                        <a:pt x="172068" y="206033"/>
                      </a:cubicBezTo>
                      <a:cubicBezTo>
                        <a:pt x="173744" y="209386"/>
                        <a:pt x="172068" y="212180"/>
                        <a:pt x="170391" y="214974"/>
                      </a:cubicBezTo>
                      <a:cubicBezTo>
                        <a:pt x="169832" y="216651"/>
                        <a:pt x="169273" y="218886"/>
                        <a:pt x="168715" y="221122"/>
                      </a:cubicBezTo>
                      <a:cubicBezTo>
                        <a:pt x="168715" y="221681"/>
                        <a:pt x="168715" y="222240"/>
                        <a:pt x="167597" y="222799"/>
                      </a:cubicBezTo>
                      <a:cubicBezTo>
                        <a:pt x="166479" y="216092"/>
                        <a:pt x="165361" y="211062"/>
                        <a:pt x="164244" y="205474"/>
                      </a:cubicBezTo>
                      <a:close/>
                    </a:path>
                  </a:pathLst>
                </a:custGeom>
                <a:solidFill>
                  <a:schemeClr val="bg1"/>
                </a:solidFill>
                <a:ln w="5556" cap="flat">
                  <a:noFill/>
                  <a:prstDash val="solid"/>
                  <a:miter/>
                </a:ln>
              </p:spPr>
              <p:txBody>
                <a:bodyPr rtlCol="0" anchor="ctr"/>
                <a:lstStyle/>
                <a:p>
                  <a:endParaRPr lang="en-US"/>
                </a:p>
              </p:txBody>
            </p:sp>
            <p:sp>
              <p:nvSpPr>
                <p:cNvPr id="20" name="Picture 120">
                  <a:extLst>
                    <a:ext uri="{FF2B5EF4-FFF2-40B4-BE49-F238E27FC236}">
                      <a16:creationId xmlns:a16="http://schemas.microsoft.com/office/drawing/2014/main" id="{53BCCBCF-13DE-41A4-B8B1-EF894AAE84BE}"/>
                    </a:ext>
                  </a:extLst>
                </p:cNvPr>
                <p:cNvSpPr/>
                <p:nvPr/>
              </p:nvSpPr>
              <p:spPr>
                <a:xfrm>
                  <a:off x="11532829" y="386964"/>
                  <a:ext cx="125679" cy="90117"/>
                </a:xfrm>
                <a:custGeom>
                  <a:avLst/>
                  <a:gdLst>
                    <a:gd name="connsiteX0" fmla="*/ 54703 w 125679"/>
                    <a:gd name="connsiteY0" fmla="*/ 79359 h 90117"/>
                    <a:gd name="connsiteX1" fmla="*/ 57498 w 125679"/>
                    <a:gd name="connsiteY1" fmla="*/ 80477 h 90117"/>
                    <a:gd name="connsiteX2" fmla="*/ 69234 w 125679"/>
                    <a:gd name="connsiteY2" fmla="*/ 86625 h 90117"/>
                    <a:gd name="connsiteX3" fmla="*/ 75940 w 125679"/>
                    <a:gd name="connsiteY3" fmla="*/ 89419 h 90117"/>
                    <a:gd name="connsiteX4" fmla="*/ 78735 w 125679"/>
                    <a:gd name="connsiteY4" fmla="*/ 88301 h 90117"/>
                    <a:gd name="connsiteX5" fmla="*/ 82647 w 125679"/>
                    <a:gd name="connsiteY5" fmla="*/ 80477 h 90117"/>
                    <a:gd name="connsiteX6" fmla="*/ 93265 w 125679"/>
                    <a:gd name="connsiteY6" fmla="*/ 82713 h 90117"/>
                    <a:gd name="connsiteX7" fmla="*/ 94942 w 125679"/>
                    <a:gd name="connsiteY7" fmla="*/ 82713 h 90117"/>
                    <a:gd name="connsiteX8" fmla="*/ 102766 w 125679"/>
                    <a:gd name="connsiteY8" fmla="*/ 79918 h 90117"/>
                    <a:gd name="connsiteX9" fmla="*/ 104443 w 125679"/>
                    <a:gd name="connsiteY9" fmla="*/ 78242 h 90117"/>
                    <a:gd name="connsiteX10" fmla="*/ 112826 w 125679"/>
                    <a:gd name="connsiteY10" fmla="*/ 76006 h 90117"/>
                    <a:gd name="connsiteX11" fmla="*/ 121768 w 125679"/>
                    <a:gd name="connsiteY11" fmla="*/ 79359 h 90117"/>
                    <a:gd name="connsiteX12" fmla="*/ 125121 w 125679"/>
                    <a:gd name="connsiteY12" fmla="*/ 78801 h 90117"/>
                    <a:gd name="connsiteX13" fmla="*/ 125680 w 125679"/>
                    <a:gd name="connsiteY13" fmla="*/ 78242 h 90117"/>
                    <a:gd name="connsiteX14" fmla="*/ 64763 w 125679"/>
                    <a:gd name="connsiteY14" fmla="*/ 22914 h 90117"/>
                    <a:gd name="connsiteX15" fmla="*/ 20053 w 125679"/>
                    <a:gd name="connsiteY15" fmla="*/ 0 h 90117"/>
                    <a:gd name="connsiteX16" fmla="*/ 13906 w 125679"/>
                    <a:gd name="connsiteY16" fmla="*/ 6148 h 90117"/>
                    <a:gd name="connsiteX17" fmla="*/ 9435 w 125679"/>
                    <a:gd name="connsiteY17" fmla="*/ 20119 h 90117"/>
                    <a:gd name="connsiteX18" fmla="*/ 16700 w 125679"/>
                    <a:gd name="connsiteY18" fmla="*/ 24590 h 90117"/>
                    <a:gd name="connsiteX19" fmla="*/ 23407 w 125679"/>
                    <a:gd name="connsiteY19" fmla="*/ 34091 h 90117"/>
                    <a:gd name="connsiteX20" fmla="*/ 21171 w 125679"/>
                    <a:gd name="connsiteY20" fmla="*/ 41356 h 90117"/>
                    <a:gd name="connsiteX21" fmla="*/ 21730 w 125679"/>
                    <a:gd name="connsiteY21" fmla="*/ 44151 h 90117"/>
                    <a:gd name="connsiteX22" fmla="*/ 18936 w 125679"/>
                    <a:gd name="connsiteY22" fmla="*/ 50857 h 90117"/>
                    <a:gd name="connsiteX23" fmla="*/ 13906 w 125679"/>
                    <a:gd name="connsiteY23" fmla="*/ 51416 h 90117"/>
                    <a:gd name="connsiteX24" fmla="*/ 7758 w 125679"/>
                    <a:gd name="connsiteY24" fmla="*/ 52534 h 90117"/>
                    <a:gd name="connsiteX25" fmla="*/ 4964 w 125679"/>
                    <a:gd name="connsiteY25" fmla="*/ 55887 h 90117"/>
                    <a:gd name="connsiteX26" fmla="*/ 3287 w 125679"/>
                    <a:gd name="connsiteY26" fmla="*/ 58681 h 90117"/>
                    <a:gd name="connsiteX27" fmla="*/ 2170 w 125679"/>
                    <a:gd name="connsiteY27" fmla="*/ 72094 h 90117"/>
                    <a:gd name="connsiteX28" fmla="*/ 3846 w 125679"/>
                    <a:gd name="connsiteY28" fmla="*/ 75447 h 90117"/>
                    <a:gd name="connsiteX29" fmla="*/ 8317 w 125679"/>
                    <a:gd name="connsiteY29" fmla="*/ 78801 h 90117"/>
                    <a:gd name="connsiteX30" fmla="*/ 21171 w 125679"/>
                    <a:gd name="connsiteY30" fmla="*/ 75447 h 90117"/>
                    <a:gd name="connsiteX31" fmla="*/ 25083 w 125679"/>
                    <a:gd name="connsiteY31" fmla="*/ 74330 h 90117"/>
                    <a:gd name="connsiteX32" fmla="*/ 35143 w 125679"/>
                    <a:gd name="connsiteY32" fmla="*/ 76006 h 90117"/>
                    <a:gd name="connsiteX33" fmla="*/ 41291 w 125679"/>
                    <a:gd name="connsiteY33" fmla="*/ 78801 h 90117"/>
                    <a:gd name="connsiteX34" fmla="*/ 46320 w 125679"/>
                    <a:gd name="connsiteY34" fmla="*/ 79359 h 90117"/>
                    <a:gd name="connsiteX35" fmla="*/ 54703 w 125679"/>
                    <a:gd name="connsiteY35" fmla="*/ 79359 h 90117"/>
                    <a:gd name="connsiteX36" fmla="*/ 120650 w 125679"/>
                    <a:gd name="connsiteY36" fmla="*/ 73771 h 90117"/>
                    <a:gd name="connsiteX37" fmla="*/ 118414 w 125679"/>
                    <a:gd name="connsiteY37" fmla="*/ 71535 h 90117"/>
                    <a:gd name="connsiteX38" fmla="*/ 120650 w 125679"/>
                    <a:gd name="connsiteY38" fmla="*/ 73771 h 90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5679" h="90117">
                      <a:moveTo>
                        <a:pt x="54703" y="79359"/>
                      </a:moveTo>
                      <a:cubicBezTo>
                        <a:pt x="55821" y="79359"/>
                        <a:pt x="57498" y="79918"/>
                        <a:pt x="57498" y="80477"/>
                      </a:cubicBezTo>
                      <a:cubicBezTo>
                        <a:pt x="60292" y="84948"/>
                        <a:pt x="64763" y="84948"/>
                        <a:pt x="69234" y="86625"/>
                      </a:cubicBezTo>
                      <a:cubicBezTo>
                        <a:pt x="71469" y="87742"/>
                        <a:pt x="73705" y="88301"/>
                        <a:pt x="75940" y="89419"/>
                      </a:cubicBezTo>
                      <a:cubicBezTo>
                        <a:pt x="77058" y="89978"/>
                        <a:pt x="78735" y="91096"/>
                        <a:pt x="78735" y="88301"/>
                      </a:cubicBezTo>
                      <a:cubicBezTo>
                        <a:pt x="80970" y="88860"/>
                        <a:pt x="83206" y="83272"/>
                        <a:pt x="82647" y="80477"/>
                      </a:cubicBezTo>
                      <a:cubicBezTo>
                        <a:pt x="86000" y="81036"/>
                        <a:pt x="89353" y="82154"/>
                        <a:pt x="93265" y="82713"/>
                      </a:cubicBezTo>
                      <a:cubicBezTo>
                        <a:pt x="93824" y="82713"/>
                        <a:pt x="94383" y="82713"/>
                        <a:pt x="94942" y="82713"/>
                      </a:cubicBezTo>
                      <a:cubicBezTo>
                        <a:pt x="97736" y="82154"/>
                        <a:pt x="99972" y="81036"/>
                        <a:pt x="102766" y="79918"/>
                      </a:cubicBezTo>
                      <a:cubicBezTo>
                        <a:pt x="103325" y="79918"/>
                        <a:pt x="104443" y="79359"/>
                        <a:pt x="104443" y="78242"/>
                      </a:cubicBezTo>
                      <a:cubicBezTo>
                        <a:pt x="105560" y="75447"/>
                        <a:pt x="109473" y="74330"/>
                        <a:pt x="112826" y="76006"/>
                      </a:cubicBezTo>
                      <a:cubicBezTo>
                        <a:pt x="115620" y="77683"/>
                        <a:pt x="118973" y="78242"/>
                        <a:pt x="121768" y="79359"/>
                      </a:cubicBezTo>
                      <a:cubicBezTo>
                        <a:pt x="123444" y="78242"/>
                        <a:pt x="124003" y="78242"/>
                        <a:pt x="125121" y="78801"/>
                      </a:cubicBezTo>
                      <a:lnTo>
                        <a:pt x="125680" y="78242"/>
                      </a:lnTo>
                      <a:cubicBezTo>
                        <a:pt x="108914" y="57005"/>
                        <a:pt x="88236" y="38562"/>
                        <a:pt x="64763" y="22914"/>
                      </a:cubicBezTo>
                      <a:cubicBezTo>
                        <a:pt x="21171" y="-5589"/>
                        <a:pt x="27878" y="2794"/>
                        <a:pt x="20053" y="0"/>
                      </a:cubicBezTo>
                      <a:cubicBezTo>
                        <a:pt x="17818" y="2235"/>
                        <a:pt x="14465" y="6148"/>
                        <a:pt x="13906" y="6148"/>
                      </a:cubicBezTo>
                      <a:cubicBezTo>
                        <a:pt x="11670" y="8383"/>
                        <a:pt x="7758" y="17884"/>
                        <a:pt x="9435" y="20119"/>
                      </a:cubicBezTo>
                      <a:cubicBezTo>
                        <a:pt x="11670" y="22355"/>
                        <a:pt x="13347" y="24590"/>
                        <a:pt x="16700" y="24590"/>
                      </a:cubicBezTo>
                      <a:cubicBezTo>
                        <a:pt x="19495" y="25149"/>
                        <a:pt x="23407" y="31297"/>
                        <a:pt x="23407" y="34091"/>
                      </a:cubicBezTo>
                      <a:cubicBezTo>
                        <a:pt x="23407" y="36885"/>
                        <a:pt x="23966" y="39680"/>
                        <a:pt x="21171" y="41356"/>
                      </a:cubicBezTo>
                      <a:cubicBezTo>
                        <a:pt x="20612" y="41356"/>
                        <a:pt x="21171" y="43033"/>
                        <a:pt x="21730" y="44151"/>
                      </a:cubicBezTo>
                      <a:cubicBezTo>
                        <a:pt x="23407" y="46386"/>
                        <a:pt x="22289" y="50298"/>
                        <a:pt x="18936" y="50857"/>
                      </a:cubicBezTo>
                      <a:cubicBezTo>
                        <a:pt x="17259" y="51416"/>
                        <a:pt x="15583" y="50857"/>
                        <a:pt x="13906" y="51416"/>
                      </a:cubicBezTo>
                      <a:cubicBezTo>
                        <a:pt x="11670" y="51416"/>
                        <a:pt x="9994" y="51975"/>
                        <a:pt x="7758" y="52534"/>
                      </a:cubicBezTo>
                      <a:cubicBezTo>
                        <a:pt x="6082" y="53093"/>
                        <a:pt x="4964" y="54210"/>
                        <a:pt x="4964" y="55887"/>
                      </a:cubicBezTo>
                      <a:cubicBezTo>
                        <a:pt x="4964" y="57005"/>
                        <a:pt x="3846" y="58122"/>
                        <a:pt x="3287" y="58681"/>
                      </a:cubicBezTo>
                      <a:cubicBezTo>
                        <a:pt x="-1184" y="62034"/>
                        <a:pt x="-625" y="68741"/>
                        <a:pt x="2170" y="72094"/>
                      </a:cubicBezTo>
                      <a:cubicBezTo>
                        <a:pt x="2729" y="73212"/>
                        <a:pt x="3287" y="74330"/>
                        <a:pt x="3846" y="75447"/>
                      </a:cubicBezTo>
                      <a:cubicBezTo>
                        <a:pt x="4405" y="78242"/>
                        <a:pt x="6082" y="79359"/>
                        <a:pt x="8317" y="78801"/>
                      </a:cubicBezTo>
                      <a:cubicBezTo>
                        <a:pt x="12788" y="77683"/>
                        <a:pt x="16700" y="76565"/>
                        <a:pt x="21171" y="75447"/>
                      </a:cubicBezTo>
                      <a:cubicBezTo>
                        <a:pt x="22289" y="74888"/>
                        <a:pt x="23966" y="74888"/>
                        <a:pt x="25083" y="74330"/>
                      </a:cubicBezTo>
                      <a:cubicBezTo>
                        <a:pt x="28437" y="73212"/>
                        <a:pt x="31790" y="74330"/>
                        <a:pt x="35143" y="76006"/>
                      </a:cubicBezTo>
                      <a:cubicBezTo>
                        <a:pt x="37378" y="77124"/>
                        <a:pt x="39055" y="78242"/>
                        <a:pt x="41291" y="78801"/>
                      </a:cubicBezTo>
                      <a:cubicBezTo>
                        <a:pt x="42967" y="79359"/>
                        <a:pt x="44644" y="79359"/>
                        <a:pt x="46320" y="79359"/>
                      </a:cubicBezTo>
                      <a:cubicBezTo>
                        <a:pt x="48556" y="79359"/>
                        <a:pt x="51350" y="79359"/>
                        <a:pt x="54703" y="79359"/>
                      </a:cubicBezTo>
                      <a:close/>
                      <a:moveTo>
                        <a:pt x="120650" y="73771"/>
                      </a:moveTo>
                      <a:cubicBezTo>
                        <a:pt x="119532" y="73771"/>
                        <a:pt x="118973" y="72653"/>
                        <a:pt x="118414" y="71535"/>
                      </a:cubicBezTo>
                      <a:cubicBezTo>
                        <a:pt x="119532" y="72653"/>
                        <a:pt x="120091" y="73212"/>
                        <a:pt x="120650" y="73771"/>
                      </a:cubicBezTo>
                      <a:close/>
                    </a:path>
                  </a:pathLst>
                </a:custGeom>
                <a:solidFill>
                  <a:schemeClr val="bg1"/>
                </a:solidFill>
                <a:ln w="5556" cap="flat">
                  <a:noFill/>
                  <a:prstDash val="solid"/>
                  <a:miter/>
                </a:ln>
              </p:spPr>
              <p:txBody>
                <a:bodyPr rtlCol="0" anchor="ctr"/>
                <a:lstStyle/>
                <a:p>
                  <a:endParaRPr lang="en-US"/>
                </a:p>
              </p:txBody>
            </p:sp>
            <p:sp>
              <p:nvSpPr>
                <p:cNvPr id="21" name="Picture 120">
                  <a:extLst>
                    <a:ext uri="{FF2B5EF4-FFF2-40B4-BE49-F238E27FC236}">
                      <a16:creationId xmlns:a16="http://schemas.microsoft.com/office/drawing/2014/main" id="{CBFF77A5-D6CE-4D27-914B-BB73479A43ED}"/>
                    </a:ext>
                  </a:extLst>
                </p:cNvPr>
                <p:cNvSpPr/>
                <p:nvPr/>
              </p:nvSpPr>
              <p:spPr>
                <a:xfrm>
                  <a:off x="11229297" y="374110"/>
                  <a:ext cx="258756" cy="410210"/>
                </a:xfrm>
                <a:custGeom>
                  <a:avLst/>
                  <a:gdLst>
                    <a:gd name="connsiteX0" fmla="*/ 169337 w 258756"/>
                    <a:gd name="connsiteY0" fmla="*/ 286700 h 410210"/>
                    <a:gd name="connsiteX1" fmla="*/ 164308 w 258756"/>
                    <a:gd name="connsiteY1" fmla="*/ 278876 h 410210"/>
                    <a:gd name="connsiteX2" fmla="*/ 160954 w 258756"/>
                    <a:gd name="connsiteY2" fmla="*/ 271610 h 410210"/>
                    <a:gd name="connsiteX3" fmla="*/ 150895 w 258756"/>
                    <a:gd name="connsiteY3" fmla="*/ 263786 h 410210"/>
                    <a:gd name="connsiteX4" fmla="*/ 147541 w 258756"/>
                    <a:gd name="connsiteY4" fmla="*/ 254844 h 410210"/>
                    <a:gd name="connsiteX5" fmla="*/ 141394 w 258756"/>
                    <a:gd name="connsiteY5" fmla="*/ 253168 h 410210"/>
                    <a:gd name="connsiteX6" fmla="*/ 136923 w 258756"/>
                    <a:gd name="connsiteY6" fmla="*/ 251491 h 410210"/>
                    <a:gd name="connsiteX7" fmla="*/ 133011 w 258756"/>
                    <a:gd name="connsiteY7" fmla="*/ 245344 h 410210"/>
                    <a:gd name="connsiteX8" fmla="*/ 136364 w 258756"/>
                    <a:gd name="connsiteY8" fmla="*/ 245344 h 410210"/>
                    <a:gd name="connsiteX9" fmla="*/ 142512 w 258756"/>
                    <a:gd name="connsiteY9" fmla="*/ 241990 h 410210"/>
                    <a:gd name="connsiteX10" fmla="*/ 143071 w 258756"/>
                    <a:gd name="connsiteY10" fmla="*/ 238637 h 410210"/>
                    <a:gd name="connsiteX11" fmla="*/ 142512 w 258756"/>
                    <a:gd name="connsiteY11" fmla="*/ 225224 h 410210"/>
                    <a:gd name="connsiteX12" fmla="*/ 135246 w 258756"/>
                    <a:gd name="connsiteY12" fmla="*/ 217959 h 410210"/>
                    <a:gd name="connsiteX13" fmla="*/ 134129 w 258756"/>
                    <a:gd name="connsiteY13" fmla="*/ 216841 h 410210"/>
                    <a:gd name="connsiteX14" fmla="*/ 130217 w 258756"/>
                    <a:gd name="connsiteY14" fmla="*/ 207340 h 410210"/>
                    <a:gd name="connsiteX15" fmla="*/ 129658 w 258756"/>
                    <a:gd name="connsiteY15" fmla="*/ 202870 h 410210"/>
                    <a:gd name="connsiteX16" fmla="*/ 124069 w 258756"/>
                    <a:gd name="connsiteY16" fmla="*/ 192251 h 410210"/>
                    <a:gd name="connsiteX17" fmla="*/ 120157 w 258756"/>
                    <a:gd name="connsiteY17" fmla="*/ 188339 h 410210"/>
                    <a:gd name="connsiteX18" fmla="*/ 118480 w 258756"/>
                    <a:gd name="connsiteY18" fmla="*/ 187780 h 410210"/>
                    <a:gd name="connsiteX19" fmla="*/ 111215 w 258756"/>
                    <a:gd name="connsiteY19" fmla="*/ 177162 h 410210"/>
                    <a:gd name="connsiteX20" fmla="*/ 98920 w 258756"/>
                    <a:gd name="connsiteY20" fmla="*/ 169337 h 410210"/>
                    <a:gd name="connsiteX21" fmla="*/ 88860 w 258756"/>
                    <a:gd name="connsiteY21" fmla="*/ 172132 h 410210"/>
                    <a:gd name="connsiteX22" fmla="*/ 83830 w 258756"/>
                    <a:gd name="connsiteY22" fmla="*/ 171573 h 410210"/>
                    <a:gd name="connsiteX23" fmla="*/ 84389 w 258756"/>
                    <a:gd name="connsiteY23" fmla="*/ 171573 h 410210"/>
                    <a:gd name="connsiteX24" fmla="*/ 73771 w 258756"/>
                    <a:gd name="connsiteY24" fmla="*/ 162072 h 410210"/>
                    <a:gd name="connsiteX25" fmla="*/ 70976 w 258756"/>
                    <a:gd name="connsiteY25" fmla="*/ 161513 h 410210"/>
                    <a:gd name="connsiteX26" fmla="*/ 68741 w 258756"/>
                    <a:gd name="connsiteY26" fmla="*/ 155925 h 410210"/>
                    <a:gd name="connsiteX27" fmla="*/ 73771 w 258756"/>
                    <a:gd name="connsiteY27" fmla="*/ 146983 h 410210"/>
                    <a:gd name="connsiteX28" fmla="*/ 78242 w 258756"/>
                    <a:gd name="connsiteY28" fmla="*/ 141953 h 410210"/>
                    <a:gd name="connsiteX29" fmla="*/ 76565 w 258756"/>
                    <a:gd name="connsiteY29" fmla="*/ 133570 h 410210"/>
                    <a:gd name="connsiteX30" fmla="*/ 71535 w 258756"/>
                    <a:gd name="connsiteY30" fmla="*/ 131334 h 410210"/>
                    <a:gd name="connsiteX31" fmla="*/ 66505 w 258756"/>
                    <a:gd name="connsiteY31" fmla="*/ 128540 h 410210"/>
                    <a:gd name="connsiteX32" fmla="*/ 81036 w 258756"/>
                    <a:gd name="connsiteY32" fmla="*/ 119039 h 410210"/>
                    <a:gd name="connsiteX33" fmla="*/ 81036 w 258756"/>
                    <a:gd name="connsiteY33" fmla="*/ 112892 h 410210"/>
                    <a:gd name="connsiteX34" fmla="*/ 68182 w 258756"/>
                    <a:gd name="connsiteY34" fmla="*/ 112892 h 410210"/>
                    <a:gd name="connsiteX35" fmla="*/ 62593 w 258756"/>
                    <a:gd name="connsiteY35" fmla="*/ 113450 h 410210"/>
                    <a:gd name="connsiteX36" fmla="*/ 54210 w 258756"/>
                    <a:gd name="connsiteY36" fmla="*/ 99479 h 410210"/>
                    <a:gd name="connsiteX37" fmla="*/ 65947 w 258756"/>
                    <a:gd name="connsiteY37" fmla="*/ 86066 h 410210"/>
                    <a:gd name="connsiteX38" fmla="*/ 71535 w 258756"/>
                    <a:gd name="connsiteY38" fmla="*/ 81595 h 410210"/>
                    <a:gd name="connsiteX39" fmla="*/ 74330 w 258756"/>
                    <a:gd name="connsiteY39" fmla="*/ 81036 h 410210"/>
                    <a:gd name="connsiteX40" fmla="*/ 84389 w 258756"/>
                    <a:gd name="connsiteY40" fmla="*/ 82154 h 410210"/>
                    <a:gd name="connsiteX41" fmla="*/ 91096 w 258756"/>
                    <a:gd name="connsiteY41" fmla="*/ 86625 h 410210"/>
                    <a:gd name="connsiteX42" fmla="*/ 96684 w 258756"/>
                    <a:gd name="connsiteY42" fmla="*/ 92213 h 410210"/>
                    <a:gd name="connsiteX43" fmla="*/ 105626 w 258756"/>
                    <a:gd name="connsiteY43" fmla="*/ 93331 h 410210"/>
                    <a:gd name="connsiteX44" fmla="*/ 111774 w 258756"/>
                    <a:gd name="connsiteY44" fmla="*/ 98920 h 410210"/>
                    <a:gd name="connsiteX45" fmla="*/ 112333 w 258756"/>
                    <a:gd name="connsiteY45" fmla="*/ 103391 h 410210"/>
                    <a:gd name="connsiteX46" fmla="*/ 107303 w 258756"/>
                    <a:gd name="connsiteY46" fmla="*/ 114568 h 410210"/>
                    <a:gd name="connsiteX47" fmla="*/ 111774 w 258756"/>
                    <a:gd name="connsiteY47" fmla="*/ 117363 h 410210"/>
                    <a:gd name="connsiteX48" fmla="*/ 119039 w 258756"/>
                    <a:gd name="connsiteY48" fmla="*/ 107303 h 410210"/>
                    <a:gd name="connsiteX49" fmla="*/ 130775 w 258756"/>
                    <a:gd name="connsiteY49" fmla="*/ 100038 h 410210"/>
                    <a:gd name="connsiteX50" fmla="*/ 138041 w 258756"/>
                    <a:gd name="connsiteY50" fmla="*/ 99479 h 410210"/>
                    <a:gd name="connsiteX51" fmla="*/ 148100 w 258756"/>
                    <a:gd name="connsiteY51" fmla="*/ 99479 h 410210"/>
                    <a:gd name="connsiteX52" fmla="*/ 154248 w 258756"/>
                    <a:gd name="connsiteY52" fmla="*/ 94449 h 410210"/>
                    <a:gd name="connsiteX53" fmla="*/ 154807 w 258756"/>
                    <a:gd name="connsiteY53" fmla="*/ 93331 h 410210"/>
                    <a:gd name="connsiteX54" fmla="*/ 157601 w 258756"/>
                    <a:gd name="connsiteY54" fmla="*/ 96126 h 410210"/>
                    <a:gd name="connsiteX55" fmla="*/ 165984 w 258756"/>
                    <a:gd name="connsiteY55" fmla="*/ 92772 h 410210"/>
                    <a:gd name="connsiteX56" fmla="*/ 168779 w 258756"/>
                    <a:gd name="connsiteY56" fmla="*/ 92772 h 410210"/>
                    <a:gd name="connsiteX57" fmla="*/ 174926 w 258756"/>
                    <a:gd name="connsiteY57" fmla="*/ 92772 h 410210"/>
                    <a:gd name="connsiteX58" fmla="*/ 182750 w 258756"/>
                    <a:gd name="connsiteY58" fmla="*/ 95008 h 410210"/>
                    <a:gd name="connsiteX59" fmla="*/ 184427 w 258756"/>
                    <a:gd name="connsiteY59" fmla="*/ 94449 h 410210"/>
                    <a:gd name="connsiteX60" fmla="*/ 192251 w 258756"/>
                    <a:gd name="connsiteY60" fmla="*/ 92213 h 410210"/>
                    <a:gd name="connsiteX61" fmla="*/ 203428 w 258756"/>
                    <a:gd name="connsiteY61" fmla="*/ 94449 h 410210"/>
                    <a:gd name="connsiteX62" fmla="*/ 204546 w 258756"/>
                    <a:gd name="connsiteY62" fmla="*/ 95567 h 410210"/>
                    <a:gd name="connsiteX63" fmla="*/ 201752 w 258756"/>
                    <a:gd name="connsiteY63" fmla="*/ 95567 h 410210"/>
                    <a:gd name="connsiteX64" fmla="*/ 199516 w 258756"/>
                    <a:gd name="connsiteY64" fmla="*/ 96684 h 410210"/>
                    <a:gd name="connsiteX65" fmla="*/ 200634 w 258756"/>
                    <a:gd name="connsiteY65" fmla="*/ 98920 h 410210"/>
                    <a:gd name="connsiteX66" fmla="*/ 203987 w 258756"/>
                    <a:gd name="connsiteY66" fmla="*/ 100038 h 410210"/>
                    <a:gd name="connsiteX67" fmla="*/ 212370 w 258756"/>
                    <a:gd name="connsiteY67" fmla="*/ 101714 h 410210"/>
                    <a:gd name="connsiteX68" fmla="*/ 219077 w 258756"/>
                    <a:gd name="connsiteY68" fmla="*/ 103391 h 410210"/>
                    <a:gd name="connsiteX69" fmla="*/ 221871 w 258756"/>
                    <a:gd name="connsiteY69" fmla="*/ 101714 h 410210"/>
                    <a:gd name="connsiteX70" fmla="*/ 216841 w 258756"/>
                    <a:gd name="connsiteY70" fmla="*/ 98920 h 410210"/>
                    <a:gd name="connsiteX71" fmla="*/ 213488 w 258756"/>
                    <a:gd name="connsiteY71" fmla="*/ 95008 h 410210"/>
                    <a:gd name="connsiteX72" fmla="*/ 215724 w 258756"/>
                    <a:gd name="connsiteY72" fmla="*/ 92213 h 410210"/>
                    <a:gd name="connsiteX73" fmla="*/ 221871 w 258756"/>
                    <a:gd name="connsiteY73" fmla="*/ 88301 h 410210"/>
                    <a:gd name="connsiteX74" fmla="*/ 216282 w 258756"/>
                    <a:gd name="connsiteY74" fmla="*/ 83830 h 410210"/>
                    <a:gd name="connsiteX75" fmla="*/ 224665 w 258756"/>
                    <a:gd name="connsiteY75" fmla="*/ 87184 h 410210"/>
                    <a:gd name="connsiteX76" fmla="*/ 243667 w 258756"/>
                    <a:gd name="connsiteY76" fmla="*/ 95008 h 410210"/>
                    <a:gd name="connsiteX77" fmla="*/ 247020 w 258756"/>
                    <a:gd name="connsiteY77" fmla="*/ 95567 h 410210"/>
                    <a:gd name="connsiteX78" fmla="*/ 254844 w 258756"/>
                    <a:gd name="connsiteY78" fmla="*/ 93331 h 410210"/>
                    <a:gd name="connsiteX79" fmla="*/ 253727 w 258756"/>
                    <a:gd name="connsiteY79" fmla="*/ 87742 h 410210"/>
                    <a:gd name="connsiteX80" fmla="*/ 250932 w 258756"/>
                    <a:gd name="connsiteY80" fmla="*/ 86066 h 410210"/>
                    <a:gd name="connsiteX81" fmla="*/ 251491 w 258756"/>
                    <a:gd name="connsiteY81" fmla="*/ 83830 h 410210"/>
                    <a:gd name="connsiteX82" fmla="*/ 255962 w 258756"/>
                    <a:gd name="connsiteY82" fmla="*/ 72094 h 410210"/>
                    <a:gd name="connsiteX83" fmla="*/ 258756 w 258756"/>
                    <a:gd name="connsiteY83" fmla="*/ 65947 h 410210"/>
                    <a:gd name="connsiteX84" fmla="*/ 252050 w 258756"/>
                    <a:gd name="connsiteY84" fmla="*/ 65947 h 410210"/>
                    <a:gd name="connsiteX85" fmla="*/ 244785 w 258756"/>
                    <a:gd name="connsiteY85" fmla="*/ 65388 h 410210"/>
                    <a:gd name="connsiteX86" fmla="*/ 244226 w 258756"/>
                    <a:gd name="connsiteY86" fmla="*/ 62035 h 410210"/>
                    <a:gd name="connsiteX87" fmla="*/ 245344 w 258756"/>
                    <a:gd name="connsiteY87" fmla="*/ 52534 h 410210"/>
                    <a:gd name="connsiteX88" fmla="*/ 239755 w 258756"/>
                    <a:gd name="connsiteY88" fmla="*/ 45268 h 410210"/>
                    <a:gd name="connsiteX89" fmla="*/ 229695 w 258756"/>
                    <a:gd name="connsiteY89" fmla="*/ 45268 h 410210"/>
                    <a:gd name="connsiteX90" fmla="*/ 223548 w 258756"/>
                    <a:gd name="connsiteY90" fmla="*/ 47504 h 410210"/>
                    <a:gd name="connsiteX91" fmla="*/ 219636 w 258756"/>
                    <a:gd name="connsiteY91" fmla="*/ 49739 h 410210"/>
                    <a:gd name="connsiteX92" fmla="*/ 210694 w 258756"/>
                    <a:gd name="connsiteY92" fmla="*/ 54210 h 410210"/>
                    <a:gd name="connsiteX93" fmla="*/ 205664 w 258756"/>
                    <a:gd name="connsiteY93" fmla="*/ 53093 h 410210"/>
                    <a:gd name="connsiteX94" fmla="*/ 196722 w 258756"/>
                    <a:gd name="connsiteY94" fmla="*/ 57005 h 410210"/>
                    <a:gd name="connsiteX95" fmla="*/ 191133 w 258756"/>
                    <a:gd name="connsiteY95" fmla="*/ 58122 h 410210"/>
                    <a:gd name="connsiteX96" fmla="*/ 190574 w 258756"/>
                    <a:gd name="connsiteY96" fmla="*/ 55887 h 410210"/>
                    <a:gd name="connsiteX97" fmla="*/ 194487 w 258756"/>
                    <a:gd name="connsiteY97" fmla="*/ 51416 h 410210"/>
                    <a:gd name="connsiteX98" fmla="*/ 195604 w 258756"/>
                    <a:gd name="connsiteY98" fmla="*/ 44151 h 410210"/>
                    <a:gd name="connsiteX99" fmla="*/ 190016 w 258756"/>
                    <a:gd name="connsiteY99" fmla="*/ 36327 h 410210"/>
                    <a:gd name="connsiteX100" fmla="*/ 187221 w 258756"/>
                    <a:gd name="connsiteY100" fmla="*/ 32414 h 410210"/>
                    <a:gd name="connsiteX101" fmla="*/ 186103 w 258756"/>
                    <a:gd name="connsiteY101" fmla="*/ 27385 h 410210"/>
                    <a:gd name="connsiteX102" fmla="*/ 186103 w 258756"/>
                    <a:gd name="connsiteY102" fmla="*/ 23473 h 410210"/>
                    <a:gd name="connsiteX103" fmla="*/ 194487 w 258756"/>
                    <a:gd name="connsiteY103" fmla="*/ 22355 h 410210"/>
                    <a:gd name="connsiteX104" fmla="*/ 208458 w 258756"/>
                    <a:gd name="connsiteY104" fmla="*/ 24031 h 410210"/>
                    <a:gd name="connsiteX105" fmla="*/ 219636 w 258756"/>
                    <a:gd name="connsiteY105" fmla="*/ 26826 h 410210"/>
                    <a:gd name="connsiteX106" fmla="*/ 224665 w 258756"/>
                    <a:gd name="connsiteY106" fmla="*/ 27943 h 410210"/>
                    <a:gd name="connsiteX107" fmla="*/ 224665 w 258756"/>
                    <a:gd name="connsiteY107" fmla="*/ 25149 h 410210"/>
                    <a:gd name="connsiteX108" fmla="*/ 225224 w 258756"/>
                    <a:gd name="connsiteY108" fmla="*/ 25149 h 410210"/>
                    <a:gd name="connsiteX109" fmla="*/ 226901 w 258756"/>
                    <a:gd name="connsiteY109" fmla="*/ 26267 h 410210"/>
                    <a:gd name="connsiteX110" fmla="*/ 237519 w 258756"/>
                    <a:gd name="connsiteY110" fmla="*/ 31297 h 410210"/>
                    <a:gd name="connsiteX111" fmla="*/ 247579 w 258756"/>
                    <a:gd name="connsiteY111" fmla="*/ 32973 h 410210"/>
                    <a:gd name="connsiteX112" fmla="*/ 252609 w 258756"/>
                    <a:gd name="connsiteY112" fmla="*/ 31856 h 410210"/>
                    <a:gd name="connsiteX113" fmla="*/ 253168 w 258756"/>
                    <a:gd name="connsiteY113" fmla="*/ 27943 h 410210"/>
                    <a:gd name="connsiteX114" fmla="*/ 247579 w 258756"/>
                    <a:gd name="connsiteY114" fmla="*/ 24031 h 410210"/>
                    <a:gd name="connsiteX115" fmla="*/ 236961 w 258756"/>
                    <a:gd name="connsiteY115" fmla="*/ 24031 h 410210"/>
                    <a:gd name="connsiteX116" fmla="*/ 240314 w 258756"/>
                    <a:gd name="connsiteY116" fmla="*/ 21796 h 410210"/>
                    <a:gd name="connsiteX117" fmla="*/ 239196 w 258756"/>
                    <a:gd name="connsiteY117" fmla="*/ 18443 h 410210"/>
                    <a:gd name="connsiteX118" fmla="*/ 235843 w 258756"/>
                    <a:gd name="connsiteY118" fmla="*/ 17884 h 410210"/>
                    <a:gd name="connsiteX119" fmla="*/ 238637 w 258756"/>
                    <a:gd name="connsiteY119" fmla="*/ 15089 h 410210"/>
                    <a:gd name="connsiteX120" fmla="*/ 240314 w 258756"/>
                    <a:gd name="connsiteY120" fmla="*/ 11177 h 410210"/>
                    <a:gd name="connsiteX121" fmla="*/ 237519 w 258756"/>
                    <a:gd name="connsiteY121" fmla="*/ 9501 h 410210"/>
                    <a:gd name="connsiteX122" fmla="*/ 230254 w 258756"/>
                    <a:gd name="connsiteY122" fmla="*/ 8383 h 410210"/>
                    <a:gd name="connsiteX123" fmla="*/ 227460 w 258756"/>
                    <a:gd name="connsiteY123" fmla="*/ 8942 h 410210"/>
                    <a:gd name="connsiteX124" fmla="*/ 228019 w 258756"/>
                    <a:gd name="connsiteY124" fmla="*/ 11736 h 410210"/>
                    <a:gd name="connsiteX125" fmla="*/ 228019 w 258756"/>
                    <a:gd name="connsiteY125" fmla="*/ 13413 h 410210"/>
                    <a:gd name="connsiteX126" fmla="*/ 216282 w 258756"/>
                    <a:gd name="connsiteY126" fmla="*/ 11736 h 410210"/>
                    <a:gd name="connsiteX127" fmla="*/ 209576 w 258756"/>
                    <a:gd name="connsiteY127" fmla="*/ 5030 h 410210"/>
                    <a:gd name="connsiteX128" fmla="*/ 205664 w 258756"/>
                    <a:gd name="connsiteY128" fmla="*/ 1677 h 410210"/>
                    <a:gd name="connsiteX129" fmla="*/ 214606 w 258756"/>
                    <a:gd name="connsiteY129" fmla="*/ 3912 h 410210"/>
                    <a:gd name="connsiteX130" fmla="*/ 217959 w 258756"/>
                    <a:gd name="connsiteY130" fmla="*/ 1118 h 410210"/>
                    <a:gd name="connsiteX131" fmla="*/ 217959 w 258756"/>
                    <a:gd name="connsiteY131" fmla="*/ 0 h 410210"/>
                    <a:gd name="connsiteX132" fmla="*/ 32973 w 258756"/>
                    <a:gd name="connsiteY132" fmla="*/ 76565 h 410210"/>
                    <a:gd name="connsiteX133" fmla="*/ 30738 w 258756"/>
                    <a:gd name="connsiteY133" fmla="*/ 83830 h 410210"/>
                    <a:gd name="connsiteX134" fmla="*/ 27943 w 258756"/>
                    <a:gd name="connsiteY134" fmla="*/ 91655 h 410210"/>
                    <a:gd name="connsiteX135" fmla="*/ 36885 w 258756"/>
                    <a:gd name="connsiteY135" fmla="*/ 110656 h 410210"/>
                    <a:gd name="connsiteX136" fmla="*/ 40797 w 258756"/>
                    <a:gd name="connsiteY136" fmla="*/ 116245 h 410210"/>
                    <a:gd name="connsiteX137" fmla="*/ 44710 w 258756"/>
                    <a:gd name="connsiteY137" fmla="*/ 117921 h 410210"/>
                    <a:gd name="connsiteX138" fmla="*/ 50298 w 258756"/>
                    <a:gd name="connsiteY138" fmla="*/ 123510 h 410210"/>
                    <a:gd name="connsiteX139" fmla="*/ 53651 w 258756"/>
                    <a:gd name="connsiteY139" fmla="*/ 133570 h 410210"/>
                    <a:gd name="connsiteX140" fmla="*/ 59799 w 258756"/>
                    <a:gd name="connsiteY140" fmla="*/ 139158 h 410210"/>
                    <a:gd name="connsiteX141" fmla="*/ 59240 w 258756"/>
                    <a:gd name="connsiteY141" fmla="*/ 141953 h 410210"/>
                    <a:gd name="connsiteX142" fmla="*/ 58122 w 258756"/>
                    <a:gd name="connsiteY142" fmla="*/ 150336 h 410210"/>
                    <a:gd name="connsiteX143" fmla="*/ 58681 w 258756"/>
                    <a:gd name="connsiteY143" fmla="*/ 153130 h 410210"/>
                    <a:gd name="connsiteX144" fmla="*/ 60917 w 258756"/>
                    <a:gd name="connsiteY144" fmla="*/ 158160 h 410210"/>
                    <a:gd name="connsiteX145" fmla="*/ 63711 w 258756"/>
                    <a:gd name="connsiteY145" fmla="*/ 162631 h 410210"/>
                    <a:gd name="connsiteX146" fmla="*/ 67064 w 258756"/>
                    <a:gd name="connsiteY146" fmla="*/ 168220 h 410210"/>
                    <a:gd name="connsiteX147" fmla="*/ 74330 w 258756"/>
                    <a:gd name="connsiteY147" fmla="*/ 174926 h 410210"/>
                    <a:gd name="connsiteX148" fmla="*/ 73771 w 258756"/>
                    <a:gd name="connsiteY148" fmla="*/ 176044 h 410210"/>
                    <a:gd name="connsiteX149" fmla="*/ 68741 w 258756"/>
                    <a:gd name="connsiteY149" fmla="*/ 183868 h 410210"/>
                    <a:gd name="connsiteX150" fmla="*/ 64270 w 258756"/>
                    <a:gd name="connsiteY150" fmla="*/ 186662 h 410210"/>
                    <a:gd name="connsiteX151" fmla="*/ 48622 w 258756"/>
                    <a:gd name="connsiteY151" fmla="*/ 193369 h 410210"/>
                    <a:gd name="connsiteX152" fmla="*/ 39680 w 258756"/>
                    <a:gd name="connsiteY152" fmla="*/ 210694 h 410210"/>
                    <a:gd name="connsiteX153" fmla="*/ 40797 w 258756"/>
                    <a:gd name="connsiteY153" fmla="*/ 217400 h 410210"/>
                    <a:gd name="connsiteX154" fmla="*/ 39680 w 258756"/>
                    <a:gd name="connsiteY154" fmla="*/ 222989 h 410210"/>
                    <a:gd name="connsiteX155" fmla="*/ 39121 w 258756"/>
                    <a:gd name="connsiteY155" fmla="*/ 232490 h 410210"/>
                    <a:gd name="connsiteX156" fmla="*/ 39121 w 258756"/>
                    <a:gd name="connsiteY156" fmla="*/ 239755 h 410210"/>
                    <a:gd name="connsiteX157" fmla="*/ 41356 w 258756"/>
                    <a:gd name="connsiteY157" fmla="*/ 253727 h 410210"/>
                    <a:gd name="connsiteX158" fmla="*/ 40797 w 258756"/>
                    <a:gd name="connsiteY158" fmla="*/ 282229 h 410210"/>
                    <a:gd name="connsiteX159" fmla="*/ 37444 w 258756"/>
                    <a:gd name="connsiteY159" fmla="*/ 285023 h 410210"/>
                    <a:gd name="connsiteX160" fmla="*/ 35768 w 258756"/>
                    <a:gd name="connsiteY160" fmla="*/ 290053 h 410210"/>
                    <a:gd name="connsiteX161" fmla="*/ 30179 w 258756"/>
                    <a:gd name="connsiteY161" fmla="*/ 300113 h 410210"/>
                    <a:gd name="connsiteX162" fmla="*/ 29620 w 258756"/>
                    <a:gd name="connsiteY162" fmla="*/ 301231 h 410210"/>
                    <a:gd name="connsiteX163" fmla="*/ 27385 w 258756"/>
                    <a:gd name="connsiteY163" fmla="*/ 304025 h 410210"/>
                    <a:gd name="connsiteX164" fmla="*/ 22355 w 258756"/>
                    <a:gd name="connsiteY164" fmla="*/ 315202 h 410210"/>
                    <a:gd name="connsiteX165" fmla="*/ 11736 w 258756"/>
                    <a:gd name="connsiteY165" fmla="*/ 333086 h 410210"/>
                    <a:gd name="connsiteX166" fmla="*/ 11177 w 258756"/>
                    <a:gd name="connsiteY166" fmla="*/ 333645 h 410210"/>
                    <a:gd name="connsiteX167" fmla="*/ 8942 w 258756"/>
                    <a:gd name="connsiteY167" fmla="*/ 342587 h 410210"/>
                    <a:gd name="connsiteX168" fmla="*/ 8383 w 258756"/>
                    <a:gd name="connsiteY168" fmla="*/ 349852 h 410210"/>
                    <a:gd name="connsiteX169" fmla="*/ 7824 w 258756"/>
                    <a:gd name="connsiteY169" fmla="*/ 350970 h 410210"/>
                    <a:gd name="connsiteX170" fmla="*/ 4471 w 258756"/>
                    <a:gd name="connsiteY170" fmla="*/ 358235 h 410210"/>
                    <a:gd name="connsiteX171" fmla="*/ 2235 w 258756"/>
                    <a:gd name="connsiteY171" fmla="*/ 357117 h 410210"/>
                    <a:gd name="connsiteX172" fmla="*/ 0 w 258756"/>
                    <a:gd name="connsiteY172" fmla="*/ 359912 h 410210"/>
                    <a:gd name="connsiteX173" fmla="*/ 2235 w 258756"/>
                    <a:gd name="connsiteY173" fmla="*/ 369413 h 410210"/>
                    <a:gd name="connsiteX174" fmla="*/ 2794 w 258756"/>
                    <a:gd name="connsiteY174" fmla="*/ 383384 h 410210"/>
                    <a:gd name="connsiteX175" fmla="*/ 2794 w 258756"/>
                    <a:gd name="connsiteY175" fmla="*/ 385061 h 410210"/>
                    <a:gd name="connsiteX176" fmla="*/ 6148 w 258756"/>
                    <a:gd name="connsiteY176" fmla="*/ 396797 h 410210"/>
                    <a:gd name="connsiteX177" fmla="*/ 10619 w 258756"/>
                    <a:gd name="connsiteY177" fmla="*/ 402386 h 410210"/>
                    <a:gd name="connsiteX178" fmla="*/ 13972 w 258756"/>
                    <a:gd name="connsiteY178" fmla="*/ 405739 h 410210"/>
                    <a:gd name="connsiteX179" fmla="*/ 20119 w 258756"/>
                    <a:gd name="connsiteY179" fmla="*/ 409092 h 410210"/>
                    <a:gd name="connsiteX180" fmla="*/ 22914 w 258756"/>
                    <a:gd name="connsiteY180" fmla="*/ 410210 h 410210"/>
                    <a:gd name="connsiteX181" fmla="*/ 21796 w 258756"/>
                    <a:gd name="connsiteY181" fmla="*/ 405180 h 410210"/>
                    <a:gd name="connsiteX182" fmla="*/ 18443 w 258756"/>
                    <a:gd name="connsiteY182" fmla="*/ 400150 h 410210"/>
                    <a:gd name="connsiteX183" fmla="*/ 13972 w 258756"/>
                    <a:gd name="connsiteY183" fmla="*/ 391209 h 410210"/>
                    <a:gd name="connsiteX184" fmla="*/ 14531 w 258756"/>
                    <a:gd name="connsiteY184" fmla="*/ 387855 h 410210"/>
                    <a:gd name="connsiteX185" fmla="*/ 15089 w 258756"/>
                    <a:gd name="connsiteY185" fmla="*/ 386179 h 410210"/>
                    <a:gd name="connsiteX186" fmla="*/ 20119 w 258756"/>
                    <a:gd name="connsiteY186" fmla="*/ 382825 h 410210"/>
                    <a:gd name="connsiteX187" fmla="*/ 23473 w 258756"/>
                    <a:gd name="connsiteY187" fmla="*/ 378913 h 410210"/>
                    <a:gd name="connsiteX188" fmla="*/ 22914 w 258756"/>
                    <a:gd name="connsiteY188" fmla="*/ 373884 h 410210"/>
                    <a:gd name="connsiteX189" fmla="*/ 24590 w 258756"/>
                    <a:gd name="connsiteY189" fmla="*/ 369971 h 410210"/>
                    <a:gd name="connsiteX190" fmla="*/ 28502 w 258756"/>
                    <a:gd name="connsiteY190" fmla="*/ 368295 h 410210"/>
                    <a:gd name="connsiteX191" fmla="*/ 32414 w 258756"/>
                    <a:gd name="connsiteY191" fmla="*/ 364942 h 410210"/>
                    <a:gd name="connsiteX192" fmla="*/ 33532 w 258756"/>
                    <a:gd name="connsiteY192" fmla="*/ 363824 h 410210"/>
                    <a:gd name="connsiteX193" fmla="*/ 36327 w 258756"/>
                    <a:gd name="connsiteY193" fmla="*/ 361588 h 410210"/>
                    <a:gd name="connsiteX194" fmla="*/ 52534 w 258756"/>
                    <a:gd name="connsiteY194" fmla="*/ 358235 h 410210"/>
                    <a:gd name="connsiteX195" fmla="*/ 58681 w 258756"/>
                    <a:gd name="connsiteY195" fmla="*/ 351529 h 410210"/>
                    <a:gd name="connsiteX196" fmla="*/ 58681 w 258756"/>
                    <a:gd name="connsiteY196" fmla="*/ 347058 h 410210"/>
                    <a:gd name="connsiteX197" fmla="*/ 59240 w 258756"/>
                    <a:gd name="connsiteY197" fmla="*/ 347058 h 410210"/>
                    <a:gd name="connsiteX198" fmla="*/ 59799 w 258756"/>
                    <a:gd name="connsiteY198" fmla="*/ 348176 h 410210"/>
                    <a:gd name="connsiteX199" fmla="*/ 69300 w 258756"/>
                    <a:gd name="connsiteY199" fmla="*/ 351529 h 410210"/>
                    <a:gd name="connsiteX200" fmla="*/ 77124 w 258756"/>
                    <a:gd name="connsiteY200" fmla="*/ 347617 h 410210"/>
                    <a:gd name="connsiteX201" fmla="*/ 86066 w 258756"/>
                    <a:gd name="connsiteY201" fmla="*/ 342028 h 410210"/>
                    <a:gd name="connsiteX202" fmla="*/ 88860 w 258756"/>
                    <a:gd name="connsiteY202" fmla="*/ 340351 h 410210"/>
                    <a:gd name="connsiteX203" fmla="*/ 94449 w 258756"/>
                    <a:gd name="connsiteY203" fmla="*/ 334204 h 410210"/>
                    <a:gd name="connsiteX204" fmla="*/ 96126 w 258756"/>
                    <a:gd name="connsiteY204" fmla="*/ 330851 h 410210"/>
                    <a:gd name="connsiteX205" fmla="*/ 103950 w 258756"/>
                    <a:gd name="connsiteY205" fmla="*/ 330292 h 410210"/>
                    <a:gd name="connsiteX206" fmla="*/ 109538 w 258756"/>
                    <a:gd name="connsiteY206" fmla="*/ 330851 h 410210"/>
                    <a:gd name="connsiteX207" fmla="*/ 111774 w 258756"/>
                    <a:gd name="connsiteY207" fmla="*/ 331968 h 410210"/>
                    <a:gd name="connsiteX208" fmla="*/ 116245 w 258756"/>
                    <a:gd name="connsiteY208" fmla="*/ 334204 h 410210"/>
                    <a:gd name="connsiteX209" fmla="*/ 127981 w 258756"/>
                    <a:gd name="connsiteY209" fmla="*/ 328056 h 410210"/>
                    <a:gd name="connsiteX210" fmla="*/ 136364 w 258756"/>
                    <a:gd name="connsiteY210" fmla="*/ 319673 h 410210"/>
                    <a:gd name="connsiteX211" fmla="*/ 140835 w 258756"/>
                    <a:gd name="connsiteY211" fmla="*/ 312967 h 410210"/>
                    <a:gd name="connsiteX212" fmla="*/ 147541 w 258756"/>
                    <a:gd name="connsiteY212" fmla="*/ 307937 h 410210"/>
                    <a:gd name="connsiteX213" fmla="*/ 149218 w 258756"/>
                    <a:gd name="connsiteY213" fmla="*/ 307378 h 410210"/>
                    <a:gd name="connsiteX214" fmla="*/ 157601 w 258756"/>
                    <a:gd name="connsiteY214" fmla="*/ 303466 h 410210"/>
                    <a:gd name="connsiteX215" fmla="*/ 168779 w 258756"/>
                    <a:gd name="connsiteY215" fmla="*/ 293965 h 410210"/>
                    <a:gd name="connsiteX216" fmla="*/ 169337 w 258756"/>
                    <a:gd name="connsiteY216" fmla="*/ 286700 h 410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258756" h="410210">
                      <a:moveTo>
                        <a:pt x="169337" y="286700"/>
                      </a:moveTo>
                      <a:cubicBezTo>
                        <a:pt x="167102" y="284464"/>
                        <a:pt x="164308" y="282229"/>
                        <a:pt x="164308" y="278876"/>
                      </a:cubicBezTo>
                      <a:cubicBezTo>
                        <a:pt x="164308" y="276081"/>
                        <a:pt x="163749" y="273287"/>
                        <a:pt x="160954" y="271610"/>
                      </a:cubicBezTo>
                      <a:cubicBezTo>
                        <a:pt x="157601" y="269375"/>
                        <a:pt x="154248" y="266581"/>
                        <a:pt x="150895" y="263786"/>
                      </a:cubicBezTo>
                      <a:cubicBezTo>
                        <a:pt x="152571" y="260433"/>
                        <a:pt x="149218" y="257639"/>
                        <a:pt x="147541" y="254844"/>
                      </a:cubicBezTo>
                      <a:cubicBezTo>
                        <a:pt x="146424" y="252609"/>
                        <a:pt x="143629" y="252609"/>
                        <a:pt x="141394" y="253168"/>
                      </a:cubicBezTo>
                      <a:cubicBezTo>
                        <a:pt x="139717" y="253727"/>
                        <a:pt x="138041" y="253168"/>
                        <a:pt x="136923" y="251491"/>
                      </a:cubicBezTo>
                      <a:cubicBezTo>
                        <a:pt x="135805" y="249815"/>
                        <a:pt x="134688" y="247579"/>
                        <a:pt x="133011" y="245344"/>
                      </a:cubicBezTo>
                      <a:cubicBezTo>
                        <a:pt x="134688" y="245344"/>
                        <a:pt x="135246" y="245344"/>
                        <a:pt x="136364" y="245344"/>
                      </a:cubicBezTo>
                      <a:cubicBezTo>
                        <a:pt x="138600" y="244785"/>
                        <a:pt x="141394" y="244785"/>
                        <a:pt x="142512" y="241990"/>
                      </a:cubicBezTo>
                      <a:cubicBezTo>
                        <a:pt x="143071" y="240873"/>
                        <a:pt x="142512" y="239755"/>
                        <a:pt x="143071" y="238637"/>
                      </a:cubicBezTo>
                      <a:cubicBezTo>
                        <a:pt x="144747" y="234166"/>
                        <a:pt x="144747" y="229695"/>
                        <a:pt x="142512" y="225224"/>
                      </a:cubicBezTo>
                      <a:cubicBezTo>
                        <a:pt x="141394" y="221871"/>
                        <a:pt x="139158" y="219077"/>
                        <a:pt x="135246" y="217959"/>
                      </a:cubicBezTo>
                      <a:cubicBezTo>
                        <a:pt x="134688" y="217959"/>
                        <a:pt x="134129" y="217400"/>
                        <a:pt x="134129" y="216841"/>
                      </a:cubicBezTo>
                      <a:cubicBezTo>
                        <a:pt x="131334" y="214047"/>
                        <a:pt x="129658" y="211253"/>
                        <a:pt x="130217" y="207340"/>
                      </a:cubicBezTo>
                      <a:cubicBezTo>
                        <a:pt x="130217" y="205664"/>
                        <a:pt x="130217" y="203987"/>
                        <a:pt x="129658" y="202870"/>
                      </a:cubicBezTo>
                      <a:cubicBezTo>
                        <a:pt x="127981" y="199516"/>
                        <a:pt x="126304" y="195604"/>
                        <a:pt x="124069" y="192251"/>
                      </a:cubicBezTo>
                      <a:cubicBezTo>
                        <a:pt x="122951" y="190574"/>
                        <a:pt x="121275" y="189457"/>
                        <a:pt x="120157" y="188339"/>
                      </a:cubicBezTo>
                      <a:cubicBezTo>
                        <a:pt x="119598" y="187780"/>
                        <a:pt x="119039" y="188339"/>
                        <a:pt x="118480" y="187780"/>
                      </a:cubicBezTo>
                      <a:cubicBezTo>
                        <a:pt x="115686" y="184427"/>
                        <a:pt x="111774" y="182191"/>
                        <a:pt x="111215" y="177162"/>
                      </a:cubicBezTo>
                      <a:cubicBezTo>
                        <a:pt x="110656" y="174367"/>
                        <a:pt x="103391" y="168220"/>
                        <a:pt x="98920" y="169337"/>
                      </a:cubicBezTo>
                      <a:cubicBezTo>
                        <a:pt x="98361" y="169337"/>
                        <a:pt x="88860" y="172132"/>
                        <a:pt x="88860" y="172132"/>
                      </a:cubicBezTo>
                      <a:cubicBezTo>
                        <a:pt x="88301" y="171573"/>
                        <a:pt x="83830" y="172132"/>
                        <a:pt x="83830" y="171573"/>
                      </a:cubicBezTo>
                      <a:cubicBezTo>
                        <a:pt x="83830" y="171573"/>
                        <a:pt x="83830" y="171573"/>
                        <a:pt x="84389" y="171573"/>
                      </a:cubicBezTo>
                      <a:cubicBezTo>
                        <a:pt x="82713" y="169337"/>
                        <a:pt x="76565" y="162631"/>
                        <a:pt x="73771" y="162072"/>
                      </a:cubicBezTo>
                      <a:cubicBezTo>
                        <a:pt x="72653" y="162072"/>
                        <a:pt x="71535" y="162072"/>
                        <a:pt x="70976" y="161513"/>
                      </a:cubicBezTo>
                      <a:cubicBezTo>
                        <a:pt x="69859" y="159837"/>
                        <a:pt x="69300" y="158160"/>
                        <a:pt x="68741" y="155925"/>
                      </a:cubicBezTo>
                      <a:cubicBezTo>
                        <a:pt x="68182" y="151454"/>
                        <a:pt x="72094" y="149777"/>
                        <a:pt x="73771" y="146983"/>
                      </a:cubicBezTo>
                      <a:cubicBezTo>
                        <a:pt x="74888" y="145306"/>
                        <a:pt x="77124" y="143629"/>
                        <a:pt x="78242" y="141953"/>
                      </a:cubicBezTo>
                      <a:cubicBezTo>
                        <a:pt x="80477" y="139158"/>
                        <a:pt x="79918" y="136923"/>
                        <a:pt x="76565" y="133570"/>
                      </a:cubicBezTo>
                      <a:cubicBezTo>
                        <a:pt x="75447" y="132452"/>
                        <a:pt x="74330" y="131334"/>
                        <a:pt x="71535" y="131334"/>
                      </a:cubicBezTo>
                      <a:cubicBezTo>
                        <a:pt x="70418" y="131334"/>
                        <a:pt x="68741" y="129658"/>
                        <a:pt x="66505" y="128540"/>
                      </a:cubicBezTo>
                      <a:cubicBezTo>
                        <a:pt x="71535" y="125187"/>
                        <a:pt x="76565" y="122392"/>
                        <a:pt x="81036" y="119039"/>
                      </a:cubicBezTo>
                      <a:cubicBezTo>
                        <a:pt x="83272" y="117363"/>
                        <a:pt x="83830" y="115127"/>
                        <a:pt x="81036" y="112892"/>
                      </a:cubicBezTo>
                      <a:cubicBezTo>
                        <a:pt x="76006" y="109538"/>
                        <a:pt x="73771" y="109538"/>
                        <a:pt x="68182" y="112892"/>
                      </a:cubicBezTo>
                      <a:cubicBezTo>
                        <a:pt x="66505" y="114009"/>
                        <a:pt x="64270" y="114009"/>
                        <a:pt x="62593" y="113450"/>
                      </a:cubicBezTo>
                      <a:cubicBezTo>
                        <a:pt x="56446" y="112333"/>
                        <a:pt x="51416" y="107303"/>
                        <a:pt x="54210" y="99479"/>
                      </a:cubicBezTo>
                      <a:cubicBezTo>
                        <a:pt x="56446" y="93331"/>
                        <a:pt x="60358" y="89419"/>
                        <a:pt x="65947" y="86066"/>
                      </a:cubicBezTo>
                      <a:cubicBezTo>
                        <a:pt x="68182" y="84948"/>
                        <a:pt x="69859" y="82713"/>
                        <a:pt x="71535" y="81595"/>
                      </a:cubicBezTo>
                      <a:cubicBezTo>
                        <a:pt x="72094" y="81036"/>
                        <a:pt x="73771" y="81036"/>
                        <a:pt x="74330" y="81036"/>
                      </a:cubicBezTo>
                      <a:cubicBezTo>
                        <a:pt x="77683" y="81036"/>
                        <a:pt x="81036" y="81595"/>
                        <a:pt x="84389" y="82154"/>
                      </a:cubicBezTo>
                      <a:cubicBezTo>
                        <a:pt x="87184" y="82154"/>
                        <a:pt x="89419" y="83830"/>
                        <a:pt x="91096" y="86625"/>
                      </a:cubicBezTo>
                      <a:cubicBezTo>
                        <a:pt x="92213" y="89419"/>
                        <a:pt x="94449" y="91096"/>
                        <a:pt x="96684" y="92213"/>
                      </a:cubicBezTo>
                      <a:cubicBezTo>
                        <a:pt x="99479" y="89419"/>
                        <a:pt x="103391" y="90537"/>
                        <a:pt x="105626" y="93331"/>
                      </a:cubicBezTo>
                      <a:cubicBezTo>
                        <a:pt x="107303" y="95008"/>
                        <a:pt x="107862" y="98920"/>
                        <a:pt x="111774" y="98920"/>
                      </a:cubicBezTo>
                      <a:cubicBezTo>
                        <a:pt x="113450" y="98920"/>
                        <a:pt x="113450" y="102832"/>
                        <a:pt x="112333" y="103391"/>
                      </a:cubicBezTo>
                      <a:cubicBezTo>
                        <a:pt x="108421" y="106185"/>
                        <a:pt x="108421" y="110656"/>
                        <a:pt x="107303" y="114568"/>
                      </a:cubicBezTo>
                      <a:cubicBezTo>
                        <a:pt x="106744" y="116804"/>
                        <a:pt x="109538" y="117921"/>
                        <a:pt x="111774" y="117363"/>
                      </a:cubicBezTo>
                      <a:cubicBezTo>
                        <a:pt x="116804" y="115686"/>
                        <a:pt x="117363" y="110656"/>
                        <a:pt x="119039" y="107303"/>
                      </a:cubicBezTo>
                      <a:cubicBezTo>
                        <a:pt x="121834" y="102273"/>
                        <a:pt x="125187" y="99479"/>
                        <a:pt x="130775" y="100038"/>
                      </a:cubicBezTo>
                      <a:cubicBezTo>
                        <a:pt x="133011" y="100038"/>
                        <a:pt x="135805" y="98920"/>
                        <a:pt x="138041" y="99479"/>
                      </a:cubicBezTo>
                      <a:cubicBezTo>
                        <a:pt x="141394" y="100596"/>
                        <a:pt x="144747" y="99479"/>
                        <a:pt x="148100" y="99479"/>
                      </a:cubicBezTo>
                      <a:cubicBezTo>
                        <a:pt x="151454" y="98920"/>
                        <a:pt x="153130" y="97802"/>
                        <a:pt x="154248" y="94449"/>
                      </a:cubicBezTo>
                      <a:cubicBezTo>
                        <a:pt x="154248" y="93890"/>
                        <a:pt x="154807" y="93331"/>
                        <a:pt x="154807" y="93331"/>
                      </a:cubicBezTo>
                      <a:cubicBezTo>
                        <a:pt x="155925" y="94449"/>
                        <a:pt x="156483" y="95008"/>
                        <a:pt x="157601" y="96126"/>
                      </a:cubicBezTo>
                      <a:cubicBezTo>
                        <a:pt x="159837" y="91655"/>
                        <a:pt x="162631" y="92772"/>
                        <a:pt x="165984" y="92772"/>
                      </a:cubicBezTo>
                      <a:cubicBezTo>
                        <a:pt x="167102" y="92772"/>
                        <a:pt x="168220" y="92772"/>
                        <a:pt x="168779" y="92772"/>
                      </a:cubicBezTo>
                      <a:cubicBezTo>
                        <a:pt x="171014" y="91096"/>
                        <a:pt x="172691" y="92213"/>
                        <a:pt x="174926" y="92772"/>
                      </a:cubicBezTo>
                      <a:cubicBezTo>
                        <a:pt x="177720" y="93331"/>
                        <a:pt x="180515" y="94449"/>
                        <a:pt x="182750" y="95008"/>
                      </a:cubicBezTo>
                      <a:cubicBezTo>
                        <a:pt x="183309" y="95008"/>
                        <a:pt x="183868" y="95008"/>
                        <a:pt x="184427" y="94449"/>
                      </a:cubicBezTo>
                      <a:cubicBezTo>
                        <a:pt x="186662" y="91655"/>
                        <a:pt x="189457" y="91655"/>
                        <a:pt x="192251" y="92213"/>
                      </a:cubicBezTo>
                      <a:cubicBezTo>
                        <a:pt x="196163" y="92772"/>
                        <a:pt x="199516" y="93331"/>
                        <a:pt x="203428" y="94449"/>
                      </a:cubicBezTo>
                      <a:cubicBezTo>
                        <a:pt x="203987" y="94449"/>
                        <a:pt x="203987" y="95008"/>
                        <a:pt x="204546" y="95567"/>
                      </a:cubicBezTo>
                      <a:cubicBezTo>
                        <a:pt x="203428" y="95567"/>
                        <a:pt x="202870" y="95008"/>
                        <a:pt x="201752" y="95567"/>
                      </a:cubicBezTo>
                      <a:cubicBezTo>
                        <a:pt x="200634" y="95567"/>
                        <a:pt x="200075" y="96126"/>
                        <a:pt x="199516" y="96684"/>
                      </a:cubicBezTo>
                      <a:cubicBezTo>
                        <a:pt x="199516" y="97243"/>
                        <a:pt x="200075" y="98361"/>
                        <a:pt x="200634" y="98920"/>
                      </a:cubicBezTo>
                      <a:cubicBezTo>
                        <a:pt x="201752" y="99479"/>
                        <a:pt x="202870" y="100038"/>
                        <a:pt x="203987" y="100038"/>
                      </a:cubicBezTo>
                      <a:cubicBezTo>
                        <a:pt x="206782" y="100596"/>
                        <a:pt x="209576" y="101155"/>
                        <a:pt x="212370" y="101714"/>
                      </a:cubicBezTo>
                      <a:cubicBezTo>
                        <a:pt x="214606" y="102273"/>
                        <a:pt x="216841" y="102832"/>
                        <a:pt x="219077" y="103391"/>
                      </a:cubicBezTo>
                      <a:cubicBezTo>
                        <a:pt x="219636" y="103391"/>
                        <a:pt x="220753" y="102273"/>
                        <a:pt x="221871" y="101714"/>
                      </a:cubicBezTo>
                      <a:cubicBezTo>
                        <a:pt x="219636" y="100596"/>
                        <a:pt x="218518" y="99479"/>
                        <a:pt x="216841" y="98920"/>
                      </a:cubicBezTo>
                      <a:cubicBezTo>
                        <a:pt x="215165" y="97802"/>
                        <a:pt x="213488" y="97243"/>
                        <a:pt x="213488" y="95008"/>
                      </a:cubicBezTo>
                      <a:cubicBezTo>
                        <a:pt x="213488" y="93331"/>
                        <a:pt x="212929" y="92213"/>
                        <a:pt x="215724" y="92213"/>
                      </a:cubicBezTo>
                      <a:cubicBezTo>
                        <a:pt x="217400" y="92213"/>
                        <a:pt x="219077" y="89978"/>
                        <a:pt x="221871" y="88301"/>
                      </a:cubicBezTo>
                      <a:cubicBezTo>
                        <a:pt x="220194" y="86625"/>
                        <a:pt x="217959" y="85507"/>
                        <a:pt x="216282" y="83830"/>
                      </a:cubicBezTo>
                      <a:cubicBezTo>
                        <a:pt x="219636" y="83830"/>
                        <a:pt x="222430" y="84948"/>
                        <a:pt x="224665" y="87184"/>
                      </a:cubicBezTo>
                      <a:cubicBezTo>
                        <a:pt x="230254" y="91655"/>
                        <a:pt x="236402" y="94449"/>
                        <a:pt x="243667" y="95008"/>
                      </a:cubicBezTo>
                      <a:cubicBezTo>
                        <a:pt x="244785" y="95008"/>
                        <a:pt x="245902" y="95567"/>
                        <a:pt x="247020" y="95567"/>
                      </a:cubicBezTo>
                      <a:cubicBezTo>
                        <a:pt x="250373" y="96684"/>
                        <a:pt x="252609" y="95567"/>
                        <a:pt x="254844" y="93331"/>
                      </a:cubicBezTo>
                      <a:cubicBezTo>
                        <a:pt x="255403" y="92213"/>
                        <a:pt x="254844" y="88860"/>
                        <a:pt x="253727" y="87742"/>
                      </a:cubicBezTo>
                      <a:cubicBezTo>
                        <a:pt x="252609" y="87184"/>
                        <a:pt x="252050" y="86625"/>
                        <a:pt x="250932" y="86066"/>
                      </a:cubicBezTo>
                      <a:cubicBezTo>
                        <a:pt x="250932" y="85507"/>
                        <a:pt x="251491" y="84389"/>
                        <a:pt x="251491" y="83830"/>
                      </a:cubicBezTo>
                      <a:cubicBezTo>
                        <a:pt x="250932" y="79359"/>
                        <a:pt x="254286" y="76006"/>
                        <a:pt x="255962" y="72094"/>
                      </a:cubicBezTo>
                      <a:cubicBezTo>
                        <a:pt x="257080" y="70418"/>
                        <a:pt x="257639" y="68182"/>
                        <a:pt x="258756" y="65947"/>
                      </a:cubicBezTo>
                      <a:cubicBezTo>
                        <a:pt x="256521" y="65947"/>
                        <a:pt x="254286" y="65947"/>
                        <a:pt x="252050" y="65947"/>
                      </a:cubicBezTo>
                      <a:cubicBezTo>
                        <a:pt x="249815" y="65947"/>
                        <a:pt x="247020" y="65947"/>
                        <a:pt x="244785" y="65388"/>
                      </a:cubicBezTo>
                      <a:cubicBezTo>
                        <a:pt x="243108" y="65388"/>
                        <a:pt x="243108" y="63152"/>
                        <a:pt x="244226" y="62035"/>
                      </a:cubicBezTo>
                      <a:cubicBezTo>
                        <a:pt x="248138" y="58122"/>
                        <a:pt x="248138" y="57005"/>
                        <a:pt x="245344" y="52534"/>
                      </a:cubicBezTo>
                      <a:cubicBezTo>
                        <a:pt x="243667" y="49739"/>
                        <a:pt x="241990" y="47504"/>
                        <a:pt x="239755" y="45268"/>
                      </a:cubicBezTo>
                      <a:cubicBezTo>
                        <a:pt x="236402" y="42474"/>
                        <a:pt x="233048" y="43592"/>
                        <a:pt x="229695" y="45268"/>
                      </a:cubicBezTo>
                      <a:cubicBezTo>
                        <a:pt x="227460" y="46386"/>
                        <a:pt x="225224" y="46945"/>
                        <a:pt x="223548" y="47504"/>
                      </a:cubicBezTo>
                      <a:cubicBezTo>
                        <a:pt x="222430" y="48063"/>
                        <a:pt x="220753" y="48622"/>
                        <a:pt x="219636" y="49739"/>
                      </a:cubicBezTo>
                      <a:cubicBezTo>
                        <a:pt x="217400" y="53651"/>
                        <a:pt x="215724" y="54769"/>
                        <a:pt x="210694" y="54210"/>
                      </a:cubicBezTo>
                      <a:cubicBezTo>
                        <a:pt x="209017" y="54210"/>
                        <a:pt x="207341" y="53651"/>
                        <a:pt x="205664" y="53093"/>
                      </a:cubicBezTo>
                      <a:cubicBezTo>
                        <a:pt x="202311" y="52534"/>
                        <a:pt x="199516" y="54769"/>
                        <a:pt x="196722" y="57005"/>
                      </a:cubicBezTo>
                      <a:cubicBezTo>
                        <a:pt x="195045" y="58681"/>
                        <a:pt x="192810" y="58122"/>
                        <a:pt x="191133" y="58122"/>
                      </a:cubicBezTo>
                      <a:cubicBezTo>
                        <a:pt x="190574" y="58122"/>
                        <a:pt x="190016" y="56446"/>
                        <a:pt x="190574" y="55887"/>
                      </a:cubicBezTo>
                      <a:cubicBezTo>
                        <a:pt x="191692" y="54210"/>
                        <a:pt x="192810" y="52534"/>
                        <a:pt x="194487" y="51416"/>
                      </a:cubicBezTo>
                      <a:cubicBezTo>
                        <a:pt x="198399" y="49181"/>
                        <a:pt x="198957" y="46386"/>
                        <a:pt x="195604" y="44151"/>
                      </a:cubicBezTo>
                      <a:cubicBezTo>
                        <a:pt x="192810" y="41915"/>
                        <a:pt x="191692" y="39121"/>
                        <a:pt x="190016" y="36327"/>
                      </a:cubicBezTo>
                      <a:cubicBezTo>
                        <a:pt x="189457" y="35209"/>
                        <a:pt x="188339" y="33532"/>
                        <a:pt x="187221" y="32414"/>
                      </a:cubicBezTo>
                      <a:cubicBezTo>
                        <a:pt x="185545" y="30738"/>
                        <a:pt x="184986" y="29620"/>
                        <a:pt x="186103" y="27385"/>
                      </a:cubicBezTo>
                      <a:cubicBezTo>
                        <a:pt x="186662" y="26267"/>
                        <a:pt x="186103" y="25149"/>
                        <a:pt x="186103" y="23473"/>
                      </a:cubicBezTo>
                      <a:cubicBezTo>
                        <a:pt x="188339" y="21796"/>
                        <a:pt x="191692" y="22355"/>
                        <a:pt x="194487" y="22355"/>
                      </a:cubicBezTo>
                      <a:cubicBezTo>
                        <a:pt x="198957" y="22355"/>
                        <a:pt x="203987" y="24031"/>
                        <a:pt x="208458" y="24031"/>
                      </a:cubicBezTo>
                      <a:cubicBezTo>
                        <a:pt x="212370" y="24031"/>
                        <a:pt x="215724" y="25708"/>
                        <a:pt x="219636" y="26826"/>
                      </a:cubicBezTo>
                      <a:cubicBezTo>
                        <a:pt x="221312" y="27385"/>
                        <a:pt x="222989" y="27385"/>
                        <a:pt x="224665" y="27943"/>
                      </a:cubicBezTo>
                      <a:cubicBezTo>
                        <a:pt x="224665" y="26826"/>
                        <a:pt x="224665" y="25708"/>
                        <a:pt x="224665" y="25149"/>
                      </a:cubicBezTo>
                      <a:cubicBezTo>
                        <a:pt x="225224" y="25149"/>
                        <a:pt x="225224" y="25149"/>
                        <a:pt x="225224" y="25149"/>
                      </a:cubicBezTo>
                      <a:cubicBezTo>
                        <a:pt x="225783" y="25708"/>
                        <a:pt x="226342" y="26267"/>
                        <a:pt x="226901" y="26267"/>
                      </a:cubicBezTo>
                      <a:cubicBezTo>
                        <a:pt x="231372" y="26267"/>
                        <a:pt x="234166" y="29620"/>
                        <a:pt x="237519" y="31297"/>
                      </a:cubicBezTo>
                      <a:cubicBezTo>
                        <a:pt x="241990" y="32973"/>
                        <a:pt x="244785" y="32973"/>
                        <a:pt x="247579" y="32973"/>
                      </a:cubicBezTo>
                      <a:cubicBezTo>
                        <a:pt x="249256" y="32973"/>
                        <a:pt x="250932" y="32414"/>
                        <a:pt x="252609" y="31856"/>
                      </a:cubicBezTo>
                      <a:cubicBezTo>
                        <a:pt x="254844" y="31297"/>
                        <a:pt x="254844" y="29620"/>
                        <a:pt x="253168" y="27943"/>
                      </a:cubicBezTo>
                      <a:cubicBezTo>
                        <a:pt x="252050" y="26826"/>
                        <a:pt x="247020" y="25708"/>
                        <a:pt x="247579" y="24031"/>
                      </a:cubicBezTo>
                      <a:cubicBezTo>
                        <a:pt x="243667" y="24031"/>
                        <a:pt x="240314" y="26267"/>
                        <a:pt x="236961" y="24031"/>
                      </a:cubicBezTo>
                      <a:cubicBezTo>
                        <a:pt x="238078" y="23473"/>
                        <a:pt x="239755" y="22914"/>
                        <a:pt x="240314" y="21796"/>
                      </a:cubicBezTo>
                      <a:cubicBezTo>
                        <a:pt x="240873" y="20678"/>
                        <a:pt x="239755" y="19560"/>
                        <a:pt x="239196" y="18443"/>
                      </a:cubicBezTo>
                      <a:cubicBezTo>
                        <a:pt x="238078" y="18443"/>
                        <a:pt x="237519" y="18443"/>
                        <a:pt x="235843" y="17884"/>
                      </a:cubicBezTo>
                      <a:cubicBezTo>
                        <a:pt x="236961" y="16766"/>
                        <a:pt x="237519" y="15648"/>
                        <a:pt x="238637" y="15089"/>
                      </a:cubicBezTo>
                      <a:cubicBezTo>
                        <a:pt x="240314" y="13972"/>
                        <a:pt x="240873" y="12854"/>
                        <a:pt x="240314" y="11177"/>
                      </a:cubicBezTo>
                      <a:cubicBezTo>
                        <a:pt x="239755" y="10060"/>
                        <a:pt x="238637" y="9501"/>
                        <a:pt x="237519" y="9501"/>
                      </a:cubicBezTo>
                      <a:cubicBezTo>
                        <a:pt x="235284" y="8942"/>
                        <a:pt x="233048" y="8942"/>
                        <a:pt x="230254" y="8383"/>
                      </a:cubicBezTo>
                      <a:cubicBezTo>
                        <a:pt x="229136" y="8383"/>
                        <a:pt x="228578" y="8383"/>
                        <a:pt x="227460" y="8942"/>
                      </a:cubicBezTo>
                      <a:cubicBezTo>
                        <a:pt x="227460" y="10060"/>
                        <a:pt x="228019" y="10619"/>
                        <a:pt x="228019" y="11736"/>
                      </a:cubicBezTo>
                      <a:cubicBezTo>
                        <a:pt x="228019" y="12295"/>
                        <a:pt x="228019" y="12854"/>
                        <a:pt x="228019" y="13413"/>
                      </a:cubicBezTo>
                      <a:cubicBezTo>
                        <a:pt x="224107" y="12854"/>
                        <a:pt x="220194" y="12295"/>
                        <a:pt x="216282" y="11736"/>
                      </a:cubicBezTo>
                      <a:cubicBezTo>
                        <a:pt x="215724" y="8383"/>
                        <a:pt x="213488" y="6148"/>
                        <a:pt x="209576" y="5030"/>
                      </a:cubicBezTo>
                      <a:cubicBezTo>
                        <a:pt x="207899" y="4471"/>
                        <a:pt x="207341" y="2794"/>
                        <a:pt x="205664" y="1677"/>
                      </a:cubicBezTo>
                      <a:cubicBezTo>
                        <a:pt x="208458" y="2235"/>
                        <a:pt x="211811" y="2794"/>
                        <a:pt x="214606" y="3912"/>
                      </a:cubicBezTo>
                      <a:cubicBezTo>
                        <a:pt x="217959" y="5030"/>
                        <a:pt x="218518" y="4471"/>
                        <a:pt x="217959" y="1118"/>
                      </a:cubicBezTo>
                      <a:cubicBezTo>
                        <a:pt x="217959" y="1118"/>
                        <a:pt x="217959" y="559"/>
                        <a:pt x="217959" y="0"/>
                      </a:cubicBezTo>
                      <a:cubicBezTo>
                        <a:pt x="149777" y="0"/>
                        <a:pt x="82713" y="26267"/>
                        <a:pt x="32973" y="76565"/>
                      </a:cubicBezTo>
                      <a:cubicBezTo>
                        <a:pt x="32973" y="79359"/>
                        <a:pt x="33532" y="81595"/>
                        <a:pt x="30738" y="83830"/>
                      </a:cubicBezTo>
                      <a:cubicBezTo>
                        <a:pt x="27943" y="85507"/>
                        <a:pt x="27385" y="88301"/>
                        <a:pt x="27943" y="91655"/>
                      </a:cubicBezTo>
                      <a:cubicBezTo>
                        <a:pt x="29620" y="98920"/>
                        <a:pt x="34091" y="103950"/>
                        <a:pt x="36885" y="110656"/>
                      </a:cubicBezTo>
                      <a:cubicBezTo>
                        <a:pt x="38003" y="112892"/>
                        <a:pt x="39680" y="114568"/>
                        <a:pt x="40797" y="116245"/>
                      </a:cubicBezTo>
                      <a:cubicBezTo>
                        <a:pt x="41915" y="117363"/>
                        <a:pt x="43592" y="117363"/>
                        <a:pt x="44710" y="117921"/>
                      </a:cubicBezTo>
                      <a:cubicBezTo>
                        <a:pt x="48063" y="118480"/>
                        <a:pt x="50298" y="120716"/>
                        <a:pt x="50298" y="123510"/>
                      </a:cubicBezTo>
                      <a:cubicBezTo>
                        <a:pt x="49739" y="127981"/>
                        <a:pt x="52534" y="130217"/>
                        <a:pt x="53651" y="133570"/>
                      </a:cubicBezTo>
                      <a:cubicBezTo>
                        <a:pt x="54769" y="136364"/>
                        <a:pt x="57005" y="138041"/>
                        <a:pt x="59799" y="139158"/>
                      </a:cubicBezTo>
                      <a:cubicBezTo>
                        <a:pt x="59799" y="140276"/>
                        <a:pt x="59240" y="140835"/>
                        <a:pt x="59240" y="141953"/>
                      </a:cubicBezTo>
                      <a:cubicBezTo>
                        <a:pt x="59240" y="144747"/>
                        <a:pt x="60358" y="148100"/>
                        <a:pt x="58122" y="150336"/>
                      </a:cubicBezTo>
                      <a:cubicBezTo>
                        <a:pt x="57564" y="150895"/>
                        <a:pt x="58122" y="152012"/>
                        <a:pt x="58681" y="153130"/>
                      </a:cubicBezTo>
                      <a:cubicBezTo>
                        <a:pt x="59240" y="154807"/>
                        <a:pt x="59799" y="156483"/>
                        <a:pt x="60917" y="158160"/>
                      </a:cubicBezTo>
                      <a:cubicBezTo>
                        <a:pt x="61476" y="159837"/>
                        <a:pt x="62593" y="160954"/>
                        <a:pt x="63711" y="162631"/>
                      </a:cubicBezTo>
                      <a:cubicBezTo>
                        <a:pt x="64829" y="164308"/>
                        <a:pt x="65947" y="166543"/>
                        <a:pt x="67064" y="168220"/>
                      </a:cubicBezTo>
                      <a:cubicBezTo>
                        <a:pt x="67064" y="168220"/>
                        <a:pt x="71535" y="172691"/>
                        <a:pt x="74330" y="174926"/>
                      </a:cubicBezTo>
                      <a:cubicBezTo>
                        <a:pt x="74330" y="175485"/>
                        <a:pt x="74330" y="175485"/>
                        <a:pt x="73771" y="176044"/>
                      </a:cubicBezTo>
                      <a:cubicBezTo>
                        <a:pt x="72094" y="178838"/>
                        <a:pt x="71535" y="182191"/>
                        <a:pt x="68741" y="183868"/>
                      </a:cubicBezTo>
                      <a:cubicBezTo>
                        <a:pt x="67064" y="184986"/>
                        <a:pt x="65947" y="186103"/>
                        <a:pt x="64270" y="186662"/>
                      </a:cubicBezTo>
                      <a:cubicBezTo>
                        <a:pt x="59240" y="188898"/>
                        <a:pt x="53651" y="191133"/>
                        <a:pt x="48622" y="193369"/>
                      </a:cubicBezTo>
                      <a:cubicBezTo>
                        <a:pt x="45827" y="194487"/>
                        <a:pt x="38003" y="208458"/>
                        <a:pt x="39680" y="210694"/>
                      </a:cubicBezTo>
                      <a:cubicBezTo>
                        <a:pt x="40797" y="212929"/>
                        <a:pt x="40797" y="215165"/>
                        <a:pt x="40797" y="217400"/>
                      </a:cubicBezTo>
                      <a:cubicBezTo>
                        <a:pt x="40239" y="219077"/>
                        <a:pt x="39680" y="221312"/>
                        <a:pt x="39680" y="222989"/>
                      </a:cubicBezTo>
                      <a:cubicBezTo>
                        <a:pt x="39121" y="226342"/>
                        <a:pt x="39121" y="229695"/>
                        <a:pt x="39121" y="232490"/>
                      </a:cubicBezTo>
                      <a:cubicBezTo>
                        <a:pt x="39121" y="234725"/>
                        <a:pt x="39680" y="237519"/>
                        <a:pt x="39121" y="239755"/>
                      </a:cubicBezTo>
                      <a:cubicBezTo>
                        <a:pt x="38562" y="244785"/>
                        <a:pt x="38562" y="249256"/>
                        <a:pt x="41356" y="253727"/>
                      </a:cubicBezTo>
                      <a:cubicBezTo>
                        <a:pt x="47504" y="263227"/>
                        <a:pt x="48063" y="272728"/>
                        <a:pt x="40797" y="282229"/>
                      </a:cubicBezTo>
                      <a:cubicBezTo>
                        <a:pt x="40239" y="283347"/>
                        <a:pt x="38562" y="283906"/>
                        <a:pt x="37444" y="285023"/>
                      </a:cubicBezTo>
                      <a:cubicBezTo>
                        <a:pt x="36885" y="286700"/>
                        <a:pt x="36327" y="288377"/>
                        <a:pt x="35768" y="290053"/>
                      </a:cubicBezTo>
                      <a:cubicBezTo>
                        <a:pt x="33532" y="293406"/>
                        <a:pt x="30179" y="296201"/>
                        <a:pt x="30179" y="300113"/>
                      </a:cubicBezTo>
                      <a:cubicBezTo>
                        <a:pt x="30179" y="300672"/>
                        <a:pt x="30179" y="300672"/>
                        <a:pt x="29620" y="301231"/>
                      </a:cubicBezTo>
                      <a:cubicBezTo>
                        <a:pt x="29061" y="302348"/>
                        <a:pt x="27943" y="302907"/>
                        <a:pt x="27385" y="304025"/>
                      </a:cubicBezTo>
                      <a:cubicBezTo>
                        <a:pt x="25708" y="307378"/>
                        <a:pt x="24031" y="311290"/>
                        <a:pt x="22355" y="315202"/>
                      </a:cubicBezTo>
                      <a:cubicBezTo>
                        <a:pt x="19560" y="321350"/>
                        <a:pt x="12295" y="325262"/>
                        <a:pt x="11736" y="333086"/>
                      </a:cubicBezTo>
                      <a:cubicBezTo>
                        <a:pt x="11736" y="333086"/>
                        <a:pt x="11736" y="333645"/>
                        <a:pt x="11177" y="333645"/>
                      </a:cubicBezTo>
                      <a:cubicBezTo>
                        <a:pt x="8383" y="335880"/>
                        <a:pt x="8383" y="339234"/>
                        <a:pt x="8942" y="342587"/>
                      </a:cubicBezTo>
                      <a:cubicBezTo>
                        <a:pt x="9501" y="344822"/>
                        <a:pt x="10619" y="347617"/>
                        <a:pt x="8383" y="349852"/>
                      </a:cubicBezTo>
                      <a:cubicBezTo>
                        <a:pt x="8383" y="349852"/>
                        <a:pt x="7824" y="350970"/>
                        <a:pt x="7824" y="350970"/>
                      </a:cubicBezTo>
                      <a:cubicBezTo>
                        <a:pt x="8383" y="353764"/>
                        <a:pt x="7265" y="356000"/>
                        <a:pt x="4471" y="358235"/>
                      </a:cubicBezTo>
                      <a:cubicBezTo>
                        <a:pt x="3912" y="358235"/>
                        <a:pt x="2794" y="357676"/>
                        <a:pt x="2235" y="357117"/>
                      </a:cubicBezTo>
                      <a:cubicBezTo>
                        <a:pt x="1677" y="358235"/>
                        <a:pt x="559" y="358794"/>
                        <a:pt x="0" y="359912"/>
                      </a:cubicBezTo>
                      <a:cubicBezTo>
                        <a:pt x="3353" y="362147"/>
                        <a:pt x="3353" y="365501"/>
                        <a:pt x="2235" y="369413"/>
                      </a:cubicBezTo>
                      <a:cubicBezTo>
                        <a:pt x="1118" y="373884"/>
                        <a:pt x="-559" y="378913"/>
                        <a:pt x="2794" y="383384"/>
                      </a:cubicBezTo>
                      <a:cubicBezTo>
                        <a:pt x="2794" y="383943"/>
                        <a:pt x="2794" y="384502"/>
                        <a:pt x="2794" y="385061"/>
                      </a:cubicBezTo>
                      <a:cubicBezTo>
                        <a:pt x="2235" y="389532"/>
                        <a:pt x="3912" y="393444"/>
                        <a:pt x="6148" y="396797"/>
                      </a:cubicBezTo>
                      <a:cubicBezTo>
                        <a:pt x="7265" y="399033"/>
                        <a:pt x="8942" y="400709"/>
                        <a:pt x="10619" y="402386"/>
                      </a:cubicBezTo>
                      <a:cubicBezTo>
                        <a:pt x="11736" y="403504"/>
                        <a:pt x="12854" y="405180"/>
                        <a:pt x="13972" y="405739"/>
                      </a:cubicBezTo>
                      <a:cubicBezTo>
                        <a:pt x="15648" y="406857"/>
                        <a:pt x="17884" y="407975"/>
                        <a:pt x="20119" y="409092"/>
                      </a:cubicBezTo>
                      <a:cubicBezTo>
                        <a:pt x="20678" y="409651"/>
                        <a:pt x="21237" y="409651"/>
                        <a:pt x="22914" y="410210"/>
                      </a:cubicBezTo>
                      <a:cubicBezTo>
                        <a:pt x="22355" y="407975"/>
                        <a:pt x="22355" y="406298"/>
                        <a:pt x="21796" y="405180"/>
                      </a:cubicBezTo>
                      <a:cubicBezTo>
                        <a:pt x="20678" y="403504"/>
                        <a:pt x="19560" y="401827"/>
                        <a:pt x="18443" y="400150"/>
                      </a:cubicBezTo>
                      <a:cubicBezTo>
                        <a:pt x="16766" y="397356"/>
                        <a:pt x="15648" y="394562"/>
                        <a:pt x="13972" y="391209"/>
                      </a:cubicBezTo>
                      <a:cubicBezTo>
                        <a:pt x="13972" y="390650"/>
                        <a:pt x="13972" y="388973"/>
                        <a:pt x="14531" y="387855"/>
                      </a:cubicBezTo>
                      <a:cubicBezTo>
                        <a:pt x="14531" y="387296"/>
                        <a:pt x="15089" y="386179"/>
                        <a:pt x="15089" y="386179"/>
                      </a:cubicBezTo>
                      <a:cubicBezTo>
                        <a:pt x="16766" y="385061"/>
                        <a:pt x="18443" y="383384"/>
                        <a:pt x="20119" y="382825"/>
                      </a:cubicBezTo>
                      <a:cubicBezTo>
                        <a:pt x="21796" y="381708"/>
                        <a:pt x="23473" y="381149"/>
                        <a:pt x="23473" y="378913"/>
                      </a:cubicBezTo>
                      <a:cubicBezTo>
                        <a:pt x="23473" y="377237"/>
                        <a:pt x="23473" y="375560"/>
                        <a:pt x="22914" y="373884"/>
                      </a:cubicBezTo>
                      <a:cubicBezTo>
                        <a:pt x="22355" y="371648"/>
                        <a:pt x="22355" y="370530"/>
                        <a:pt x="24590" y="369971"/>
                      </a:cubicBezTo>
                      <a:cubicBezTo>
                        <a:pt x="26267" y="369413"/>
                        <a:pt x="28502" y="368854"/>
                        <a:pt x="28502" y="368295"/>
                      </a:cubicBezTo>
                      <a:cubicBezTo>
                        <a:pt x="29061" y="366059"/>
                        <a:pt x="30179" y="365501"/>
                        <a:pt x="32414" y="364942"/>
                      </a:cubicBezTo>
                      <a:cubicBezTo>
                        <a:pt x="32973" y="364942"/>
                        <a:pt x="33532" y="364383"/>
                        <a:pt x="33532" y="363824"/>
                      </a:cubicBezTo>
                      <a:cubicBezTo>
                        <a:pt x="30738" y="359353"/>
                        <a:pt x="35768" y="361030"/>
                        <a:pt x="36327" y="361588"/>
                      </a:cubicBezTo>
                      <a:cubicBezTo>
                        <a:pt x="37444" y="359353"/>
                        <a:pt x="49739" y="358794"/>
                        <a:pt x="52534" y="358235"/>
                      </a:cubicBezTo>
                      <a:cubicBezTo>
                        <a:pt x="56446" y="357676"/>
                        <a:pt x="58681" y="354323"/>
                        <a:pt x="58681" y="351529"/>
                      </a:cubicBezTo>
                      <a:cubicBezTo>
                        <a:pt x="58681" y="349852"/>
                        <a:pt x="58681" y="348734"/>
                        <a:pt x="58681" y="347058"/>
                      </a:cubicBezTo>
                      <a:cubicBezTo>
                        <a:pt x="58681" y="347058"/>
                        <a:pt x="59240" y="347058"/>
                        <a:pt x="59240" y="347058"/>
                      </a:cubicBezTo>
                      <a:cubicBezTo>
                        <a:pt x="59240" y="347617"/>
                        <a:pt x="59799" y="347617"/>
                        <a:pt x="59799" y="348176"/>
                      </a:cubicBezTo>
                      <a:cubicBezTo>
                        <a:pt x="62034" y="352647"/>
                        <a:pt x="64829" y="353764"/>
                        <a:pt x="69300" y="351529"/>
                      </a:cubicBezTo>
                      <a:cubicBezTo>
                        <a:pt x="72094" y="350411"/>
                        <a:pt x="74888" y="349293"/>
                        <a:pt x="77124" y="347617"/>
                      </a:cubicBezTo>
                      <a:cubicBezTo>
                        <a:pt x="80477" y="345940"/>
                        <a:pt x="84389" y="345940"/>
                        <a:pt x="86066" y="342028"/>
                      </a:cubicBezTo>
                      <a:cubicBezTo>
                        <a:pt x="86625" y="341469"/>
                        <a:pt x="87742" y="341469"/>
                        <a:pt x="88860" y="340351"/>
                      </a:cubicBezTo>
                      <a:cubicBezTo>
                        <a:pt x="91096" y="338675"/>
                        <a:pt x="93890" y="337557"/>
                        <a:pt x="94449" y="334204"/>
                      </a:cubicBezTo>
                      <a:cubicBezTo>
                        <a:pt x="95008" y="333086"/>
                        <a:pt x="95567" y="330851"/>
                        <a:pt x="96126" y="330851"/>
                      </a:cubicBezTo>
                      <a:cubicBezTo>
                        <a:pt x="98361" y="330292"/>
                        <a:pt x="101155" y="330292"/>
                        <a:pt x="103950" y="330292"/>
                      </a:cubicBezTo>
                      <a:cubicBezTo>
                        <a:pt x="105626" y="330292"/>
                        <a:pt x="107862" y="330292"/>
                        <a:pt x="109538" y="330851"/>
                      </a:cubicBezTo>
                      <a:cubicBezTo>
                        <a:pt x="110656" y="330851"/>
                        <a:pt x="111215" y="331410"/>
                        <a:pt x="111774" y="331968"/>
                      </a:cubicBezTo>
                      <a:cubicBezTo>
                        <a:pt x="112892" y="333645"/>
                        <a:pt x="114568" y="334204"/>
                        <a:pt x="116245" y="334204"/>
                      </a:cubicBezTo>
                      <a:cubicBezTo>
                        <a:pt x="121275" y="334204"/>
                        <a:pt x="124628" y="330851"/>
                        <a:pt x="127981" y="328056"/>
                      </a:cubicBezTo>
                      <a:cubicBezTo>
                        <a:pt x="130775" y="325821"/>
                        <a:pt x="133570" y="323026"/>
                        <a:pt x="136364" y="319673"/>
                      </a:cubicBezTo>
                      <a:cubicBezTo>
                        <a:pt x="138041" y="317438"/>
                        <a:pt x="139717" y="315202"/>
                        <a:pt x="140835" y="312967"/>
                      </a:cubicBezTo>
                      <a:cubicBezTo>
                        <a:pt x="141953" y="310172"/>
                        <a:pt x="144747" y="307937"/>
                        <a:pt x="147541" y="307937"/>
                      </a:cubicBezTo>
                      <a:cubicBezTo>
                        <a:pt x="148100" y="307937"/>
                        <a:pt x="148659" y="307937"/>
                        <a:pt x="149218" y="307378"/>
                      </a:cubicBezTo>
                      <a:cubicBezTo>
                        <a:pt x="152012" y="306260"/>
                        <a:pt x="154807" y="304025"/>
                        <a:pt x="157601" y="303466"/>
                      </a:cubicBezTo>
                      <a:cubicBezTo>
                        <a:pt x="162631" y="301789"/>
                        <a:pt x="167102" y="299554"/>
                        <a:pt x="168779" y="293965"/>
                      </a:cubicBezTo>
                      <a:cubicBezTo>
                        <a:pt x="172132" y="290053"/>
                        <a:pt x="172132" y="288935"/>
                        <a:pt x="169337" y="286700"/>
                      </a:cubicBezTo>
                      <a:close/>
                    </a:path>
                  </a:pathLst>
                </a:custGeom>
                <a:solidFill>
                  <a:schemeClr val="bg1"/>
                </a:solidFill>
                <a:ln w="5556" cap="flat">
                  <a:noFill/>
                  <a:prstDash val="solid"/>
                  <a:miter/>
                </a:ln>
              </p:spPr>
              <p:txBody>
                <a:bodyPr rtlCol="0" anchor="ctr"/>
                <a:lstStyle/>
                <a:p>
                  <a:endParaRPr lang="en-US"/>
                </a:p>
              </p:txBody>
            </p:sp>
          </p:grpSp>
          <p:sp>
            <p:nvSpPr>
              <p:cNvPr id="22" name="Picture 120">
                <a:extLst>
                  <a:ext uri="{FF2B5EF4-FFF2-40B4-BE49-F238E27FC236}">
                    <a16:creationId xmlns:a16="http://schemas.microsoft.com/office/drawing/2014/main" id="{F3E0C202-C456-4A83-B383-83F8D585A0C2}"/>
                  </a:ext>
                </a:extLst>
              </p:cNvPr>
              <p:cNvSpPr/>
              <p:nvPr/>
            </p:nvSpPr>
            <p:spPr>
              <a:xfrm>
                <a:off x="11178968" y="356226"/>
                <a:ext cx="556135" cy="555516"/>
              </a:xfrm>
              <a:custGeom>
                <a:avLst/>
                <a:gdLst>
                  <a:gd name="connsiteX0" fmla="*/ 278347 w 556135"/>
                  <a:gd name="connsiteY0" fmla="*/ 0 h 555516"/>
                  <a:gd name="connsiteX1" fmla="*/ 278347 w 556135"/>
                  <a:gd name="connsiteY1" fmla="*/ 16766 h 555516"/>
                  <a:gd name="connsiteX2" fmla="*/ 278347 w 556135"/>
                  <a:gd name="connsiteY2" fmla="*/ 16766 h 555516"/>
                  <a:gd name="connsiteX3" fmla="*/ 420859 w 556135"/>
                  <a:gd name="connsiteY3" fmla="*/ 59240 h 555516"/>
                  <a:gd name="connsiteX4" fmla="*/ 496306 w 556135"/>
                  <a:gd name="connsiteY4" fmla="*/ 420829 h 555516"/>
                  <a:gd name="connsiteX5" fmla="*/ 277788 w 556135"/>
                  <a:gd name="connsiteY5" fmla="*/ 538750 h 555516"/>
                  <a:gd name="connsiteX6" fmla="*/ 135276 w 556135"/>
                  <a:gd name="connsiteY6" fmla="*/ 496276 h 555516"/>
                  <a:gd name="connsiteX7" fmla="*/ 22385 w 556135"/>
                  <a:gd name="connsiteY7" fmla="*/ 331409 h 555516"/>
                  <a:gd name="connsiteX8" fmla="*/ 59270 w 556135"/>
                  <a:gd name="connsiteY8" fmla="*/ 135246 h 555516"/>
                  <a:gd name="connsiteX9" fmla="*/ 278347 w 556135"/>
                  <a:gd name="connsiteY9" fmla="*/ 16766 h 555516"/>
                  <a:gd name="connsiteX10" fmla="*/ 278347 w 556135"/>
                  <a:gd name="connsiteY10" fmla="*/ 0 h 555516"/>
                  <a:gd name="connsiteX11" fmla="*/ 278347 w 556135"/>
                  <a:gd name="connsiteY11" fmla="*/ 0 h 555516"/>
                  <a:gd name="connsiteX12" fmla="*/ 45298 w 556135"/>
                  <a:gd name="connsiteY12" fmla="*/ 125746 h 555516"/>
                  <a:gd name="connsiteX13" fmla="*/ 125776 w 556135"/>
                  <a:gd name="connsiteY13" fmla="*/ 510248 h 555516"/>
                  <a:gd name="connsiteX14" fmla="*/ 277788 w 556135"/>
                  <a:gd name="connsiteY14" fmla="*/ 555516 h 555516"/>
                  <a:gd name="connsiteX15" fmla="*/ 510837 w 556135"/>
                  <a:gd name="connsiteY15" fmla="*/ 429770 h 555516"/>
                  <a:gd name="connsiteX16" fmla="*/ 430359 w 556135"/>
                  <a:gd name="connsiteY16" fmla="*/ 45268 h 555516"/>
                  <a:gd name="connsiteX17" fmla="*/ 278347 w 556135"/>
                  <a:gd name="connsiteY17" fmla="*/ 0 h 555516"/>
                  <a:gd name="connsiteX18" fmla="*/ 278347 w 556135"/>
                  <a:gd name="connsiteY18" fmla="*/ 0 h 55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135" h="555516">
                    <a:moveTo>
                      <a:pt x="278347" y="0"/>
                    </a:moveTo>
                    <a:lnTo>
                      <a:pt x="278347" y="16766"/>
                    </a:lnTo>
                    <a:lnTo>
                      <a:pt x="278347" y="16766"/>
                    </a:lnTo>
                    <a:cubicBezTo>
                      <a:pt x="329204" y="16766"/>
                      <a:pt x="378385" y="31297"/>
                      <a:pt x="420859" y="59240"/>
                    </a:cubicBezTo>
                    <a:cubicBezTo>
                      <a:pt x="541574" y="138041"/>
                      <a:pt x="575107" y="300113"/>
                      <a:pt x="496306" y="420829"/>
                    </a:cubicBezTo>
                    <a:cubicBezTo>
                      <a:pt x="447684" y="494599"/>
                      <a:pt x="366089" y="538750"/>
                      <a:pt x="277788" y="538750"/>
                    </a:cubicBezTo>
                    <a:cubicBezTo>
                      <a:pt x="226931" y="538750"/>
                      <a:pt x="177750" y="524219"/>
                      <a:pt x="135276" y="496276"/>
                    </a:cubicBezTo>
                    <a:cubicBezTo>
                      <a:pt x="77154" y="458273"/>
                      <a:pt x="36915" y="399592"/>
                      <a:pt x="22385" y="331409"/>
                    </a:cubicBezTo>
                    <a:cubicBezTo>
                      <a:pt x="7854" y="263227"/>
                      <a:pt x="21267" y="193369"/>
                      <a:pt x="59270" y="135246"/>
                    </a:cubicBezTo>
                    <a:cubicBezTo>
                      <a:pt x="107892" y="60917"/>
                      <a:pt x="190046" y="16766"/>
                      <a:pt x="278347" y="16766"/>
                    </a:cubicBezTo>
                    <a:lnTo>
                      <a:pt x="278347" y="0"/>
                    </a:lnTo>
                    <a:moveTo>
                      <a:pt x="278347" y="0"/>
                    </a:moveTo>
                    <a:cubicBezTo>
                      <a:pt x="187810" y="0"/>
                      <a:pt x="98950" y="44151"/>
                      <a:pt x="45298" y="125746"/>
                    </a:cubicBezTo>
                    <a:cubicBezTo>
                      <a:pt x="-38532" y="254286"/>
                      <a:pt x="-2764" y="426417"/>
                      <a:pt x="125776" y="510248"/>
                    </a:cubicBezTo>
                    <a:cubicBezTo>
                      <a:pt x="172721" y="540985"/>
                      <a:pt x="225254" y="555516"/>
                      <a:pt x="277788" y="555516"/>
                    </a:cubicBezTo>
                    <a:cubicBezTo>
                      <a:pt x="368325" y="555516"/>
                      <a:pt x="457185" y="511365"/>
                      <a:pt x="510837" y="429770"/>
                    </a:cubicBezTo>
                    <a:cubicBezTo>
                      <a:pt x="594667" y="301231"/>
                      <a:pt x="558899" y="129099"/>
                      <a:pt x="430359" y="45268"/>
                    </a:cubicBezTo>
                    <a:cubicBezTo>
                      <a:pt x="383414" y="15089"/>
                      <a:pt x="330322" y="0"/>
                      <a:pt x="278347" y="0"/>
                    </a:cubicBezTo>
                    <a:lnTo>
                      <a:pt x="278347" y="0"/>
                    </a:lnTo>
                    <a:close/>
                  </a:path>
                </a:pathLst>
              </a:custGeom>
              <a:solidFill>
                <a:schemeClr val="bg1"/>
              </a:solidFill>
              <a:ln w="5556" cap="flat">
                <a:noFill/>
                <a:prstDash val="solid"/>
                <a:miter/>
              </a:ln>
            </p:spPr>
            <p:txBody>
              <a:bodyPr rtlCol="0" anchor="ctr"/>
              <a:lstStyle/>
              <a:p>
                <a:endParaRPr lang="en-US"/>
              </a:p>
            </p:txBody>
          </p:sp>
        </p:grpSp>
      </p:grpSp>
    </p:spTree>
    <p:custDataLst>
      <p:tags r:id="rId1"/>
    </p:custDataLst>
    <p:extLst>
      <p:ext uri="{BB962C8B-B14F-4D97-AF65-F5344CB8AC3E}">
        <p14:creationId xmlns:p14="http://schemas.microsoft.com/office/powerpoint/2010/main" val="17947116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M Qualifying Question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A2D6AF-E031-4BA8-95BF-D2C6CAC0F927}"/>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Qualifying Questions</a:t>
            </a:r>
          </a:p>
        </p:txBody>
      </p:sp>
      <p:sp>
        <p:nvSpPr>
          <p:cNvPr id="10" name="Title 1">
            <a:extLst>
              <a:ext uri="{FF2B5EF4-FFF2-40B4-BE49-F238E27FC236}">
                <a16:creationId xmlns:a16="http://schemas.microsoft.com/office/drawing/2014/main" id="{2BF568D1-E5D5-4AF2-8255-9D88E60DD43A}"/>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11" name="Subtitle 2">
            <a:extLst>
              <a:ext uri="{FF2B5EF4-FFF2-40B4-BE49-F238E27FC236}">
                <a16:creationId xmlns:a16="http://schemas.microsoft.com/office/drawing/2014/main" id="{7BAD2398-E2DD-4171-98E6-1318112DF1D1}"/>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pic>
        <p:nvPicPr>
          <p:cNvPr id="12" name="Image 11">
            <a:extLst>
              <a:ext uri="{FF2B5EF4-FFF2-40B4-BE49-F238E27FC236}">
                <a16:creationId xmlns:a16="http://schemas.microsoft.com/office/drawing/2014/main" id="{C5367457-128A-4260-B0C5-BC0E7B023C6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67231" y="1392407"/>
            <a:ext cx="2493480" cy="2139881"/>
          </a:xfrm>
          <a:prstGeom prst="rect">
            <a:avLst/>
          </a:prstGeom>
        </p:spPr>
      </p:pic>
    </p:spTree>
    <p:custDataLst>
      <p:tags r:id="rId1"/>
    </p:custDataLst>
    <p:extLst>
      <p:ext uri="{BB962C8B-B14F-4D97-AF65-F5344CB8AC3E}">
        <p14:creationId xmlns:p14="http://schemas.microsoft.com/office/powerpoint/2010/main" val="13217415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alifying Questions 1">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If you choose this Point of View it means you are trying  to help the learner answer the Question HOW DO I KNOW IF THIS IS THE RIGHT SOLUTION FOR MY CUSTOMER? Read the Ideas Box here on the left outside the slide for more tips on how to address this question.</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Is this the right solution for your client?</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4"/>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Qualifying Questions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What should I ask to make sure I offer the right solution? </a:t>
              </a:r>
            </a:p>
            <a:p>
              <a:pPr marL="171450" indent="-171450" algn="l">
                <a:buFont typeface="Arial" panose="020B0604020202020204" pitchFamily="34" charset="0"/>
                <a:buChar char="•"/>
              </a:pPr>
              <a:r>
                <a:rPr lang="en-GB" sz="1200">
                  <a:solidFill>
                    <a:schemeClr val="tx1"/>
                  </a:solidFill>
                  <a:latin typeface="Roboto"/>
                </a:rPr>
                <a:t>First Complete the Qualifying Question.</a:t>
              </a:r>
            </a:p>
            <a:p>
              <a:pPr marL="171450" indent="-171450" algn="l">
                <a:buFont typeface="Arial" panose="020B0604020202020204" pitchFamily="34" charset="0"/>
                <a:buChar char="•"/>
              </a:pPr>
              <a:r>
                <a:rPr lang="en-GB" sz="1200">
                  <a:solidFill>
                    <a:schemeClr val="tx1"/>
                  </a:solidFill>
                  <a:latin typeface="Roboto"/>
                </a:rPr>
                <a:t>Be clear why this questions is helping the AE understand the Pain of the Customer or the Value they want to realize</a:t>
              </a:r>
            </a:p>
            <a:p>
              <a:pPr marL="171450" indent="-171450" algn="l">
                <a:buFont typeface="Arial" panose="020B0604020202020204" pitchFamily="34" charset="0"/>
                <a:buChar char="•"/>
              </a:pPr>
              <a:r>
                <a:rPr lang="en-GB" sz="1200">
                  <a:solidFill>
                    <a:schemeClr val="tx1"/>
                  </a:solidFill>
                  <a:latin typeface="Roboto"/>
                </a:rPr>
                <a:t>You may also have questions that help the EA test how well position we are visa a vis the competition</a:t>
              </a:r>
            </a:p>
            <a:p>
              <a:pPr marL="171450" indent="-171450" algn="l">
                <a:buFont typeface="Arial" panose="020B0604020202020204" pitchFamily="34" charset="0"/>
                <a:buChar char="•"/>
              </a:pPr>
              <a:r>
                <a:rPr lang="en-GB" sz="1200">
                  <a:solidFill>
                    <a:schemeClr val="tx1"/>
                  </a:solidFill>
                  <a:latin typeface="Roboto"/>
                </a:rPr>
                <a:t>Explain why this Solution, Product or Feature is a good or bad match for this customer right now</a:t>
              </a:r>
            </a:p>
            <a:p>
              <a:pPr marL="171450" indent="-171450" algn="l">
                <a:buFont typeface="Arial" panose="020B0604020202020204" pitchFamily="34" charset="0"/>
                <a:buChar char="•"/>
              </a:pPr>
              <a:r>
                <a:rPr lang="en-GB" sz="1200">
                  <a:solidFill>
                    <a:schemeClr val="tx1"/>
                  </a:solidFill>
                  <a:latin typeface="Roboto"/>
                </a:rPr>
                <a:t>Try to use images to exemplify the pain or value you are trying to test</a:t>
              </a:r>
            </a:p>
            <a:p>
              <a:pPr marL="171450" indent="-171450" algn="l">
                <a:buFont typeface="Arial" panose="020B0604020202020204" pitchFamily="34" charset="0"/>
                <a:buChar char="•"/>
              </a:pPr>
              <a:r>
                <a:rPr lang="en-GB" sz="1200">
                  <a:solidFill>
                    <a:schemeClr val="tx1"/>
                  </a:solidFill>
                  <a:latin typeface="Roboto"/>
                </a:rPr>
                <a:t>You can tell success or failure stories ink to the use or non-use of this question.</a:t>
              </a:r>
            </a:p>
            <a:p>
              <a:pPr marL="171450" indent="-171450" algn="l">
                <a:buFont typeface="Arial" panose="020B0604020202020204" pitchFamily="34" charset="0"/>
                <a:buChar char="•"/>
              </a:pPr>
              <a:r>
                <a:rPr lang="en-GB" sz="1200">
                  <a:solidFill>
                    <a:schemeClr val="tx1"/>
                  </a:solidFill>
                  <a:latin typeface="Roboto"/>
                </a:rPr>
                <a:t>Remember the speech goes in the speaker notes, if you cannot illustrate with images use only CAPTION WORDS on the screen</a:t>
              </a:r>
            </a:p>
            <a:p>
              <a:pPr marL="171450" indent="-171450" algn="l">
                <a:buFont typeface="Arial" panose="020B0604020202020204" pitchFamily="34" charset="0"/>
                <a:buChar char="•"/>
              </a:pPr>
              <a:r>
                <a:rPr lang="en-GB" sz="1200">
                  <a:solidFill>
                    <a:schemeClr val="tx1"/>
                  </a:solidFill>
                  <a:latin typeface="Roboto"/>
                </a:rPr>
                <a:t>Try to keep the text in each slide to a maximum of 150 words, this will be slightly more than 1 minute when read. </a:t>
              </a:r>
            </a:p>
            <a:p>
              <a:pPr marL="171450" indent="-171450" algn="l">
                <a:buFont typeface="Arial" panose="020B0604020202020204" pitchFamily="34" charset="0"/>
                <a:buChar char="•"/>
              </a:pPr>
              <a:r>
                <a:rPr lang="en-GB" sz="1200">
                  <a:solidFill>
                    <a:schemeClr val="tx1"/>
                  </a:solidFill>
                  <a:latin typeface="Roboto"/>
                </a:rPr>
                <a:t>You can activate dictation to save some time.</a:t>
              </a:r>
            </a:p>
            <a:p>
              <a:pPr marL="171450" indent="-171450" algn="l">
                <a:buFont typeface="Arial" panose="020B0604020202020204" pitchFamily="34" charset="0"/>
                <a:buChar char="•"/>
              </a:pPr>
              <a:endParaRPr lang="en-US" sz="1600">
                <a:solidFill>
                  <a:schemeClr val="tx1"/>
                </a:solidFill>
              </a:endParaRPr>
            </a:p>
          </p:txBody>
        </p:sp>
      </p:grpSp>
      <p:sp>
        <p:nvSpPr>
          <p:cNvPr id="9" name="Text Placeholder 6">
            <a:extLst>
              <a:ext uri="{FF2B5EF4-FFF2-40B4-BE49-F238E27FC236}">
                <a16:creationId xmlns:a16="http://schemas.microsoft.com/office/drawing/2014/main" id="{06784CF7-1F68-4564-8E9F-688DB551981E}"/>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1" name="Rectangle 10">
            <a:extLst>
              <a:ext uri="{FF2B5EF4-FFF2-40B4-BE49-F238E27FC236}">
                <a16:creationId xmlns:a16="http://schemas.microsoft.com/office/drawing/2014/main" id="{3B545BD9-1081-4C49-912D-391EDD0E1895}"/>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5" name="Image 14">
            <a:extLst>
              <a:ext uri="{FF2B5EF4-FFF2-40B4-BE49-F238E27FC236}">
                <a16:creationId xmlns:a16="http://schemas.microsoft.com/office/drawing/2014/main" id="{754F763D-43B8-4C96-A267-51446DF1D41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11031" y="366225"/>
            <a:ext cx="951058" cy="731583"/>
          </a:xfrm>
          <a:prstGeom prst="rect">
            <a:avLst/>
          </a:prstGeom>
        </p:spPr>
      </p:pic>
    </p:spTree>
    <p:custDataLst>
      <p:tags r:id="rId1"/>
    </p:custDataLst>
    <p:extLst>
      <p:ext uri="{BB962C8B-B14F-4D97-AF65-F5344CB8AC3E}">
        <p14:creationId xmlns:p14="http://schemas.microsoft.com/office/powerpoint/2010/main" val="17751930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alifying Questions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59999" y="1806000"/>
            <a:ext cx="10619997" cy="1080000"/>
          </a:xfrm>
          <a:prstGeom prst="rect">
            <a:avLst/>
          </a:prstGeom>
        </p:spPr>
        <p:txBody>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GB"/>
              <a:t>Explain the Pain you are trying to test</a:t>
            </a:r>
            <a:endParaRPr lang="en-US"/>
          </a:p>
        </p:txBody>
      </p:sp>
      <p:sp>
        <p:nvSpPr>
          <p:cNvPr id="6" name="Rectangle 5">
            <a:extLst>
              <a:ext uri="{FF2B5EF4-FFF2-40B4-BE49-F238E27FC236}">
                <a16:creationId xmlns:a16="http://schemas.microsoft.com/office/drawing/2014/main" id="{4B441F94-CA5F-4906-B733-2988C96FBFB0}"/>
              </a:ext>
            </a:extLst>
          </p:cNvPr>
          <p:cNvSpPr/>
          <p:nvPr userDrawn="1"/>
        </p:nvSpPr>
        <p:spPr>
          <a:xfrm>
            <a:off x="359999" y="183000"/>
            <a:ext cx="10620000" cy="14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59997" y="183000"/>
            <a:ext cx="9180000" cy="1440000"/>
          </a:xfrm>
          <a:prstGeom prst="rect">
            <a:avLst/>
          </a:prstGeom>
        </p:spPr>
        <p:txBody>
          <a:bodyPr/>
          <a:lstStyle>
            <a:lvl1pPr>
              <a:defRPr>
                <a:solidFill>
                  <a:schemeClr val="bg1"/>
                </a:solidFill>
              </a:defRPr>
            </a:lvl1pPr>
          </a:lstStyle>
          <a:p>
            <a:r>
              <a:rPr lang="en-US"/>
              <a:t>Write the Qualifying Question here</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4"/>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Qualifying Questions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What should I ask to make sure I offer the right solution? </a:t>
              </a:r>
            </a:p>
            <a:p>
              <a:pPr marL="171450" indent="-171450" algn="l">
                <a:buFont typeface="Arial" panose="020B0604020202020204" pitchFamily="34" charset="0"/>
                <a:buChar char="•"/>
              </a:pPr>
              <a:r>
                <a:rPr lang="en-GB" sz="1200">
                  <a:solidFill>
                    <a:schemeClr val="tx1"/>
                  </a:solidFill>
                  <a:latin typeface="Roboto"/>
                </a:rPr>
                <a:t>First Complete the Qualifying Question.</a:t>
              </a:r>
            </a:p>
            <a:p>
              <a:pPr marL="171450" indent="-171450" algn="l">
                <a:buFont typeface="Arial" panose="020B0604020202020204" pitchFamily="34" charset="0"/>
                <a:buChar char="•"/>
              </a:pPr>
              <a:r>
                <a:rPr lang="en-GB" sz="1200">
                  <a:solidFill>
                    <a:schemeClr val="tx1"/>
                  </a:solidFill>
                  <a:latin typeface="Roboto"/>
                </a:rPr>
                <a:t>Be clear why this questions is helping the AE understand the Pain of the Customer or the Value they want to realize</a:t>
              </a:r>
            </a:p>
            <a:p>
              <a:pPr marL="171450" indent="-171450" algn="l">
                <a:buFont typeface="Arial" panose="020B0604020202020204" pitchFamily="34" charset="0"/>
                <a:buChar char="•"/>
              </a:pPr>
              <a:r>
                <a:rPr lang="en-GB" sz="1200">
                  <a:solidFill>
                    <a:schemeClr val="tx1"/>
                  </a:solidFill>
                  <a:latin typeface="Roboto"/>
                </a:rPr>
                <a:t>You may also have questions that help the EA test how well position we are visa a vis the competition</a:t>
              </a:r>
            </a:p>
            <a:p>
              <a:pPr marL="171450" indent="-171450" algn="l">
                <a:buFont typeface="Arial" panose="020B0604020202020204" pitchFamily="34" charset="0"/>
                <a:buChar char="•"/>
              </a:pPr>
              <a:r>
                <a:rPr lang="en-GB" sz="1200">
                  <a:solidFill>
                    <a:schemeClr val="tx1"/>
                  </a:solidFill>
                  <a:latin typeface="Roboto"/>
                </a:rPr>
                <a:t>Explain why this Solution, Product or Feature is a good or bad match for this customer right now</a:t>
              </a:r>
            </a:p>
            <a:p>
              <a:pPr marL="171450" indent="-171450" algn="l">
                <a:buFont typeface="Arial" panose="020B0604020202020204" pitchFamily="34" charset="0"/>
                <a:buChar char="•"/>
              </a:pPr>
              <a:r>
                <a:rPr lang="en-GB" sz="1200">
                  <a:solidFill>
                    <a:schemeClr val="tx1"/>
                  </a:solidFill>
                  <a:latin typeface="Roboto"/>
                </a:rPr>
                <a:t>Try to use images to exemplify the pain or value you are trying to test</a:t>
              </a:r>
            </a:p>
            <a:p>
              <a:pPr marL="171450" indent="-171450" algn="l">
                <a:buFont typeface="Arial" panose="020B0604020202020204" pitchFamily="34" charset="0"/>
                <a:buChar char="•"/>
              </a:pPr>
              <a:r>
                <a:rPr lang="en-GB" sz="1200">
                  <a:solidFill>
                    <a:schemeClr val="tx1"/>
                  </a:solidFill>
                  <a:latin typeface="Roboto"/>
                </a:rPr>
                <a:t>You can tell success or failure stories ink to the use or non-use of this question.</a:t>
              </a:r>
            </a:p>
            <a:p>
              <a:pPr marL="171450" indent="-171450" algn="l">
                <a:buFont typeface="Arial" panose="020B0604020202020204" pitchFamily="34" charset="0"/>
                <a:buChar char="•"/>
              </a:pPr>
              <a:r>
                <a:rPr lang="en-GB" sz="1200">
                  <a:solidFill>
                    <a:schemeClr val="tx1"/>
                  </a:solidFill>
                  <a:latin typeface="Roboto"/>
                </a:rPr>
                <a:t>Remember the speech goes in the speaker notes, if you cannot illustrate with images use only CAPTION WORDS on the screen</a:t>
              </a:r>
            </a:p>
            <a:p>
              <a:pPr marL="171450" indent="-171450" algn="l">
                <a:buFont typeface="Arial" panose="020B0604020202020204" pitchFamily="34" charset="0"/>
                <a:buChar char="•"/>
              </a:pPr>
              <a:r>
                <a:rPr lang="en-GB" sz="1200">
                  <a:solidFill>
                    <a:schemeClr val="tx1"/>
                  </a:solidFill>
                  <a:latin typeface="Roboto"/>
                </a:rPr>
                <a:t>Try to keep the text in each slide to a maximum of 150 words, this will be slightly more than 1 minute when read. </a:t>
              </a:r>
            </a:p>
            <a:p>
              <a:pPr marL="171450" indent="-171450" algn="l">
                <a:buFont typeface="Arial" panose="020B0604020202020204" pitchFamily="34" charset="0"/>
                <a:buChar char="•"/>
              </a:pPr>
              <a:r>
                <a:rPr lang="en-GB" sz="1200">
                  <a:solidFill>
                    <a:schemeClr val="tx1"/>
                  </a:solidFill>
                  <a:latin typeface="Roboto"/>
                </a:rPr>
                <a:t>You can activate dictation to save some time.</a:t>
              </a:r>
            </a:p>
            <a:p>
              <a:pPr marL="171450" indent="-171450" algn="l">
                <a:buFont typeface="Arial" panose="020B0604020202020204" pitchFamily="34" charset="0"/>
                <a:buChar char="•"/>
              </a:pPr>
              <a:endParaRPr lang="en-US" sz="1600">
                <a:solidFill>
                  <a:schemeClr val="tx1"/>
                </a:solidFill>
              </a:endParaRPr>
            </a:p>
          </p:txBody>
        </p:sp>
      </p:grpSp>
      <p:sp>
        <p:nvSpPr>
          <p:cNvPr id="18" name="Content Placeholder 2">
            <a:extLst>
              <a:ext uri="{FF2B5EF4-FFF2-40B4-BE49-F238E27FC236}">
                <a16:creationId xmlns:a16="http://schemas.microsoft.com/office/drawing/2014/main" id="{A958B8DF-2B57-46E8-8FED-D505D91DAD47}"/>
              </a:ext>
            </a:extLst>
          </p:cNvPr>
          <p:cNvSpPr>
            <a:spLocks noGrp="1"/>
          </p:cNvSpPr>
          <p:nvPr>
            <p:ph idx="10" hasCustomPrompt="1"/>
          </p:nvPr>
        </p:nvSpPr>
        <p:spPr>
          <a:xfrm>
            <a:off x="359999" y="3069000"/>
            <a:ext cx="10619997" cy="1080000"/>
          </a:xfrm>
          <a:prstGeom prst="rect">
            <a:avLst/>
          </a:prstGeom>
        </p:spPr>
        <p:txBody>
          <a:bodyPr/>
          <a:lstStyle>
            <a:lvl1pPr marL="457200" indent="-457200">
              <a:buClr>
                <a:srgbClr val="D12531"/>
              </a:buClr>
              <a:buFontTx/>
              <a:buBlip>
                <a:blip r:embed="rId5"/>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GB"/>
              <a:t>Explain the Value, Benefit, Outcome you want to understand if the customer is trying realize</a:t>
            </a:r>
          </a:p>
        </p:txBody>
      </p:sp>
      <p:sp>
        <p:nvSpPr>
          <p:cNvPr id="19" name="Content Placeholder 2">
            <a:extLst>
              <a:ext uri="{FF2B5EF4-FFF2-40B4-BE49-F238E27FC236}">
                <a16:creationId xmlns:a16="http://schemas.microsoft.com/office/drawing/2014/main" id="{67104774-8ABF-4D6D-A110-385D47AAAD8E}"/>
              </a:ext>
            </a:extLst>
          </p:cNvPr>
          <p:cNvSpPr>
            <a:spLocks noGrp="1"/>
          </p:cNvSpPr>
          <p:nvPr>
            <p:ph idx="11" hasCustomPrompt="1"/>
          </p:nvPr>
        </p:nvSpPr>
        <p:spPr>
          <a:xfrm>
            <a:off x="359999" y="4332000"/>
            <a:ext cx="10619997" cy="1080000"/>
          </a:xfrm>
          <a:prstGeom prst="rect">
            <a:avLst/>
          </a:prstGeom>
        </p:spPr>
        <p:txBody>
          <a:bodyPr/>
          <a:lstStyle>
            <a:lvl1pPr marL="457200" indent="-457200">
              <a:buClr>
                <a:srgbClr val="D12531"/>
              </a:buClr>
              <a:buFontTx/>
              <a:buBlip>
                <a:blip r:embed="rId6"/>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GB"/>
              <a:t>Explain why this is a good question to qualify whether this Solution, will meet the customer expectations, this is typically made by matching with Capabilities</a:t>
            </a:r>
          </a:p>
        </p:txBody>
      </p:sp>
      <p:sp>
        <p:nvSpPr>
          <p:cNvPr id="20" name="Content Placeholder 2">
            <a:extLst>
              <a:ext uri="{FF2B5EF4-FFF2-40B4-BE49-F238E27FC236}">
                <a16:creationId xmlns:a16="http://schemas.microsoft.com/office/drawing/2014/main" id="{8DA3204F-B146-4217-A85B-406BCB16C5B9}"/>
              </a:ext>
            </a:extLst>
          </p:cNvPr>
          <p:cNvSpPr>
            <a:spLocks noGrp="1"/>
          </p:cNvSpPr>
          <p:nvPr>
            <p:ph idx="12" hasCustomPrompt="1"/>
          </p:nvPr>
        </p:nvSpPr>
        <p:spPr>
          <a:xfrm>
            <a:off x="359999" y="5595000"/>
            <a:ext cx="10619997" cy="1080000"/>
          </a:xfrm>
          <a:prstGeom prst="rect">
            <a:avLst/>
          </a:prstGeom>
        </p:spPr>
        <p:txBody>
          <a:bodyPr/>
          <a:lstStyle>
            <a:lvl1pPr marL="457200" indent="-457200">
              <a:buClr>
                <a:srgbClr val="D12531"/>
              </a:buClr>
              <a:buFontTx/>
              <a:buBlip>
                <a:blip r:embed="rId6"/>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GB"/>
              <a:t>Provide past examples of good or bad customer matches and its impact</a:t>
            </a:r>
            <a:endParaRPr lang="en-US"/>
          </a:p>
        </p:txBody>
      </p:sp>
      <p:sp>
        <p:nvSpPr>
          <p:cNvPr id="13" name="Text Placeholder 6">
            <a:extLst>
              <a:ext uri="{FF2B5EF4-FFF2-40B4-BE49-F238E27FC236}">
                <a16:creationId xmlns:a16="http://schemas.microsoft.com/office/drawing/2014/main" id="{C1F8E87D-BECF-4510-B372-FB5B4BA7B589}"/>
              </a:ext>
            </a:extLst>
          </p:cNvPr>
          <p:cNvSpPr>
            <a:spLocks noGrp="1"/>
          </p:cNvSpPr>
          <p:nvPr>
            <p:ph type="body" sz="quarter" idx="13"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pic>
        <p:nvPicPr>
          <p:cNvPr id="14" name="Image 13">
            <a:extLst>
              <a:ext uri="{FF2B5EF4-FFF2-40B4-BE49-F238E27FC236}">
                <a16:creationId xmlns:a16="http://schemas.microsoft.com/office/drawing/2014/main" id="{0C5B27D5-0CF5-4CE4-8BFA-2F3C3F4A0EDE}"/>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804931" y="537208"/>
            <a:ext cx="951058" cy="731583"/>
          </a:xfrm>
          <a:prstGeom prst="rect">
            <a:avLst/>
          </a:prstGeom>
        </p:spPr>
      </p:pic>
    </p:spTree>
    <p:custDataLst>
      <p:tags r:id="rId1"/>
    </p:custDataLst>
    <p:extLst>
      <p:ext uri="{BB962C8B-B14F-4D97-AF65-F5344CB8AC3E}">
        <p14:creationId xmlns:p14="http://schemas.microsoft.com/office/powerpoint/2010/main" val="21346091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M Capabilitie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E7003B7-E870-4E21-B089-07C68F382CC7}"/>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7192" y="1110208"/>
            <a:ext cx="2517866" cy="2517866"/>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Capabilities</a:t>
            </a:r>
          </a:p>
        </p:txBody>
      </p:sp>
      <p:sp>
        <p:nvSpPr>
          <p:cNvPr id="7" name="Title 1">
            <a:extLst>
              <a:ext uri="{FF2B5EF4-FFF2-40B4-BE49-F238E27FC236}">
                <a16:creationId xmlns:a16="http://schemas.microsoft.com/office/drawing/2014/main" id="{BC5D7602-B6A3-476F-91C7-D9058ACAAD01}"/>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9" name="Subtitle 2">
            <a:extLst>
              <a:ext uri="{FF2B5EF4-FFF2-40B4-BE49-F238E27FC236}">
                <a16:creationId xmlns:a16="http://schemas.microsoft.com/office/drawing/2014/main" id="{285A5466-D7A9-470A-A39A-2F276E0A3856}"/>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spTree>
    <p:custDataLst>
      <p:tags r:id="rId1"/>
    </p:custDataLst>
    <p:extLst>
      <p:ext uri="{BB962C8B-B14F-4D97-AF65-F5344CB8AC3E}">
        <p14:creationId xmlns:p14="http://schemas.microsoft.com/office/powerpoint/2010/main" val="4235859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M Slide Tri">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219A116-8985-4F2D-BB94-8A97A22ABFDE}"/>
              </a:ext>
            </a:extLst>
          </p:cNvPr>
          <p:cNvSpPr/>
          <p:nvPr userDrawn="1"/>
        </p:nvSpPr>
        <p:spPr>
          <a:xfrm>
            <a:off x="5714614" y="-1746"/>
            <a:ext cx="5707839" cy="5777934"/>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534A270-D4A5-4B8A-9CB5-4C74007CFF09}"/>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157680" y="1080000"/>
            <a:ext cx="5400000" cy="1754326"/>
          </a:xfrm>
          <a:prstGeom prst="rect">
            <a:avLst/>
          </a:prstGeom>
        </p:spPr>
        <p:txBody>
          <a:bodyPr anchor="t">
            <a:spAutoFit/>
          </a:bodyPr>
          <a:lstStyle>
            <a:lvl1pPr algn="l">
              <a:defRPr sz="6000">
                <a:solidFill>
                  <a:schemeClr val="bg1"/>
                </a:solidFill>
              </a:defRPr>
            </a:lvl1pPr>
          </a:lstStyle>
          <a:p>
            <a:r>
              <a:rPr lang="en-US"/>
              <a:t>Training Material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157680" y="3600000"/>
            <a:ext cx="540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Course Name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6973730" y="4068000"/>
            <a:ext cx="3240000" cy="1080000"/>
          </a:xfrm>
          <a:prstGeom prst="rect">
            <a:avLst/>
          </a:prstGeom>
        </p:spPr>
        <p:txBody>
          <a:bodyPr anchor="ctr">
            <a:normAutofit/>
          </a:bodyPr>
          <a:lstStyle>
            <a:lvl1pPr marL="0" indent="0" algn="ctr">
              <a:buNone/>
              <a:defRPr sz="3600">
                <a:solidFill>
                  <a:srgbClr val="4A4F54"/>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Point of View</a:t>
            </a:r>
          </a:p>
        </p:txBody>
      </p:sp>
      <p:sp>
        <p:nvSpPr>
          <p:cNvPr id="12" name="Picture Placeholder 11">
            <a:extLst>
              <a:ext uri="{FF2B5EF4-FFF2-40B4-BE49-F238E27FC236}">
                <a16:creationId xmlns:a16="http://schemas.microsoft.com/office/drawing/2014/main" id="{87B0F141-65D0-48CD-8760-144751BBEA55}"/>
              </a:ext>
            </a:extLst>
          </p:cNvPr>
          <p:cNvSpPr>
            <a:spLocks noGrp="1"/>
          </p:cNvSpPr>
          <p:nvPr>
            <p:ph type="pic" sz="quarter" idx="11" hasCustomPrompt="1"/>
          </p:nvPr>
        </p:nvSpPr>
        <p:spPr>
          <a:xfrm>
            <a:off x="7314044" y="1099594"/>
            <a:ext cx="2539686" cy="2500405"/>
          </a:xfrm>
          <a:prstGeom prst="rect">
            <a:avLst/>
          </a:prstGeom>
        </p:spPr>
        <p:txBody>
          <a:bodyPr anchor="ctr"/>
          <a:lstStyle>
            <a:lvl1pPr marL="0" indent="0" algn="ctr">
              <a:buNone/>
              <a:defRPr>
                <a:solidFill>
                  <a:schemeClr val="bg1"/>
                </a:solidFill>
              </a:defRPr>
            </a:lvl1pPr>
          </a:lstStyle>
          <a:p>
            <a:r>
              <a:rPr lang="en-US"/>
              <a:t>Insert Point of View icon</a:t>
            </a:r>
          </a:p>
          <a:p>
            <a:r>
              <a:rPr lang="en-US"/>
              <a:t>We can do it for you – Never mind!</a:t>
            </a:r>
          </a:p>
        </p:txBody>
      </p:sp>
      <p:sp>
        <p:nvSpPr>
          <p:cNvPr id="9" name="Rectangle 8">
            <a:extLst>
              <a:ext uri="{FF2B5EF4-FFF2-40B4-BE49-F238E27FC236}">
                <a16:creationId xmlns:a16="http://schemas.microsoft.com/office/drawing/2014/main" id="{25DCCECC-4087-45FC-B3A6-58D77156598B}"/>
              </a:ext>
            </a:extLst>
          </p:cNvPr>
          <p:cNvSpPr/>
          <p:nvPr userDrawn="1"/>
        </p:nvSpPr>
        <p:spPr>
          <a:xfrm>
            <a:off x="11472000" y="0"/>
            <a:ext cx="720000" cy="720000"/>
          </a:xfrm>
          <a:prstGeom prst="rect">
            <a:avLst/>
          </a:prstGeom>
          <a:solidFill>
            <a:srgbClr val="006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844361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pabilitie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If you choose this Point of View it means you are trying  to help the learner answer the Question WHAT CAN I DO WITH X? Read the Ideas Box here on the left outside the slide for more tips on how to address this question.</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Look what product X can do for you!</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4"/>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Capabilities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What can I do with this Solution, Product, Feature?</a:t>
              </a:r>
            </a:p>
            <a:p>
              <a:pPr marL="171450" indent="-171450" algn="l">
                <a:buFont typeface="Arial" panose="020B0604020202020204" pitchFamily="34" charset="0"/>
                <a:buChar char="•"/>
              </a:pPr>
              <a:r>
                <a:rPr lang="en-GB" sz="1200">
                  <a:solidFill>
                    <a:schemeClr val="tx1"/>
                  </a:solidFill>
                  <a:latin typeface="Roboto"/>
                </a:rPr>
                <a:t>In this Point of View you are telling the learner what the Solution, Product or Feature can do.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a:solidFill>
                    <a:schemeClr val="tx1"/>
                  </a:solidFill>
                  <a:latin typeface="Roboto"/>
                </a:rPr>
                <a:t>This is the Technical side of Value (the business side of this coin).</a:t>
              </a:r>
            </a:p>
            <a:p>
              <a:pPr marL="171450" indent="-171450" algn="l">
                <a:buFont typeface="Arial" panose="020B0604020202020204" pitchFamily="34" charset="0"/>
                <a:buChar char="•"/>
              </a:pPr>
              <a:r>
                <a:rPr lang="en-GB" sz="1200">
                  <a:solidFill>
                    <a:schemeClr val="tx1"/>
                  </a:solidFill>
                  <a:latin typeface="Roboto"/>
                </a:rPr>
                <a:t>Components, belong to the concepts point of view, here we focus on functionality.</a:t>
              </a:r>
            </a:p>
            <a:p>
              <a:pPr marL="171450" indent="-171450" algn="l">
                <a:buFont typeface="Arial" panose="020B0604020202020204" pitchFamily="34" charset="0"/>
                <a:buChar char="•"/>
              </a:pPr>
              <a:r>
                <a:rPr lang="en-GB" sz="1200">
                  <a:solidFill>
                    <a:schemeClr val="tx1"/>
                  </a:solidFill>
                  <a:latin typeface="Roboto"/>
                </a:rPr>
                <a:t>We always strive to cascade the introduction of capabilities. We first describe high level capabilities of the solution, then of the product and then the feature.</a:t>
              </a:r>
            </a:p>
            <a:p>
              <a:pPr marL="171450" indent="-171450" algn="l">
                <a:buFont typeface="Arial" panose="020B0604020202020204" pitchFamily="34" charset="0"/>
                <a:buChar char="•"/>
              </a:pPr>
              <a:r>
                <a:rPr lang="en-GB" sz="1200">
                  <a:solidFill>
                    <a:schemeClr val="tx1"/>
                  </a:solidFill>
                  <a:latin typeface="Roboto"/>
                </a:rPr>
                <a:t>Identify clearly the level you want to address and describe capabilities in the right level of detail.</a:t>
              </a:r>
            </a:p>
            <a:p>
              <a:pPr marL="171450" indent="-171450" algn="l">
                <a:buFont typeface="Arial" panose="020B0604020202020204" pitchFamily="34" charset="0"/>
                <a:buChar char="•"/>
              </a:pPr>
              <a:r>
                <a:rPr lang="en-GB" sz="1200">
                  <a:solidFill>
                    <a:schemeClr val="tx1"/>
                  </a:solidFill>
                  <a:latin typeface="Roboto"/>
                </a:rPr>
                <a:t>Ideally there should be only one capability in each slide</a:t>
              </a:r>
            </a:p>
            <a:p>
              <a:pPr marL="171450" indent="-171450" algn="l">
                <a:buFont typeface="Arial" panose="020B0604020202020204" pitchFamily="34" charset="0"/>
                <a:buChar char="•"/>
              </a:pPr>
              <a:r>
                <a:rPr lang="en-GB" sz="1200">
                  <a:solidFill>
                    <a:schemeClr val="tx1"/>
                  </a:solidFill>
                  <a:latin typeface="Roboto"/>
                </a:rPr>
                <a:t>Of course you will sometime want to regroup two or more capabilities together to show the added value. In this case make sure you have one slide with each capability and only then add one that assembles them.</a:t>
              </a:r>
            </a:p>
            <a:p>
              <a:pPr marL="171450" indent="-171450" algn="l">
                <a:buFont typeface="Arial" panose="020B0604020202020204" pitchFamily="34" charset="0"/>
                <a:buChar char="•"/>
              </a:pPr>
              <a:r>
                <a:rPr lang="en-GB" sz="1200">
                  <a:solidFill>
                    <a:schemeClr val="tx1"/>
                  </a:solidFill>
                  <a:latin typeface="Roboto"/>
                </a:rPr>
                <a:t>Be concrete providing real examples. Choose the industry accordingly.</a:t>
              </a:r>
            </a:p>
            <a:p>
              <a:pPr marL="171450" indent="-171450" algn="l">
                <a:buFont typeface="Arial" panose="020B0604020202020204" pitchFamily="34" charset="0"/>
                <a:buChar char="•"/>
              </a:pPr>
              <a:r>
                <a:rPr lang="en-GB" sz="1200">
                  <a:solidFill>
                    <a:schemeClr val="tx1"/>
                  </a:solidFill>
                  <a:latin typeface="Roboto"/>
                </a:rPr>
                <a:t>You can use the icons the learner will see in the UI when using the feature, or product.</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p:txBody>
        </p:sp>
      </p:grpSp>
      <p:sp>
        <p:nvSpPr>
          <p:cNvPr id="12" name="Text Placeholder 6">
            <a:extLst>
              <a:ext uri="{FF2B5EF4-FFF2-40B4-BE49-F238E27FC236}">
                <a16:creationId xmlns:a16="http://schemas.microsoft.com/office/drawing/2014/main" id="{8CCC6EE6-0808-4759-A3C5-FA44E6664B2D}"/>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3" name="Rectangle 12">
            <a:extLst>
              <a:ext uri="{FF2B5EF4-FFF2-40B4-BE49-F238E27FC236}">
                <a16:creationId xmlns:a16="http://schemas.microsoft.com/office/drawing/2014/main" id="{52337CEF-7DFD-4F43-ACD1-71249483257A}"/>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6" name="Picture 4">
            <a:extLst>
              <a:ext uri="{FF2B5EF4-FFF2-40B4-BE49-F238E27FC236}">
                <a16:creationId xmlns:a16="http://schemas.microsoft.com/office/drawing/2014/main" id="{692D3B0A-3C47-4A7A-8E8A-266ED0936088}"/>
              </a:ext>
            </a:extLst>
          </p:cNvPr>
          <p:cNvPicPr>
            <a:picLocks noChangeAspect="1"/>
          </p:cNvPicPr>
          <p:nvPr userDrawn="1"/>
        </p:nvPicPr>
        <p:blipFill>
          <a:blip r:embed="rId5">
            <a:biLevel thresh="25000"/>
            <a:extLst>
              <a:ext uri="{28A0092B-C50C-407E-A947-70E740481C1C}">
                <a14:useLocalDpi xmlns:a14="http://schemas.microsoft.com/office/drawing/2010/main" val="0"/>
              </a:ext>
            </a:extLst>
          </a:blip>
          <a:srcRect/>
          <a:stretch/>
        </p:blipFill>
        <p:spPr>
          <a:xfrm>
            <a:off x="11035471" y="215335"/>
            <a:ext cx="902177" cy="902177"/>
          </a:xfrm>
          <a:prstGeom prst="rect">
            <a:avLst/>
          </a:prstGeom>
        </p:spPr>
      </p:pic>
    </p:spTree>
    <p:custDataLst>
      <p:tags r:id="rId1"/>
    </p:custDataLst>
    <p:extLst>
      <p:ext uri="{BB962C8B-B14F-4D97-AF65-F5344CB8AC3E}">
        <p14:creationId xmlns:p14="http://schemas.microsoft.com/office/powerpoint/2010/main" val="1288163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M How 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0AF3D9-2E18-4807-B0D6-40442AF46ED3}"/>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How-To</a:t>
            </a:r>
          </a:p>
        </p:txBody>
      </p:sp>
      <p:sp>
        <p:nvSpPr>
          <p:cNvPr id="7" name="Title 1">
            <a:extLst>
              <a:ext uri="{FF2B5EF4-FFF2-40B4-BE49-F238E27FC236}">
                <a16:creationId xmlns:a16="http://schemas.microsoft.com/office/drawing/2014/main" id="{436085DC-DAA8-40E4-BB1A-00E43C19BDF9}"/>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9" name="Subtitle 2">
            <a:extLst>
              <a:ext uri="{FF2B5EF4-FFF2-40B4-BE49-F238E27FC236}">
                <a16:creationId xmlns:a16="http://schemas.microsoft.com/office/drawing/2014/main" id="{7F7B5585-81A3-4A66-B84D-4E101218F1F2}"/>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3">
            <a:extLst>
              <a:ext uri="{FF2B5EF4-FFF2-40B4-BE49-F238E27FC236}">
                <a16:creationId xmlns:a16="http://schemas.microsoft.com/office/drawing/2014/main" id="{BF66D9A6-28E9-4C31-88CB-C272B109A398}"/>
              </a:ext>
            </a:extLst>
          </p:cNvPr>
          <p:cNvGrpSpPr/>
          <p:nvPr/>
        </p:nvGrpSpPr>
        <p:grpSpPr>
          <a:xfrm>
            <a:off x="7662343" y="1568782"/>
            <a:ext cx="2763258" cy="1516399"/>
            <a:chOff x="7662343" y="1568782"/>
            <a:chExt cx="2763258" cy="1516399"/>
          </a:xfrm>
        </p:grpSpPr>
        <p:sp>
          <p:nvSpPr>
            <p:cNvPr id="3" name="Picture 13">
              <a:extLst>
                <a:ext uri="{FF2B5EF4-FFF2-40B4-BE49-F238E27FC236}">
                  <a16:creationId xmlns:a16="http://schemas.microsoft.com/office/drawing/2014/main" id="{919E2C37-5D96-49A0-BEA3-188E9B6F0145}"/>
                </a:ext>
              </a:extLst>
            </p:cNvPr>
            <p:cNvSpPr/>
            <p:nvPr/>
          </p:nvSpPr>
          <p:spPr>
            <a:xfrm>
              <a:off x="8459966" y="2346235"/>
              <a:ext cx="322716" cy="423565"/>
            </a:xfrm>
            <a:custGeom>
              <a:avLst/>
              <a:gdLst>
                <a:gd name="connsiteX0" fmla="*/ 0 w 322716"/>
                <a:gd name="connsiteY0" fmla="*/ 0 h 423565"/>
                <a:gd name="connsiteX1" fmla="*/ 322716 w 322716"/>
                <a:gd name="connsiteY1" fmla="*/ 0 h 423565"/>
                <a:gd name="connsiteX2" fmla="*/ 322716 w 322716"/>
                <a:gd name="connsiteY2" fmla="*/ 423565 h 423565"/>
                <a:gd name="connsiteX3" fmla="*/ 0 w 322716"/>
                <a:gd name="connsiteY3" fmla="*/ 423565 h 423565"/>
              </a:gdLst>
              <a:ahLst/>
              <a:cxnLst>
                <a:cxn ang="0">
                  <a:pos x="connsiteX0" y="connsiteY0"/>
                </a:cxn>
                <a:cxn ang="0">
                  <a:pos x="connsiteX1" y="connsiteY1"/>
                </a:cxn>
                <a:cxn ang="0">
                  <a:pos x="connsiteX2" y="connsiteY2"/>
                </a:cxn>
                <a:cxn ang="0">
                  <a:pos x="connsiteX3" y="connsiteY3"/>
                </a:cxn>
              </a:cxnLst>
              <a:rect l="l" t="t" r="r" b="b"/>
              <a:pathLst>
                <a:path w="322716" h="423565">
                  <a:moveTo>
                    <a:pt x="0" y="0"/>
                  </a:moveTo>
                  <a:lnTo>
                    <a:pt x="322716" y="0"/>
                  </a:lnTo>
                  <a:lnTo>
                    <a:pt x="322716" y="423565"/>
                  </a:lnTo>
                  <a:lnTo>
                    <a:pt x="0" y="423565"/>
                  </a:lnTo>
                  <a:close/>
                </a:path>
              </a:pathLst>
            </a:custGeom>
            <a:solidFill>
              <a:srgbClr val="006580"/>
            </a:solidFill>
            <a:ln w="18306" cap="flat">
              <a:noFill/>
              <a:prstDash val="solid"/>
              <a:miter/>
            </a:ln>
          </p:spPr>
          <p:txBody>
            <a:bodyPr rtlCol="0" anchor="ctr"/>
            <a:lstStyle/>
            <a:p>
              <a:endParaRPr lang="en-US"/>
            </a:p>
          </p:txBody>
        </p:sp>
        <p:sp>
          <p:nvSpPr>
            <p:cNvPr id="4" name="Picture 13">
              <a:extLst>
                <a:ext uri="{FF2B5EF4-FFF2-40B4-BE49-F238E27FC236}">
                  <a16:creationId xmlns:a16="http://schemas.microsoft.com/office/drawing/2014/main" id="{C0EEB4E8-0D5A-436E-9B5F-811CF3F95BFD}"/>
                </a:ext>
              </a:extLst>
            </p:cNvPr>
            <p:cNvSpPr/>
            <p:nvPr/>
          </p:nvSpPr>
          <p:spPr>
            <a:xfrm>
              <a:off x="8397623" y="1871329"/>
              <a:ext cx="803123" cy="84346"/>
            </a:xfrm>
            <a:custGeom>
              <a:avLst/>
              <a:gdLst>
                <a:gd name="connsiteX0" fmla="*/ 0 w 803123"/>
                <a:gd name="connsiteY0" fmla="*/ 0 h 84346"/>
                <a:gd name="connsiteX1" fmla="*/ 803123 w 803123"/>
                <a:gd name="connsiteY1" fmla="*/ 0 h 84346"/>
                <a:gd name="connsiteX2" fmla="*/ 803123 w 803123"/>
                <a:gd name="connsiteY2" fmla="*/ 84346 h 84346"/>
                <a:gd name="connsiteX3" fmla="*/ 0 w 803123"/>
                <a:gd name="connsiteY3" fmla="*/ 84346 h 84346"/>
              </a:gdLst>
              <a:ahLst/>
              <a:cxnLst>
                <a:cxn ang="0">
                  <a:pos x="connsiteX0" y="connsiteY0"/>
                </a:cxn>
                <a:cxn ang="0">
                  <a:pos x="connsiteX1" y="connsiteY1"/>
                </a:cxn>
                <a:cxn ang="0">
                  <a:pos x="connsiteX2" y="connsiteY2"/>
                </a:cxn>
                <a:cxn ang="0">
                  <a:pos x="connsiteX3" y="connsiteY3"/>
                </a:cxn>
              </a:cxnLst>
              <a:rect l="l" t="t" r="r" b="b"/>
              <a:pathLst>
                <a:path w="803123" h="84346">
                  <a:moveTo>
                    <a:pt x="0" y="0"/>
                  </a:moveTo>
                  <a:lnTo>
                    <a:pt x="803123" y="0"/>
                  </a:lnTo>
                  <a:lnTo>
                    <a:pt x="803123" y="84346"/>
                  </a:lnTo>
                  <a:lnTo>
                    <a:pt x="0" y="84346"/>
                  </a:lnTo>
                  <a:close/>
                </a:path>
              </a:pathLst>
            </a:custGeom>
            <a:solidFill>
              <a:srgbClr val="006580"/>
            </a:solidFill>
            <a:ln w="18306" cap="flat">
              <a:noFill/>
              <a:prstDash val="solid"/>
              <a:miter/>
            </a:ln>
          </p:spPr>
          <p:txBody>
            <a:bodyPr rtlCol="0" anchor="ctr"/>
            <a:lstStyle/>
            <a:p>
              <a:endParaRPr lang="en-US"/>
            </a:p>
          </p:txBody>
        </p:sp>
        <p:sp>
          <p:nvSpPr>
            <p:cNvPr id="5" name="Picture 13">
              <a:extLst>
                <a:ext uri="{FF2B5EF4-FFF2-40B4-BE49-F238E27FC236}">
                  <a16:creationId xmlns:a16="http://schemas.microsoft.com/office/drawing/2014/main" id="{1BDB33BC-D4B0-491A-90A8-1D6996FBA7A6}"/>
                </a:ext>
              </a:extLst>
            </p:cNvPr>
            <p:cNvSpPr/>
            <p:nvPr/>
          </p:nvSpPr>
          <p:spPr>
            <a:xfrm>
              <a:off x="8867028" y="2344401"/>
              <a:ext cx="803123" cy="84346"/>
            </a:xfrm>
            <a:custGeom>
              <a:avLst/>
              <a:gdLst>
                <a:gd name="connsiteX0" fmla="*/ 0 w 803123"/>
                <a:gd name="connsiteY0" fmla="*/ 0 h 84346"/>
                <a:gd name="connsiteX1" fmla="*/ 803124 w 803123"/>
                <a:gd name="connsiteY1" fmla="*/ 0 h 84346"/>
                <a:gd name="connsiteX2" fmla="*/ 803124 w 803123"/>
                <a:gd name="connsiteY2" fmla="*/ 84346 h 84346"/>
                <a:gd name="connsiteX3" fmla="*/ 0 w 803123"/>
                <a:gd name="connsiteY3" fmla="*/ 84346 h 84346"/>
              </a:gdLst>
              <a:ahLst/>
              <a:cxnLst>
                <a:cxn ang="0">
                  <a:pos x="connsiteX0" y="connsiteY0"/>
                </a:cxn>
                <a:cxn ang="0">
                  <a:pos x="connsiteX1" y="connsiteY1"/>
                </a:cxn>
                <a:cxn ang="0">
                  <a:pos x="connsiteX2" y="connsiteY2"/>
                </a:cxn>
                <a:cxn ang="0">
                  <a:pos x="connsiteX3" y="connsiteY3"/>
                </a:cxn>
              </a:cxnLst>
              <a:rect l="l" t="t" r="r" b="b"/>
              <a:pathLst>
                <a:path w="803123" h="84346">
                  <a:moveTo>
                    <a:pt x="0" y="0"/>
                  </a:moveTo>
                  <a:lnTo>
                    <a:pt x="803124" y="0"/>
                  </a:lnTo>
                  <a:lnTo>
                    <a:pt x="803124" y="84346"/>
                  </a:lnTo>
                  <a:lnTo>
                    <a:pt x="0" y="84346"/>
                  </a:lnTo>
                  <a:close/>
                </a:path>
              </a:pathLst>
            </a:custGeom>
            <a:solidFill>
              <a:srgbClr val="006580"/>
            </a:solidFill>
            <a:ln w="18306" cap="flat">
              <a:noFill/>
              <a:prstDash val="solid"/>
              <a:miter/>
            </a:ln>
          </p:spPr>
          <p:txBody>
            <a:bodyPr rtlCol="0" anchor="ctr"/>
            <a:lstStyle/>
            <a:p>
              <a:endParaRPr lang="en-US"/>
            </a:p>
          </p:txBody>
        </p:sp>
        <p:sp>
          <p:nvSpPr>
            <p:cNvPr id="10" name="Picture 13">
              <a:extLst>
                <a:ext uri="{FF2B5EF4-FFF2-40B4-BE49-F238E27FC236}">
                  <a16:creationId xmlns:a16="http://schemas.microsoft.com/office/drawing/2014/main" id="{BAD843BB-89B3-4F0E-8778-2C30360D9BC8}"/>
                </a:ext>
              </a:extLst>
            </p:cNvPr>
            <p:cNvSpPr/>
            <p:nvPr/>
          </p:nvSpPr>
          <p:spPr>
            <a:xfrm>
              <a:off x="8867028" y="2514928"/>
              <a:ext cx="803123" cy="84346"/>
            </a:xfrm>
            <a:custGeom>
              <a:avLst/>
              <a:gdLst>
                <a:gd name="connsiteX0" fmla="*/ 0 w 803123"/>
                <a:gd name="connsiteY0" fmla="*/ 0 h 84346"/>
                <a:gd name="connsiteX1" fmla="*/ 803124 w 803123"/>
                <a:gd name="connsiteY1" fmla="*/ 0 h 84346"/>
                <a:gd name="connsiteX2" fmla="*/ 803124 w 803123"/>
                <a:gd name="connsiteY2" fmla="*/ 84346 h 84346"/>
                <a:gd name="connsiteX3" fmla="*/ 0 w 803123"/>
                <a:gd name="connsiteY3" fmla="*/ 84346 h 84346"/>
              </a:gdLst>
              <a:ahLst/>
              <a:cxnLst>
                <a:cxn ang="0">
                  <a:pos x="connsiteX0" y="connsiteY0"/>
                </a:cxn>
                <a:cxn ang="0">
                  <a:pos x="connsiteX1" y="connsiteY1"/>
                </a:cxn>
                <a:cxn ang="0">
                  <a:pos x="connsiteX2" y="connsiteY2"/>
                </a:cxn>
                <a:cxn ang="0">
                  <a:pos x="connsiteX3" y="connsiteY3"/>
                </a:cxn>
              </a:cxnLst>
              <a:rect l="l" t="t" r="r" b="b"/>
              <a:pathLst>
                <a:path w="803123" h="84346">
                  <a:moveTo>
                    <a:pt x="0" y="0"/>
                  </a:moveTo>
                  <a:lnTo>
                    <a:pt x="803124" y="0"/>
                  </a:lnTo>
                  <a:lnTo>
                    <a:pt x="803124" y="84346"/>
                  </a:lnTo>
                  <a:lnTo>
                    <a:pt x="0" y="84346"/>
                  </a:lnTo>
                  <a:close/>
                </a:path>
              </a:pathLst>
            </a:custGeom>
            <a:solidFill>
              <a:srgbClr val="006580"/>
            </a:solidFill>
            <a:ln w="18306" cap="flat">
              <a:noFill/>
              <a:prstDash val="solid"/>
              <a:miter/>
            </a:ln>
          </p:spPr>
          <p:txBody>
            <a:bodyPr rtlCol="0" anchor="ctr"/>
            <a:lstStyle/>
            <a:p>
              <a:endParaRPr lang="en-US"/>
            </a:p>
          </p:txBody>
        </p:sp>
        <p:sp>
          <p:nvSpPr>
            <p:cNvPr id="12" name="Picture 13">
              <a:extLst>
                <a:ext uri="{FF2B5EF4-FFF2-40B4-BE49-F238E27FC236}">
                  <a16:creationId xmlns:a16="http://schemas.microsoft.com/office/drawing/2014/main" id="{0A5F67AB-35FC-4F41-BF53-D63366477D34}"/>
                </a:ext>
              </a:extLst>
            </p:cNvPr>
            <p:cNvSpPr/>
            <p:nvPr/>
          </p:nvSpPr>
          <p:spPr>
            <a:xfrm>
              <a:off x="8867028" y="2685454"/>
              <a:ext cx="803123" cy="84346"/>
            </a:xfrm>
            <a:custGeom>
              <a:avLst/>
              <a:gdLst>
                <a:gd name="connsiteX0" fmla="*/ 0 w 803123"/>
                <a:gd name="connsiteY0" fmla="*/ 0 h 84346"/>
                <a:gd name="connsiteX1" fmla="*/ 803124 w 803123"/>
                <a:gd name="connsiteY1" fmla="*/ 0 h 84346"/>
                <a:gd name="connsiteX2" fmla="*/ 803124 w 803123"/>
                <a:gd name="connsiteY2" fmla="*/ 84346 h 84346"/>
                <a:gd name="connsiteX3" fmla="*/ 0 w 803123"/>
                <a:gd name="connsiteY3" fmla="*/ 84346 h 84346"/>
              </a:gdLst>
              <a:ahLst/>
              <a:cxnLst>
                <a:cxn ang="0">
                  <a:pos x="connsiteX0" y="connsiteY0"/>
                </a:cxn>
                <a:cxn ang="0">
                  <a:pos x="connsiteX1" y="connsiteY1"/>
                </a:cxn>
                <a:cxn ang="0">
                  <a:pos x="connsiteX2" y="connsiteY2"/>
                </a:cxn>
                <a:cxn ang="0">
                  <a:pos x="connsiteX3" y="connsiteY3"/>
                </a:cxn>
              </a:cxnLst>
              <a:rect l="l" t="t" r="r" b="b"/>
              <a:pathLst>
                <a:path w="803123" h="84346">
                  <a:moveTo>
                    <a:pt x="0" y="0"/>
                  </a:moveTo>
                  <a:lnTo>
                    <a:pt x="803124" y="0"/>
                  </a:lnTo>
                  <a:lnTo>
                    <a:pt x="803124" y="84346"/>
                  </a:lnTo>
                  <a:lnTo>
                    <a:pt x="0" y="84346"/>
                  </a:lnTo>
                  <a:close/>
                </a:path>
              </a:pathLst>
            </a:custGeom>
            <a:solidFill>
              <a:srgbClr val="006580"/>
            </a:solidFill>
            <a:ln w="18306" cap="flat">
              <a:noFill/>
              <a:prstDash val="solid"/>
              <a:miter/>
            </a:ln>
          </p:spPr>
          <p:txBody>
            <a:bodyPr rtlCol="0" anchor="ctr"/>
            <a:lstStyle/>
            <a:p>
              <a:endParaRPr lang="en-US"/>
            </a:p>
          </p:txBody>
        </p:sp>
        <p:sp>
          <p:nvSpPr>
            <p:cNvPr id="13" name="Picture 13">
              <a:extLst>
                <a:ext uri="{FF2B5EF4-FFF2-40B4-BE49-F238E27FC236}">
                  <a16:creationId xmlns:a16="http://schemas.microsoft.com/office/drawing/2014/main" id="{87CDEFD1-22E5-4194-9D69-D7C7728758D7}"/>
                </a:ext>
              </a:extLst>
            </p:cNvPr>
            <p:cNvSpPr/>
            <p:nvPr/>
          </p:nvSpPr>
          <p:spPr>
            <a:xfrm>
              <a:off x="9286926" y="1871329"/>
              <a:ext cx="405228" cy="84346"/>
            </a:xfrm>
            <a:custGeom>
              <a:avLst/>
              <a:gdLst>
                <a:gd name="connsiteX0" fmla="*/ 0 w 405228"/>
                <a:gd name="connsiteY0" fmla="*/ 0 h 84346"/>
                <a:gd name="connsiteX1" fmla="*/ 405229 w 405228"/>
                <a:gd name="connsiteY1" fmla="*/ 0 h 84346"/>
                <a:gd name="connsiteX2" fmla="*/ 405229 w 405228"/>
                <a:gd name="connsiteY2" fmla="*/ 84346 h 84346"/>
                <a:gd name="connsiteX3" fmla="*/ 0 w 405228"/>
                <a:gd name="connsiteY3" fmla="*/ 84346 h 84346"/>
              </a:gdLst>
              <a:ahLst/>
              <a:cxnLst>
                <a:cxn ang="0">
                  <a:pos x="connsiteX0" y="connsiteY0"/>
                </a:cxn>
                <a:cxn ang="0">
                  <a:pos x="connsiteX1" y="connsiteY1"/>
                </a:cxn>
                <a:cxn ang="0">
                  <a:pos x="connsiteX2" y="connsiteY2"/>
                </a:cxn>
                <a:cxn ang="0">
                  <a:pos x="connsiteX3" y="connsiteY3"/>
                </a:cxn>
              </a:cxnLst>
              <a:rect l="l" t="t" r="r" b="b"/>
              <a:pathLst>
                <a:path w="405228" h="84346">
                  <a:moveTo>
                    <a:pt x="0" y="0"/>
                  </a:moveTo>
                  <a:lnTo>
                    <a:pt x="405229" y="0"/>
                  </a:lnTo>
                  <a:lnTo>
                    <a:pt x="405229" y="84346"/>
                  </a:lnTo>
                  <a:lnTo>
                    <a:pt x="0" y="84346"/>
                  </a:lnTo>
                  <a:close/>
                </a:path>
              </a:pathLst>
            </a:custGeom>
            <a:solidFill>
              <a:srgbClr val="006580"/>
            </a:solidFill>
            <a:ln w="18306" cap="flat">
              <a:noFill/>
              <a:prstDash val="solid"/>
              <a:miter/>
            </a:ln>
          </p:spPr>
          <p:txBody>
            <a:bodyPr rtlCol="0" anchor="ctr"/>
            <a:lstStyle/>
            <a:p>
              <a:endParaRPr lang="en-US"/>
            </a:p>
          </p:txBody>
        </p:sp>
        <p:grpSp>
          <p:nvGrpSpPr>
            <p:cNvPr id="14" name="Picture 13">
              <a:extLst>
                <a:ext uri="{FF2B5EF4-FFF2-40B4-BE49-F238E27FC236}">
                  <a16:creationId xmlns:a16="http://schemas.microsoft.com/office/drawing/2014/main" id="{8E024FFD-14AC-497D-8CBC-ACC82871143B}"/>
                </a:ext>
              </a:extLst>
            </p:cNvPr>
            <p:cNvGrpSpPr/>
            <p:nvPr/>
          </p:nvGrpSpPr>
          <p:grpSpPr>
            <a:xfrm>
              <a:off x="8459966" y="2038188"/>
              <a:ext cx="1168012" cy="223701"/>
              <a:chOff x="8459966" y="2038188"/>
              <a:chExt cx="1168012" cy="223701"/>
            </a:xfrm>
            <a:solidFill>
              <a:srgbClr val="006580"/>
            </a:solidFill>
          </p:grpSpPr>
          <p:sp>
            <p:nvSpPr>
              <p:cNvPr id="15" name="Picture 13">
                <a:extLst>
                  <a:ext uri="{FF2B5EF4-FFF2-40B4-BE49-F238E27FC236}">
                    <a16:creationId xmlns:a16="http://schemas.microsoft.com/office/drawing/2014/main" id="{BC83B67A-7438-4826-96D9-14611E76678F}"/>
                  </a:ext>
                </a:extLst>
              </p:cNvPr>
              <p:cNvSpPr/>
              <p:nvPr/>
            </p:nvSpPr>
            <p:spPr>
              <a:xfrm>
                <a:off x="8459966" y="2038188"/>
                <a:ext cx="229201" cy="221867"/>
              </a:xfrm>
              <a:custGeom>
                <a:avLst/>
                <a:gdLst>
                  <a:gd name="connsiteX0" fmla="*/ 0 w 229201"/>
                  <a:gd name="connsiteY0" fmla="*/ 0 h 221867"/>
                  <a:gd name="connsiteX1" fmla="*/ 229202 w 229201"/>
                  <a:gd name="connsiteY1" fmla="*/ 0 h 221867"/>
                  <a:gd name="connsiteX2" fmla="*/ 229202 w 229201"/>
                  <a:gd name="connsiteY2" fmla="*/ 221867 h 221867"/>
                  <a:gd name="connsiteX3" fmla="*/ 0 w 229201"/>
                  <a:gd name="connsiteY3" fmla="*/ 221867 h 221867"/>
                </a:gdLst>
                <a:ahLst/>
                <a:cxnLst>
                  <a:cxn ang="0">
                    <a:pos x="connsiteX0" y="connsiteY0"/>
                  </a:cxn>
                  <a:cxn ang="0">
                    <a:pos x="connsiteX1" y="connsiteY1"/>
                  </a:cxn>
                  <a:cxn ang="0">
                    <a:pos x="connsiteX2" y="connsiteY2"/>
                  </a:cxn>
                  <a:cxn ang="0">
                    <a:pos x="connsiteX3" y="connsiteY3"/>
                  </a:cxn>
                </a:cxnLst>
                <a:rect l="l" t="t" r="r" b="b"/>
                <a:pathLst>
                  <a:path w="229201" h="221867">
                    <a:moveTo>
                      <a:pt x="0" y="0"/>
                    </a:moveTo>
                    <a:lnTo>
                      <a:pt x="229202" y="0"/>
                    </a:lnTo>
                    <a:lnTo>
                      <a:pt x="229202" y="221867"/>
                    </a:lnTo>
                    <a:lnTo>
                      <a:pt x="0" y="221867"/>
                    </a:lnTo>
                    <a:close/>
                  </a:path>
                </a:pathLst>
              </a:custGeom>
              <a:solidFill>
                <a:srgbClr val="006580"/>
              </a:solidFill>
              <a:ln w="18306" cap="flat">
                <a:noFill/>
                <a:prstDash val="solid"/>
                <a:miter/>
              </a:ln>
            </p:spPr>
            <p:txBody>
              <a:bodyPr rtlCol="0" anchor="ctr"/>
              <a:lstStyle/>
              <a:p>
                <a:endParaRPr lang="en-US"/>
              </a:p>
            </p:txBody>
          </p:sp>
          <p:sp>
            <p:nvSpPr>
              <p:cNvPr id="16" name="Picture 13">
                <a:extLst>
                  <a:ext uri="{FF2B5EF4-FFF2-40B4-BE49-F238E27FC236}">
                    <a16:creationId xmlns:a16="http://schemas.microsoft.com/office/drawing/2014/main" id="{25BC45B2-7890-441B-B10C-1A2F36DF1728}"/>
                  </a:ext>
                </a:extLst>
              </p:cNvPr>
              <p:cNvSpPr/>
              <p:nvPr/>
            </p:nvSpPr>
            <p:spPr>
              <a:xfrm>
                <a:off x="9085229" y="2038188"/>
                <a:ext cx="229201" cy="221867"/>
              </a:xfrm>
              <a:custGeom>
                <a:avLst/>
                <a:gdLst>
                  <a:gd name="connsiteX0" fmla="*/ 0 w 229201"/>
                  <a:gd name="connsiteY0" fmla="*/ 0 h 221867"/>
                  <a:gd name="connsiteX1" fmla="*/ 229202 w 229201"/>
                  <a:gd name="connsiteY1" fmla="*/ 0 h 221867"/>
                  <a:gd name="connsiteX2" fmla="*/ 229202 w 229201"/>
                  <a:gd name="connsiteY2" fmla="*/ 221867 h 221867"/>
                  <a:gd name="connsiteX3" fmla="*/ 0 w 229201"/>
                  <a:gd name="connsiteY3" fmla="*/ 221867 h 221867"/>
                </a:gdLst>
                <a:ahLst/>
                <a:cxnLst>
                  <a:cxn ang="0">
                    <a:pos x="connsiteX0" y="connsiteY0"/>
                  </a:cxn>
                  <a:cxn ang="0">
                    <a:pos x="connsiteX1" y="connsiteY1"/>
                  </a:cxn>
                  <a:cxn ang="0">
                    <a:pos x="connsiteX2" y="connsiteY2"/>
                  </a:cxn>
                  <a:cxn ang="0">
                    <a:pos x="connsiteX3" y="connsiteY3"/>
                  </a:cxn>
                </a:cxnLst>
                <a:rect l="l" t="t" r="r" b="b"/>
                <a:pathLst>
                  <a:path w="229201" h="221867">
                    <a:moveTo>
                      <a:pt x="0" y="0"/>
                    </a:moveTo>
                    <a:lnTo>
                      <a:pt x="229202" y="0"/>
                    </a:lnTo>
                    <a:lnTo>
                      <a:pt x="229202" y="221867"/>
                    </a:lnTo>
                    <a:lnTo>
                      <a:pt x="0" y="221867"/>
                    </a:lnTo>
                    <a:close/>
                  </a:path>
                </a:pathLst>
              </a:custGeom>
              <a:solidFill>
                <a:srgbClr val="006580"/>
              </a:solidFill>
              <a:ln w="18306" cap="flat">
                <a:noFill/>
                <a:prstDash val="solid"/>
                <a:miter/>
              </a:ln>
            </p:spPr>
            <p:txBody>
              <a:bodyPr rtlCol="0" anchor="ctr"/>
              <a:lstStyle/>
              <a:p>
                <a:endParaRPr lang="en-US"/>
              </a:p>
            </p:txBody>
          </p:sp>
          <p:sp>
            <p:nvSpPr>
              <p:cNvPr id="17" name="Picture 13">
                <a:extLst>
                  <a:ext uri="{FF2B5EF4-FFF2-40B4-BE49-F238E27FC236}">
                    <a16:creationId xmlns:a16="http://schemas.microsoft.com/office/drawing/2014/main" id="{B60CD7F2-BD14-4F79-AA4B-2E0042C11EB3}"/>
                  </a:ext>
                </a:extLst>
              </p:cNvPr>
              <p:cNvSpPr/>
              <p:nvPr/>
            </p:nvSpPr>
            <p:spPr>
              <a:xfrm>
                <a:off x="8775348" y="2038188"/>
                <a:ext cx="227368" cy="221867"/>
              </a:xfrm>
              <a:custGeom>
                <a:avLst/>
                <a:gdLst>
                  <a:gd name="connsiteX0" fmla="*/ 0 w 227368"/>
                  <a:gd name="connsiteY0" fmla="*/ 0 h 221867"/>
                  <a:gd name="connsiteX1" fmla="*/ 227368 w 227368"/>
                  <a:gd name="connsiteY1" fmla="*/ 0 h 221867"/>
                  <a:gd name="connsiteX2" fmla="*/ 227368 w 227368"/>
                  <a:gd name="connsiteY2" fmla="*/ 221867 h 221867"/>
                  <a:gd name="connsiteX3" fmla="*/ 0 w 227368"/>
                  <a:gd name="connsiteY3" fmla="*/ 221867 h 221867"/>
                </a:gdLst>
                <a:ahLst/>
                <a:cxnLst>
                  <a:cxn ang="0">
                    <a:pos x="connsiteX0" y="connsiteY0"/>
                  </a:cxn>
                  <a:cxn ang="0">
                    <a:pos x="connsiteX1" y="connsiteY1"/>
                  </a:cxn>
                  <a:cxn ang="0">
                    <a:pos x="connsiteX2" y="connsiteY2"/>
                  </a:cxn>
                  <a:cxn ang="0">
                    <a:pos x="connsiteX3" y="connsiteY3"/>
                  </a:cxn>
                </a:cxnLst>
                <a:rect l="l" t="t" r="r" b="b"/>
                <a:pathLst>
                  <a:path w="227368" h="221867">
                    <a:moveTo>
                      <a:pt x="0" y="0"/>
                    </a:moveTo>
                    <a:lnTo>
                      <a:pt x="227368" y="0"/>
                    </a:lnTo>
                    <a:lnTo>
                      <a:pt x="227368" y="221867"/>
                    </a:lnTo>
                    <a:lnTo>
                      <a:pt x="0" y="221867"/>
                    </a:lnTo>
                    <a:close/>
                  </a:path>
                </a:pathLst>
              </a:custGeom>
              <a:solidFill>
                <a:srgbClr val="006580"/>
              </a:solidFill>
              <a:ln w="18306" cap="flat">
                <a:noFill/>
                <a:prstDash val="solid"/>
                <a:miter/>
              </a:ln>
            </p:spPr>
            <p:txBody>
              <a:bodyPr rtlCol="0" anchor="ctr"/>
              <a:lstStyle/>
              <a:p>
                <a:endParaRPr lang="en-US"/>
              </a:p>
            </p:txBody>
          </p:sp>
          <p:sp>
            <p:nvSpPr>
              <p:cNvPr id="18" name="Picture 13">
                <a:extLst>
                  <a:ext uri="{FF2B5EF4-FFF2-40B4-BE49-F238E27FC236}">
                    <a16:creationId xmlns:a16="http://schemas.microsoft.com/office/drawing/2014/main" id="{637252F8-97F2-4C10-AF04-B030BCB803E6}"/>
                  </a:ext>
                </a:extLst>
              </p:cNvPr>
              <p:cNvSpPr/>
              <p:nvPr/>
            </p:nvSpPr>
            <p:spPr>
              <a:xfrm>
                <a:off x="9398777" y="2040021"/>
                <a:ext cx="229201" cy="221867"/>
              </a:xfrm>
              <a:custGeom>
                <a:avLst/>
                <a:gdLst>
                  <a:gd name="connsiteX0" fmla="*/ 0 w 229201"/>
                  <a:gd name="connsiteY0" fmla="*/ 0 h 221867"/>
                  <a:gd name="connsiteX1" fmla="*/ 229202 w 229201"/>
                  <a:gd name="connsiteY1" fmla="*/ 0 h 221867"/>
                  <a:gd name="connsiteX2" fmla="*/ 229202 w 229201"/>
                  <a:gd name="connsiteY2" fmla="*/ 221867 h 221867"/>
                  <a:gd name="connsiteX3" fmla="*/ 0 w 229201"/>
                  <a:gd name="connsiteY3" fmla="*/ 221867 h 221867"/>
                </a:gdLst>
                <a:ahLst/>
                <a:cxnLst>
                  <a:cxn ang="0">
                    <a:pos x="connsiteX0" y="connsiteY0"/>
                  </a:cxn>
                  <a:cxn ang="0">
                    <a:pos x="connsiteX1" y="connsiteY1"/>
                  </a:cxn>
                  <a:cxn ang="0">
                    <a:pos x="connsiteX2" y="connsiteY2"/>
                  </a:cxn>
                  <a:cxn ang="0">
                    <a:pos x="connsiteX3" y="connsiteY3"/>
                  </a:cxn>
                </a:cxnLst>
                <a:rect l="l" t="t" r="r" b="b"/>
                <a:pathLst>
                  <a:path w="229201" h="221867">
                    <a:moveTo>
                      <a:pt x="0" y="0"/>
                    </a:moveTo>
                    <a:lnTo>
                      <a:pt x="229202" y="0"/>
                    </a:lnTo>
                    <a:lnTo>
                      <a:pt x="229202" y="221867"/>
                    </a:lnTo>
                    <a:lnTo>
                      <a:pt x="0" y="221867"/>
                    </a:lnTo>
                    <a:close/>
                  </a:path>
                </a:pathLst>
              </a:custGeom>
              <a:solidFill>
                <a:srgbClr val="006580"/>
              </a:solidFill>
              <a:ln w="18306" cap="flat">
                <a:noFill/>
                <a:prstDash val="solid"/>
                <a:miter/>
              </a:ln>
            </p:spPr>
            <p:txBody>
              <a:bodyPr rtlCol="0" anchor="ctr"/>
              <a:lstStyle/>
              <a:p>
                <a:endParaRPr lang="en-US"/>
              </a:p>
            </p:txBody>
          </p:sp>
        </p:grpSp>
        <p:sp>
          <p:nvSpPr>
            <p:cNvPr id="19" name="Picture 13">
              <a:extLst>
                <a:ext uri="{FF2B5EF4-FFF2-40B4-BE49-F238E27FC236}">
                  <a16:creationId xmlns:a16="http://schemas.microsoft.com/office/drawing/2014/main" id="{D49286A6-40F2-4BBC-9E0A-252186122953}"/>
                </a:ext>
              </a:extLst>
            </p:cNvPr>
            <p:cNvSpPr/>
            <p:nvPr/>
          </p:nvSpPr>
          <p:spPr>
            <a:xfrm>
              <a:off x="7875043" y="1568782"/>
              <a:ext cx="2337859" cy="1382545"/>
            </a:xfrm>
            <a:custGeom>
              <a:avLst/>
              <a:gdLst>
                <a:gd name="connsiteX0" fmla="*/ 0 w 2337859"/>
                <a:gd name="connsiteY0" fmla="*/ 0 h 1382545"/>
                <a:gd name="connsiteX1" fmla="*/ 0 w 2337859"/>
                <a:gd name="connsiteY1" fmla="*/ 1382546 h 1382545"/>
                <a:gd name="connsiteX2" fmla="*/ 146689 w 2337859"/>
                <a:gd name="connsiteY2" fmla="*/ 1382546 h 1382545"/>
                <a:gd name="connsiteX3" fmla="*/ 146689 w 2337859"/>
                <a:gd name="connsiteY3" fmla="*/ 139355 h 1382545"/>
                <a:gd name="connsiteX4" fmla="*/ 2185669 w 2337859"/>
                <a:gd name="connsiteY4" fmla="*/ 139355 h 1382545"/>
                <a:gd name="connsiteX5" fmla="*/ 2185669 w 2337859"/>
                <a:gd name="connsiteY5" fmla="*/ 1382546 h 1382545"/>
                <a:gd name="connsiteX6" fmla="*/ 2337859 w 2337859"/>
                <a:gd name="connsiteY6" fmla="*/ 1382546 h 1382545"/>
                <a:gd name="connsiteX7" fmla="*/ 2337859 w 2337859"/>
                <a:gd name="connsiteY7" fmla="*/ 0 h 138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37859" h="1382545">
                  <a:moveTo>
                    <a:pt x="0" y="0"/>
                  </a:moveTo>
                  <a:lnTo>
                    <a:pt x="0" y="1382546"/>
                  </a:lnTo>
                  <a:lnTo>
                    <a:pt x="146689" y="1382546"/>
                  </a:lnTo>
                  <a:lnTo>
                    <a:pt x="146689" y="139355"/>
                  </a:lnTo>
                  <a:lnTo>
                    <a:pt x="2185669" y="139355"/>
                  </a:lnTo>
                  <a:lnTo>
                    <a:pt x="2185669" y="1382546"/>
                  </a:lnTo>
                  <a:lnTo>
                    <a:pt x="2337859" y="1382546"/>
                  </a:lnTo>
                  <a:lnTo>
                    <a:pt x="2337859" y="0"/>
                  </a:lnTo>
                  <a:close/>
                </a:path>
              </a:pathLst>
            </a:custGeom>
            <a:solidFill>
              <a:srgbClr val="4A4F54"/>
            </a:solidFill>
            <a:ln w="18306" cap="flat">
              <a:noFill/>
              <a:prstDash val="solid"/>
              <a:miter/>
            </a:ln>
          </p:spPr>
          <p:txBody>
            <a:bodyPr rtlCol="0" anchor="ctr"/>
            <a:lstStyle/>
            <a:p>
              <a:endParaRPr lang="en-US"/>
            </a:p>
          </p:txBody>
        </p:sp>
        <p:sp>
          <p:nvSpPr>
            <p:cNvPr id="20" name="Picture 13">
              <a:extLst>
                <a:ext uri="{FF2B5EF4-FFF2-40B4-BE49-F238E27FC236}">
                  <a16:creationId xmlns:a16="http://schemas.microsoft.com/office/drawing/2014/main" id="{485AE38A-5538-43FC-97F3-92DDC1EAE9A4}"/>
                </a:ext>
              </a:extLst>
            </p:cNvPr>
            <p:cNvSpPr/>
            <p:nvPr/>
          </p:nvSpPr>
          <p:spPr>
            <a:xfrm>
              <a:off x="7662343" y="2934825"/>
              <a:ext cx="2763258" cy="150356"/>
            </a:xfrm>
            <a:custGeom>
              <a:avLst/>
              <a:gdLst>
                <a:gd name="connsiteX0" fmla="*/ 1595245 w 2763258"/>
                <a:gd name="connsiteY0" fmla="*/ 0 h 150356"/>
                <a:gd name="connsiteX1" fmla="*/ 1595245 w 2763258"/>
                <a:gd name="connsiteY1" fmla="*/ 67844 h 150356"/>
                <a:gd name="connsiteX2" fmla="*/ 1169847 w 2763258"/>
                <a:gd name="connsiteY2" fmla="*/ 67844 h 150356"/>
                <a:gd name="connsiteX3" fmla="*/ 1169847 w 2763258"/>
                <a:gd name="connsiteY3" fmla="*/ 0 h 150356"/>
                <a:gd name="connsiteX4" fmla="*/ 0 w 2763258"/>
                <a:gd name="connsiteY4" fmla="*/ 0 h 150356"/>
                <a:gd name="connsiteX5" fmla="*/ 0 w 2763258"/>
                <a:gd name="connsiteY5" fmla="*/ 150356 h 150356"/>
                <a:gd name="connsiteX6" fmla="*/ 2763258 w 2763258"/>
                <a:gd name="connsiteY6" fmla="*/ 150356 h 150356"/>
                <a:gd name="connsiteX7" fmla="*/ 2763258 w 2763258"/>
                <a:gd name="connsiteY7" fmla="*/ 0 h 150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63258" h="150356">
                  <a:moveTo>
                    <a:pt x="1595245" y="0"/>
                  </a:moveTo>
                  <a:lnTo>
                    <a:pt x="1595245" y="67844"/>
                  </a:lnTo>
                  <a:lnTo>
                    <a:pt x="1169847" y="67844"/>
                  </a:lnTo>
                  <a:lnTo>
                    <a:pt x="1169847" y="0"/>
                  </a:lnTo>
                  <a:lnTo>
                    <a:pt x="0" y="0"/>
                  </a:lnTo>
                  <a:lnTo>
                    <a:pt x="0" y="150356"/>
                  </a:lnTo>
                  <a:lnTo>
                    <a:pt x="2763258" y="150356"/>
                  </a:lnTo>
                  <a:lnTo>
                    <a:pt x="2763258" y="0"/>
                  </a:lnTo>
                  <a:close/>
                </a:path>
              </a:pathLst>
            </a:custGeom>
            <a:solidFill>
              <a:srgbClr val="4A4F54"/>
            </a:solidFill>
            <a:ln w="18306"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2984587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ow-t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If you choose this Point of View it means you are trying  to help the learner answer the Question HOW DO I REALIZE THIS CAPABILITY? Read the Ideas Box here on the left outside the slide for more tips on how to address this question.</a:t>
            </a:r>
          </a:p>
        </p:txBody>
      </p:sp>
      <p:pic>
        <p:nvPicPr>
          <p:cNvPr id="4" name="Picture 3">
            <a:extLst>
              <a:ext uri="{FF2B5EF4-FFF2-40B4-BE49-F238E27FC236}">
                <a16:creationId xmlns:a16="http://schemas.microsoft.com/office/drawing/2014/main" id="{21D13A57-613C-4819-9ADF-A1BE1208538F}"/>
              </a:ext>
            </a:extLst>
          </p:cNvPr>
          <p:cNvPicPr>
            <a:picLocks noChangeAspect="1"/>
          </p:cNvPicPr>
          <p:nvPr userDrawn="1"/>
        </p:nvPicPr>
        <p:blipFill>
          <a:blip r:embed="rId4">
            <a:duotone>
              <a:prstClr val="black"/>
              <a:schemeClr val="accent1">
                <a:tint val="45000"/>
                <a:satMod val="400000"/>
              </a:schemeClr>
            </a:duotone>
            <a:alphaModFix amt="20000"/>
            <a:extLst>
              <a:ext uri="{28A0092B-C50C-407E-A947-70E740481C1C}">
                <a14:useLocalDpi xmlns:a14="http://schemas.microsoft.com/office/drawing/2010/main" val="0"/>
              </a:ext>
            </a:extLst>
          </a:blip>
          <a:srcRect/>
          <a:stretch/>
        </p:blipFill>
        <p:spPr>
          <a:xfrm>
            <a:off x="8468291" y="2176179"/>
            <a:ext cx="2511709" cy="2505642"/>
          </a:xfrm>
          <a:prstGeom prst="rect">
            <a:avLst/>
          </a:prstGeom>
        </p:spPr>
      </p:pic>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I show how you do it step by step</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5"/>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How-to</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How do I realize this capability?</a:t>
              </a:r>
            </a:p>
            <a:p>
              <a:pPr marL="171450" indent="-171450" algn="l">
                <a:buFont typeface="Arial" panose="020B0604020202020204" pitchFamily="34" charset="0"/>
                <a:buChar char="•"/>
              </a:pPr>
              <a:r>
                <a:rPr lang="en-GB" sz="1200">
                  <a:solidFill>
                    <a:schemeClr val="tx1"/>
                  </a:solidFill>
                  <a:latin typeface="Roboto"/>
                </a:rPr>
                <a:t>In this Point of View you showing the learner step by step how to achieve their goals (desired outcomes), how they realize the capabilities we promised.</a:t>
              </a:r>
            </a:p>
            <a:p>
              <a:pPr marL="171450" indent="-171450" algn="l">
                <a:buFont typeface="Arial" panose="020B0604020202020204" pitchFamily="34" charset="0"/>
                <a:buChar char="•"/>
              </a:pPr>
              <a:r>
                <a:rPr lang="en-GB" sz="1200">
                  <a:solidFill>
                    <a:schemeClr val="tx1"/>
                  </a:solidFill>
                  <a:latin typeface="Roboto"/>
                </a:rPr>
                <a:t>There are two ways to show how-to: via screen shots or screen recording</a:t>
              </a:r>
            </a:p>
            <a:p>
              <a:pPr marL="171450" indent="-171450" algn="l">
                <a:buFont typeface="Arial" panose="020B0604020202020204" pitchFamily="34" charset="0"/>
                <a:buChar char="•"/>
              </a:pPr>
              <a:r>
                <a:rPr lang="en-GB" sz="1200">
                  <a:solidFill>
                    <a:schemeClr val="tx1"/>
                  </a:solidFill>
                  <a:latin typeface="Roboto"/>
                </a:rPr>
                <a:t>Always use a clean environment, check with AU if we have one for specific for training.</a:t>
              </a:r>
            </a:p>
            <a:p>
              <a:pPr marL="171450" indent="-171450" algn="l">
                <a:buFont typeface="Arial" panose="020B0604020202020204" pitchFamily="34" charset="0"/>
                <a:buChar char="•"/>
              </a:pPr>
              <a:r>
                <a:rPr lang="en-GB" sz="1200">
                  <a:solidFill>
                    <a:schemeClr val="tx1"/>
                  </a:solidFill>
                  <a:latin typeface="Roboto"/>
                </a:rPr>
                <a:t>Do not miss any step, remember we are Experienced Guides. ;)</a:t>
              </a:r>
            </a:p>
            <a:p>
              <a:pPr marL="171450" indent="-171450" algn="l">
                <a:buFont typeface="Arial" panose="020B0604020202020204" pitchFamily="34" charset="0"/>
                <a:buChar char="•"/>
              </a:pPr>
              <a:endParaRPr lang="en-GB" sz="1200">
                <a:solidFill>
                  <a:schemeClr val="tx1"/>
                </a:solidFill>
                <a:latin typeface="Roboto"/>
              </a:endParaRPr>
            </a:p>
            <a:p>
              <a:pPr marL="0" indent="0" algn="l">
                <a:buFont typeface="Arial" panose="020B0604020202020204" pitchFamily="34" charset="0"/>
                <a:buNone/>
              </a:pPr>
              <a:r>
                <a:rPr lang="en-GB" sz="1200" u="sng">
                  <a:solidFill>
                    <a:schemeClr val="tx1"/>
                  </a:solidFill>
                  <a:latin typeface="Roboto"/>
                </a:rPr>
                <a:t>SCREEN SHOTS</a:t>
              </a:r>
            </a:p>
            <a:p>
              <a:pPr marL="171450" indent="-171450" algn="l">
                <a:buFont typeface="Arial" panose="020B0604020202020204" pitchFamily="34" charset="0"/>
                <a:buChar char="•"/>
              </a:pPr>
              <a:r>
                <a:rPr lang="en-GB" sz="1200">
                  <a:solidFill>
                    <a:schemeClr val="tx1"/>
                  </a:solidFill>
                  <a:latin typeface="Roboto"/>
                </a:rPr>
                <a:t>This topic will typically have many slides and each will have just  one image and a very short phrase</a:t>
              </a:r>
            </a:p>
            <a:p>
              <a:pPr marL="171450" indent="-171450" algn="l">
                <a:buFont typeface="Arial" panose="020B0604020202020204" pitchFamily="34" charset="0"/>
                <a:buChar char="•"/>
              </a:pPr>
              <a:r>
                <a:rPr lang="en-GB" sz="1200">
                  <a:solidFill>
                    <a:schemeClr val="tx1"/>
                  </a:solidFill>
                  <a:latin typeface="Roboto"/>
                </a:rPr>
                <a:t>In each slide you will have the screen shot and will just highlight what the learner wants to do (where to click).</a:t>
              </a:r>
            </a:p>
            <a:p>
              <a:pPr marL="171450" indent="-171450" algn="l">
                <a:buFont typeface="Arial" panose="020B0604020202020204" pitchFamily="34" charset="0"/>
                <a:buChar char="•"/>
              </a:pPr>
              <a:r>
                <a:rPr lang="en-GB" sz="1200">
                  <a:solidFill>
                    <a:schemeClr val="tx1"/>
                  </a:solidFill>
                  <a:latin typeface="Roboto"/>
                </a:rPr>
                <a:t>In the speakers notes you will say what they have to do. Typically  a short phrase.</a:t>
              </a:r>
            </a:p>
            <a:p>
              <a:pPr marL="0" indent="0" algn="l">
                <a:buFont typeface="Arial" panose="020B0604020202020204" pitchFamily="34" charset="0"/>
                <a:buNone/>
              </a:pPr>
              <a:endParaRPr lang="en-GB" sz="1200">
                <a:solidFill>
                  <a:schemeClr val="tx1"/>
                </a:solidFill>
                <a:latin typeface="Roboto"/>
              </a:endParaRPr>
            </a:p>
            <a:p>
              <a:pPr marL="0" indent="0" algn="l">
                <a:buFont typeface="Arial" panose="020B0604020202020204" pitchFamily="34" charset="0"/>
                <a:buNone/>
              </a:pPr>
              <a:r>
                <a:rPr lang="en-GB" sz="1200" u="sng">
                  <a:solidFill>
                    <a:schemeClr val="tx1"/>
                  </a:solidFill>
                  <a:latin typeface="Roboto"/>
                </a:rPr>
                <a:t>SCREEN RECORDING</a:t>
              </a:r>
            </a:p>
            <a:p>
              <a:pPr marL="171450" indent="-171450" algn="l">
                <a:buFont typeface="Arial" panose="020B0604020202020204" pitchFamily="34" charset="0"/>
                <a:buChar char="•"/>
              </a:pPr>
              <a:r>
                <a:rPr lang="en-GB" sz="1200">
                  <a:solidFill>
                    <a:schemeClr val="tx1"/>
                  </a:solidFill>
                  <a:latin typeface="Roboto"/>
                </a:rPr>
                <a:t>You can also do screen recording only if you are happy to record your voice while performing the actions on the screen</a:t>
              </a:r>
            </a:p>
            <a:p>
              <a:pPr marL="171450" indent="-171450" algn="l">
                <a:buFont typeface="Arial" panose="020B0604020202020204" pitchFamily="34" charset="0"/>
                <a:buChar char="•"/>
              </a:pPr>
              <a:r>
                <a:rPr lang="en-GB" sz="1200">
                  <a:solidFill>
                    <a:schemeClr val="tx1"/>
                  </a:solidFill>
                  <a:latin typeface="Roboto"/>
                </a:rPr>
                <a:t>Script what you to do and say step by step before you start recording</a:t>
              </a:r>
            </a:p>
            <a:p>
              <a:pPr marL="171450" indent="-171450" algn="l">
                <a:buFont typeface="Arial" panose="020B0604020202020204" pitchFamily="34" charset="0"/>
                <a:buChar char="•"/>
              </a:pPr>
              <a:r>
                <a:rPr lang="en-GB" sz="1200">
                  <a:solidFill>
                    <a:schemeClr val="tx1"/>
                  </a:solidFill>
                  <a:latin typeface="Roboto"/>
                </a:rPr>
                <a:t>If it is a long set of actions just do short videos (maximum 30 seconds each). It will be easier for you to improve and update later on.</a:t>
              </a:r>
            </a:p>
            <a:p>
              <a:pPr marL="171450" indent="-171450" algn="l">
                <a:buFont typeface="Arial" panose="020B0604020202020204" pitchFamily="34" charset="0"/>
                <a:buChar char="•"/>
              </a:pPr>
              <a:endParaRPr lang="en-GB" sz="1200">
                <a:solidFill>
                  <a:schemeClr val="tx1"/>
                </a:solidFill>
                <a:latin typeface="Roboto"/>
              </a:endParaRPr>
            </a:p>
          </p:txBody>
        </p:sp>
      </p:grpSp>
      <p:sp>
        <p:nvSpPr>
          <p:cNvPr id="12" name="Text Placeholder 6">
            <a:extLst>
              <a:ext uri="{FF2B5EF4-FFF2-40B4-BE49-F238E27FC236}">
                <a16:creationId xmlns:a16="http://schemas.microsoft.com/office/drawing/2014/main" id="{3E9D58A5-DA84-4AB0-A0F2-AD9A712D6F48}"/>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3" name="Rectangle 12">
            <a:extLst>
              <a:ext uri="{FF2B5EF4-FFF2-40B4-BE49-F238E27FC236}">
                <a16:creationId xmlns:a16="http://schemas.microsoft.com/office/drawing/2014/main" id="{EB09AC15-AEA4-4AF7-9892-D6D25F33F802}"/>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5" name="Picture 13">
            <a:extLst>
              <a:ext uri="{FF2B5EF4-FFF2-40B4-BE49-F238E27FC236}">
                <a16:creationId xmlns:a16="http://schemas.microsoft.com/office/drawing/2014/main" id="{9417E38F-95AB-4358-A35B-110A79E540CC}"/>
              </a:ext>
            </a:extLst>
          </p:cNvPr>
          <p:cNvGrpSpPr/>
          <p:nvPr/>
        </p:nvGrpSpPr>
        <p:grpSpPr>
          <a:xfrm>
            <a:off x="11027091" y="445231"/>
            <a:ext cx="918328" cy="503953"/>
            <a:chOff x="11027091" y="445231"/>
            <a:chExt cx="918328" cy="503953"/>
          </a:xfrm>
          <a:solidFill>
            <a:schemeClr val="bg1"/>
          </a:solidFill>
        </p:grpSpPr>
        <p:sp>
          <p:nvSpPr>
            <p:cNvPr id="6" name="Picture 13">
              <a:extLst>
                <a:ext uri="{FF2B5EF4-FFF2-40B4-BE49-F238E27FC236}">
                  <a16:creationId xmlns:a16="http://schemas.microsoft.com/office/drawing/2014/main" id="{64BF8CF6-E2FB-4F4C-ABE1-27E998F1F9B2}"/>
                </a:ext>
              </a:extLst>
            </p:cNvPr>
            <p:cNvSpPr/>
            <p:nvPr/>
          </p:nvSpPr>
          <p:spPr>
            <a:xfrm>
              <a:off x="11292169" y="703606"/>
              <a:ext cx="107249" cy="140765"/>
            </a:xfrm>
            <a:custGeom>
              <a:avLst/>
              <a:gdLst>
                <a:gd name="connsiteX0" fmla="*/ 0 w 107249"/>
                <a:gd name="connsiteY0" fmla="*/ 0 h 140765"/>
                <a:gd name="connsiteX1" fmla="*/ 107250 w 107249"/>
                <a:gd name="connsiteY1" fmla="*/ 0 h 140765"/>
                <a:gd name="connsiteX2" fmla="*/ 107250 w 107249"/>
                <a:gd name="connsiteY2" fmla="*/ 140766 h 140765"/>
                <a:gd name="connsiteX3" fmla="*/ 0 w 107249"/>
                <a:gd name="connsiteY3" fmla="*/ 140766 h 140765"/>
              </a:gdLst>
              <a:ahLst/>
              <a:cxnLst>
                <a:cxn ang="0">
                  <a:pos x="connsiteX0" y="connsiteY0"/>
                </a:cxn>
                <a:cxn ang="0">
                  <a:pos x="connsiteX1" y="connsiteY1"/>
                </a:cxn>
                <a:cxn ang="0">
                  <a:pos x="connsiteX2" y="connsiteY2"/>
                </a:cxn>
                <a:cxn ang="0">
                  <a:pos x="connsiteX3" y="connsiteY3"/>
                </a:cxn>
              </a:cxnLst>
              <a:rect l="l" t="t" r="r" b="b"/>
              <a:pathLst>
                <a:path w="107249" h="140765">
                  <a:moveTo>
                    <a:pt x="0" y="0"/>
                  </a:moveTo>
                  <a:lnTo>
                    <a:pt x="107250" y="0"/>
                  </a:lnTo>
                  <a:lnTo>
                    <a:pt x="107250" y="140766"/>
                  </a:lnTo>
                  <a:lnTo>
                    <a:pt x="0" y="140766"/>
                  </a:lnTo>
                  <a:close/>
                </a:path>
              </a:pathLst>
            </a:custGeom>
            <a:solidFill>
              <a:schemeClr val="bg1"/>
            </a:solidFill>
            <a:ln w="6052" cap="flat">
              <a:noFill/>
              <a:prstDash val="solid"/>
              <a:miter/>
            </a:ln>
          </p:spPr>
          <p:txBody>
            <a:bodyPr rtlCol="0" anchor="ctr"/>
            <a:lstStyle/>
            <a:p>
              <a:endParaRPr lang="en-US"/>
            </a:p>
          </p:txBody>
        </p:sp>
        <p:sp>
          <p:nvSpPr>
            <p:cNvPr id="7" name="Picture 13">
              <a:extLst>
                <a:ext uri="{FF2B5EF4-FFF2-40B4-BE49-F238E27FC236}">
                  <a16:creationId xmlns:a16="http://schemas.microsoft.com/office/drawing/2014/main" id="{49FDA387-AE3D-4179-A336-FC8E363E6E7B}"/>
                </a:ext>
              </a:extLst>
            </p:cNvPr>
            <p:cNvSpPr/>
            <p:nvPr/>
          </p:nvSpPr>
          <p:spPr>
            <a:xfrm>
              <a:off x="11271450" y="545778"/>
              <a:ext cx="266906" cy="28031"/>
            </a:xfrm>
            <a:custGeom>
              <a:avLst/>
              <a:gdLst>
                <a:gd name="connsiteX0" fmla="*/ 0 w 266906"/>
                <a:gd name="connsiteY0" fmla="*/ 0 h 28031"/>
                <a:gd name="connsiteX1" fmla="*/ 266906 w 266906"/>
                <a:gd name="connsiteY1" fmla="*/ 0 h 28031"/>
                <a:gd name="connsiteX2" fmla="*/ 266906 w 266906"/>
                <a:gd name="connsiteY2" fmla="*/ 28031 h 28031"/>
                <a:gd name="connsiteX3" fmla="*/ 0 w 266906"/>
                <a:gd name="connsiteY3" fmla="*/ 28031 h 28031"/>
              </a:gdLst>
              <a:ahLst/>
              <a:cxnLst>
                <a:cxn ang="0">
                  <a:pos x="connsiteX0" y="connsiteY0"/>
                </a:cxn>
                <a:cxn ang="0">
                  <a:pos x="connsiteX1" y="connsiteY1"/>
                </a:cxn>
                <a:cxn ang="0">
                  <a:pos x="connsiteX2" y="connsiteY2"/>
                </a:cxn>
                <a:cxn ang="0">
                  <a:pos x="connsiteX3" y="connsiteY3"/>
                </a:cxn>
              </a:cxnLst>
              <a:rect l="l" t="t" r="r" b="b"/>
              <a:pathLst>
                <a:path w="266906" h="28031">
                  <a:moveTo>
                    <a:pt x="0" y="0"/>
                  </a:moveTo>
                  <a:lnTo>
                    <a:pt x="266906" y="0"/>
                  </a:lnTo>
                  <a:lnTo>
                    <a:pt x="266906" y="28031"/>
                  </a:lnTo>
                  <a:lnTo>
                    <a:pt x="0" y="28031"/>
                  </a:lnTo>
                  <a:close/>
                </a:path>
              </a:pathLst>
            </a:custGeom>
            <a:solidFill>
              <a:schemeClr val="bg1"/>
            </a:solidFill>
            <a:ln w="6052" cap="flat">
              <a:noFill/>
              <a:prstDash val="solid"/>
              <a:miter/>
            </a:ln>
          </p:spPr>
          <p:txBody>
            <a:bodyPr rtlCol="0" anchor="ctr"/>
            <a:lstStyle/>
            <a:p>
              <a:endParaRPr lang="en-US"/>
            </a:p>
          </p:txBody>
        </p:sp>
        <p:sp>
          <p:nvSpPr>
            <p:cNvPr id="8" name="Picture 13">
              <a:extLst>
                <a:ext uri="{FF2B5EF4-FFF2-40B4-BE49-F238E27FC236}">
                  <a16:creationId xmlns:a16="http://schemas.microsoft.com/office/drawing/2014/main" id="{E01AA9DA-C708-4724-A2A2-77500A24BD16}"/>
                </a:ext>
              </a:extLst>
            </p:cNvPr>
            <p:cNvSpPr/>
            <p:nvPr/>
          </p:nvSpPr>
          <p:spPr>
            <a:xfrm>
              <a:off x="11427450" y="702997"/>
              <a:ext cx="266906" cy="28031"/>
            </a:xfrm>
            <a:custGeom>
              <a:avLst/>
              <a:gdLst>
                <a:gd name="connsiteX0" fmla="*/ 0 w 266906"/>
                <a:gd name="connsiteY0" fmla="*/ 0 h 28031"/>
                <a:gd name="connsiteX1" fmla="*/ 266906 w 266906"/>
                <a:gd name="connsiteY1" fmla="*/ 0 h 28031"/>
                <a:gd name="connsiteX2" fmla="*/ 266906 w 266906"/>
                <a:gd name="connsiteY2" fmla="*/ 28031 h 28031"/>
                <a:gd name="connsiteX3" fmla="*/ 0 w 266906"/>
                <a:gd name="connsiteY3" fmla="*/ 28031 h 28031"/>
              </a:gdLst>
              <a:ahLst/>
              <a:cxnLst>
                <a:cxn ang="0">
                  <a:pos x="connsiteX0" y="connsiteY0"/>
                </a:cxn>
                <a:cxn ang="0">
                  <a:pos x="connsiteX1" y="connsiteY1"/>
                </a:cxn>
                <a:cxn ang="0">
                  <a:pos x="connsiteX2" y="connsiteY2"/>
                </a:cxn>
                <a:cxn ang="0">
                  <a:pos x="connsiteX3" y="connsiteY3"/>
                </a:cxn>
              </a:cxnLst>
              <a:rect l="l" t="t" r="r" b="b"/>
              <a:pathLst>
                <a:path w="266906" h="28031">
                  <a:moveTo>
                    <a:pt x="0" y="0"/>
                  </a:moveTo>
                  <a:lnTo>
                    <a:pt x="266906" y="0"/>
                  </a:lnTo>
                  <a:lnTo>
                    <a:pt x="266906" y="28031"/>
                  </a:lnTo>
                  <a:lnTo>
                    <a:pt x="0" y="28031"/>
                  </a:lnTo>
                  <a:close/>
                </a:path>
              </a:pathLst>
            </a:custGeom>
            <a:solidFill>
              <a:schemeClr val="bg1"/>
            </a:solidFill>
            <a:ln w="6052" cap="flat">
              <a:noFill/>
              <a:prstDash val="solid"/>
              <a:miter/>
            </a:ln>
          </p:spPr>
          <p:txBody>
            <a:bodyPr rtlCol="0" anchor="ctr"/>
            <a:lstStyle/>
            <a:p>
              <a:endParaRPr lang="en-US"/>
            </a:p>
          </p:txBody>
        </p:sp>
        <p:sp>
          <p:nvSpPr>
            <p:cNvPr id="14" name="Picture 13">
              <a:extLst>
                <a:ext uri="{FF2B5EF4-FFF2-40B4-BE49-F238E27FC236}">
                  <a16:creationId xmlns:a16="http://schemas.microsoft.com/office/drawing/2014/main" id="{6D16D104-B8CF-46D4-8D47-A4293C093160}"/>
                </a:ext>
              </a:extLst>
            </p:cNvPr>
            <p:cNvSpPr/>
            <p:nvPr/>
          </p:nvSpPr>
          <p:spPr>
            <a:xfrm>
              <a:off x="11427450" y="759669"/>
              <a:ext cx="266906" cy="28031"/>
            </a:xfrm>
            <a:custGeom>
              <a:avLst/>
              <a:gdLst>
                <a:gd name="connsiteX0" fmla="*/ 0 w 266906"/>
                <a:gd name="connsiteY0" fmla="*/ 0 h 28031"/>
                <a:gd name="connsiteX1" fmla="*/ 266906 w 266906"/>
                <a:gd name="connsiteY1" fmla="*/ 0 h 28031"/>
                <a:gd name="connsiteX2" fmla="*/ 266906 w 266906"/>
                <a:gd name="connsiteY2" fmla="*/ 28031 h 28031"/>
                <a:gd name="connsiteX3" fmla="*/ 0 w 266906"/>
                <a:gd name="connsiteY3" fmla="*/ 28031 h 28031"/>
              </a:gdLst>
              <a:ahLst/>
              <a:cxnLst>
                <a:cxn ang="0">
                  <a:pos x="connsiteX0" y="connsiteY0"/>
                </a:cxn>
                <a:cxn ang="0">
                  <a:pos x="connsiteX1" y="connsiteY1"/>
                </a:cxn>
                <a:cxn ang="0">
                  <a:pos x="connsiteX2" y="connsiteY2"/>
                </a:cxn>
                <a:cxn ang="0">
                  <a:pos x="connsiteX3" y="connsiteY3"/>
                </a:cxn>
              </a:cxnLst>
              <a:rect l="l" t="t" r="r" b="b"/>
              <a:pathLst>
                <a:path w="266906" h="28031">
                  <a:moveTo>
                    <a:pt x="0" y="0"/>
                  </a:moveTo>
                  <a:lnTo>
                    <a:pt x="266906" y="0"/>
                  </a:lnTo>
                  <a:lnTo>
                    <a:pt x="266906" y="28031"/>
                  </a:lnTo>
                  <a:lnTo>
                    <a:pt x="0" y="28031"/>
                  </a:lnTo>
                  <a:close/>
                </a:path>
              </a:pathLst>
            </a:custGeom>
            <a:solidFill>
              <a:schemeClr val="bg1"/>
            </a:solidFill>
            <a:ln w="6052" cap="flat">
              <a:noFill/>
              <a:prstDash val="solid"/>
              <a:miter/>
            </a:ln>
          </p:spPr>
          <p:txBody>
            <a:bodyPr rtlCol="0" anchor="ctr"/>
            <a:lstStyle/>
            <a:p>
              <a:endParaRPr lang="en-US"/>
            </a:p>
          </p:txBody>
        </p:sp>
        <p:sp>
          <p:nvSpPr>
            <p:cNvPr id="15" name="Picture 13">
              <a:extLst>
                <a:ext uri="{FF2B5EF4-FFF2-40B4-BE49-F238E27FC236}">
                  <a16:creationId xmlns:a16="http://schemas.microsoft.com/office/drawing/2014/main" id="{D00E1711-0B4A-4CE7-8ECF-F7635B9833A7}"/>
                </a:ext>
              </a:extLst>
            </p:cNvPr>
            <p:cNvSpPr/>
            <p:nvPr/>
          </p:nvSpPr>
          <p:spPr>
            <a:xfrm>
              <a:off x="11427450" y="816341"/>
              <a:ext cx="266906" cy="28031"/>
            </a:xfrm>
            <a:custGeom>
              <a:avLst/>
              <a:gdLst>
                <a:gd name="connsiteX0" fmla="*/ 0 w 266906"/>
                <a:gd name="connsiteY0" fmla="*/ 0 h 28031"/>
                <a:gd name="connsiteX1" fmla="*/ 266906 w 266906"/>
                <a:gd name="connsiteY1" fmla="*/ 0 h 28031"/>
                <a:gd name="connsiteX2" fmla="*/ 266906 w 266906"/>
                <a:gd name="connsiteY2" fmla="*/ 28031 h 28031"/>
                <a:gd name="connsiteX3" fmla="*/ 0 w 266906"/>
                <a:gd name="connsiteY3" fmla="*/ 28031 h 28031"/>
              </a:gdLst>
              <a:ahLst/>
              <a:cxnLst>
                <a:cxn ang="0">
                  <a:pos x="connsiteX0" y="connsiteY0"/>
                </a:cxn>
                <a:cxn ang="0">
                  <a:pos x="connsiteX1" y="connsiteY1"/>
                </a:cxn>
                <a:cxn ang="0">
                  <a:pos x="connsiteX2" y="connsiteY2"/>
                </a:cxn>
                <a:cxn ang="0">
                  <a:pos x="connsiteX3" y="connsiteY3"/>
                </a:cxn>
              </a:cxnLst>
              <a:rect l="l" t="t" r="r" b="b"/>
              <a:pathLst>
                <a:path w="266906" h="28031">
                  <a:moveTo>
                    <a:pt x="0" y="0"/>
                  </a:moveTo>
                  <a:lnTo>
                    <a:pt x="266906" y="0"/>
                  </a:lnTo>
                  <a:lnTo>
                    <a:pt x="266906" y="28031"/>
                  </a:lnTo>
                  <a:lnTo>
                    <a:pt x="0" y="28031"/>
                  </a:lnTo>
                  <a:close/>
                </a:path>
              </a:pathLst>
            </a:custGeom>
            <a:solidFill>
              <a:schemeClr val="bg1"/>
            </a:solidFill>
            <a:ln w="6052" cap="flat">
              <a:noFill/>
              <a:prstDash val="solid"/>
              <a:miter/>
            </a:ln>
          </p:spPr>
          <p:txBody>
            <a:bodyPr rtlCol="0" anchor="ctr"/>
            <a:lstStyle/>
            <a:p>
              <a:endParaRPr lang="en-US"/>
            </a:p>
          </p:txBody>
        </p:sp>
        <p:sp>
          <p:nvSpPr>
            <p:cNvPr id="17" name="Picture 13">
              <a:extLst>
                <a:ext uri="{FF2B5EF4-FFF2-40B4-BE49-F238E27FC236}">
                  <a16:creationId xmlns:a16="http://schemas.microsoft.com/office/drawing/2014/main" id="{665AB3E5-3EB6-4CE6-A9DA-9171426E3216}"/>
                </a:ext>
              </a:extLst>
            </p:cNvPr>
            <p:cNvSpPr/>
            <p:nvPr/>
          </p:nvSpPr>
          <p:spPr>
            <a:xfrm>
              <a:off x="11566997" y="545778"/>
              <a:ext cx="134671" cy="28031"/>
            </a:xfrm>
            <a:custGeom>
              <a:avLst/>
              <a:gdLst>
                <a:gd name="connsiteX0" fmla="*/ 0 w 134671"/>
                <a:gd name="connsiteY0" fmla="*/ 0 h 28031"/>
                <a:gd name="connsiteX1" fmla="*/ 134672 w 134671"/>
                <a:gd name="connsiteY1" fmla="*/ 0 h 28031"/>
                <a:gd name="connsiteX2" fmla="*/ 134672 w 134671"/>
                <a:gd name="connsiteY2" fmla="*/ 28031 h 28031"/>
                <a:gd name="connsiteX3" fmla="*/ 0 w 134671"/>
                <a:gd name="connsiteY3" fmla="*/ 28031 h 28031"/>
              </a:gdLst>
              <a:ahLst/>
              <a:cxnLst>
                <a:cxn ang="0">
                  <a:pos x="connsiteX0" y="connsiteY0"/>
                </a:cxn>
                <a:cxn ang="0">
                  <a:pos x="connsiteX1" y="connsiteY1"/>
                </a:cxn>
                <a:cxn ang="0">
                  <a:pos x="connsiteX2" y="connsiteY2"/>
                </a:cxn>
                <a:cxn ang="0">
                  <a:pos x="connsiteX3" y="connsiteY3"/>
                </a:cxn>
              </a:cxnLst>
              <a:rect l="l" t="t" r="r" b="b"/>
              <a:pathLst>
                <a:path w="134671" h="28031">
                  <a:moveTo>
                    <a:pt x="0" y="0"/>
                  </a:moveTo>
                  <a:lnTo>
                    <a:pt x="134672" y="0"/>
                  </a:lnTo>
                  <a:lnTo>
                    <a:pt x="134672" y="28031"/>
                  </a:lnTo>
                  <a:lnTo>
                    <a:pt x="0" y="28031"/>
                  </a:lnTo>
                  <a:close/>
                </a:path>
              </a:pathLst>
            </a:custGeom>
            <a:solidFill>
              <a:schemeClr val="bg1"/>
            </a:solidFill>
            <a:ln w="6052" cap="flat">
              <a:noFill/>
              <a:prstDash val="solid"/>
              <a:miter/>
            </a:ln>
          </p:spPr>
          <p:txBody>
            <a:bodyPr rtlCol="0" anchor="ctr"/>
            <a:lstStyle/>
            <a:p>
              <a:endParaRPr lang="en-US"/>
            </a:p>
          </p:txBody>
        </p:sp>
        <p:grpSp>
          <p:nvGrpSpPr>
            <p:cNvPr id="18" name="Picture 13">
              <a:extLst>
                <a:ext uri="{FF2B5EF4-FFF2-40B4-BE49-F238E27FC236}">
                  <a16:creationId xmlns:a16="http://schemas.microsoft.com/office/drawing/2014/main" id="{76B66540-26BC-48D3-812F-858C75B61DCA}"/>
                </a:ext>
              </a:extLst>
            </p:cNvPr>
            <p:cNvGrpSpPr/>
            <p:nvPr/>
          </p:nvGrpSpPr>
          <p:grpSpPr>
            <a:xfrm>
              <a:off x="11292169" y="601231"/>
              <a:ext cx="388171" cy="74343"/>
              <a:chOff x="11292169" y="601231"/>
              <a:chExt cx="388171" cy="74343"/>
            </a:xfrm>
            <a:solidFill>
              <a:schemeClr val="bg1"/>
            </a:solidFill>
          </p:grpSpPr>
          <p:sp>
            <p:nvSpPr>
              <p:cNvPr id="19" name="Picture 13">
                <a:extLst>
                  <a:ext uri="{FF2B5EF4-FFF2-40B4-BE49-F238E27FC236}">
                    <a16:creationId xmlns:a16="http://schemas.microsoft.com/office/drawing/2014/main" id="{E01704D3-F244-4ED0-9380-DEF8CD2AC25D}"/>
                  </a:ext>
                </a:extLst>
              </p:cNvPr>
              <p:cNvSpPr/>
              <p:nvPr/>
            </p:nvSpPr>
            <p:spPr>
              <a:xfrm>
                <a:off x="11292169" y="601231"/>
                <a:ext cx="76171" cy="73734"/>
              </a:xfrm>
              <a:custGeom>
                <a:avLst/>
                <a:gdLst>
                  <a:gd name="connsiteX0" fmla="*/ 0 w 76171"/>
                  <a:gd name="connsiteY0" fmla="*/ 0 h 73734"/>
                  <a:gd name="connsiteX1" fmla="*/ 76172 w 76171"/>
                  <a:gd name="connsiteY1" fmla="*/ 0 h 73734"/>
                  <a:gd name="connsiteX2" fmla="*/ 76172 w 76171"/>
                  <a:gd name="connsiteY2" fmla="*/ 73734 h 73734"/>
                  <a:gd name="connsiteX3" fmla="*/ 0 w 76171"/>
                  <a:gd name="connsiteY3" fmla="*/ 73734 h 73734"/>
                </a:gdLst>
                <a:ahLst/>
                <a:cxnLst>
                  <a:cxn ang="0">
                    <a:pos x="connsiteX0" y="connsiteY0"/>
                  </a:cxn>
                  <a:cxn ang="0">
                    <a:pos x="connsiteX1" y="connsiteY1"/>
                  </a:cxn>
                  <a:cxn ang="0">
                    <a:pos x="connsiteX2" y="connsiteY2"/>
                  </a:cxn>
                  <a:cxn ang="0">
                    <a:pos x="connsiteX3" y="connsiteY3"/>
                  </a:cxn>
                </a:cxnLst>
                <a:rect l="l" t="t" r="r" b="b"/>
                <a:pathLst>
                  <a:path w="76171" h="73734">
                    <a:moveTo>
                      <a:pt x="0" y="0"/>
                    </a:moveTo>
                    <a:lnTo>
                      <a:pt x="76172" y="0"/>
                    </a:lnTo>
                    <a:lnTo>
                      <a:pt x="76172" y="73734"/>
                    </a:lnTo>
                    <a:lnTo>
                      <a:pt x="0" y="73734"/>
                    </a:lnTo>
                    <a:close/>
                  </a:path>
                </a:pathLst>
              </a:custGeom>
              <a:solidFill>
                <a:schemeClr val="bg1"/>
              </a:solidFill>
              <a:ln w="6052" cap="flat">
                <a:noFill/>
                <a:prstDash val="solid"/>
                <a:miter/>
              </a:ln>
            </p:spPr>
            <p:txBody>
              <a:bodyPr rtlCol="0" anchor="ctr"/>
              <a:lstStyle/>
              <a:p>
                <a:endParaRPr lang="en-US"/>
              </a:p>
            </p:txBody>
          </p:sp>
          <p:sp>
            <p:nvSpPr>
              <p:cNvPr id="20" name="Picture 13">
                <a:extLst>
                  <a:ext uri="{FF2B5EF4-FFF2-40B4-BE49-F238E27FC236}">
                    <a16:creationId xmlns:a16="http://schemas.microsoft.com/office/drawing/2014/main" id="{BD1F9BE8-0C46-41E7-A26F-9718CE72BFE2}"/>
                  </a:ext>
                </a:extLst>
              </p:cNvPr>
              <p:cNvSpPr/>
              <p:nvPr/>
            </p:nvSpPr>
            <p:spPr>
              <a:xfrm>
                <a:off x="11499966" y="601231"/>
                <a:ext cx="76171" cy="73734"/>
              </a:xfrm>
              <a:custGeom>
                <a:avLst/>
                <a:gdLst>
                  <a:gd name="connsiteX0" fmla="*/ 0 w 76171"/>
                  <a:gd name="connsiteY0" fmla="*/ 0 h 73734"/>
                  <a:gd name="connsiteX1" fmla="*/ 76172 w 76171"/>
                  <a:gd name="connsiteY1" fmla="*/ 0 h 73734"/>
                  <a:gd name="connsiteX2" fmla="*/ 76172 w 76171"/>
                  <a:gd name="connsiteY2" fmla="*/ 73734 h 73734"/>
                  <a:gd name="connsiteX3" fmla="*/ 0 w 76171"/>
                  <a:gd name="connsiteY3" fmla="*/ 73734 h 73734"/>
                </a:gdLst>
                <a:ahLst/>
                <a:cxnLst>
                  <a:cxn ang="0">
                    <a:pos x="connsiteX0" y="connsiteY0"/>
                  </a:cxn>
                  <a:cxn ang="0">
                    <a:pos x="connsiteX1" y="connsiteY1"/>
                  </a:cxn>
                  <a:cxn ang="0">
                    <a:pos x="connsiteX2" y="connsiteY2"/>
                  </a:cxn>
                  <a:cxn ang="0">
                    <a:pos x="connsiteX3" y="connsiteY3"/>
                  </a:cxn>
                </a:cxnLst>
                <a:rect l="l" t="t" r="r" b="b"/>
                <a:pathLst>
                  <a:path w="76171" h="73734">
                    <a:moveTo>
                      <a:pt x="0" y="0"/>
                    </a:moveTo>
                    <a:lnTo>
                      <a:pt x="76172" y="0"/>
                    </a:lnTo>
                    <a:lnTo>
                      <a:pt x="76172" y="73734"/>
                    </a:lnTo>
                    <a:lnTo>
                      <a:pt x="0" y="73734"/>
                    </a:lnTo>
                    <a:close/>
                  </a:path>
                </a:pathLst>
              </a:custGeom>
              <a:solidFill>
                <a:schemeClr val="bg1"/>
              </a:solidFill>
              <a:ln w="6052" cap="flat">
                <a:noFill/>
                <a:prstDash val="solid"/>
                <a:miter/>
              </a:ln>
            </p:spPr>
            <p:txBody>
              <a:bodyPr rtlCol="0" anchor="ctr"/>
              <a:lstStyle/>
              <a:p>
                <a:endParaRPr lang="en-US"/>
              </a:p>
            </p:txBody>
          </p:sp>
          <p:sp>
            <p:nvSpPr>
              <p:cNvPr id="21" name="Picture 13">
                <a:extLst>
                  <a:ext uri="{FF2B5EF4-FFF2-40B4-BE49-F238E27FC236}">
                    <a16:creationId xmlns:a16="http://schemas.microsoft.com/office/drawing/2014/main" id="{C35E94BF-575E-47EC-AFF9-EBD5A9952D04}"/>
                  </a:ext>
                </a:extLst>
              </p:cNvPr>
              <p:cNvSpPr/>
              <p:nvPr/>
            </p:nvSpPr>
            <p:spPr>
              <a:xfrm>
                <a:off x="11396981" y="601231"/>
                <a:ext cx="75562" cy="73734"/>
              </a:xfrm>
              <a:custGeom>
                <a:avLst/>
                <a:gdLst>
                  <a:gd name="connsiteX0" fmla="*/ 0 w 75562"/>
                  <a:gd name="connsiteY0" fmla="*/ 0 h 73734"/>
                  <a:gd name="connsiteX1" fmla="*/ 75563 w 75562"/>
                  <a:gd name="connsiteY1" fmla="*/ 0 h 73734"/>
                  <a:gd name="connsiteX2" fmla="*/ 75563 w 75562"/>
                  <a:gd name="connsiteY2" fmla="*/ 73734 h 73734"/>
                  <a:gd name="connsiteX3" fmla="*/ 0 w 75562"/>
                  <a:gd name="connsiteY3" fmla="*/ 73734 h 73734"/>
                </a:gdLst>
                <a:ahLst/>
                <a:cxnLst>
                  <a:cxn ang="0">
                    <a:pos x="connsiteX0" y="connsiteY0"/>
                  </a:cxn>
                  <a:cxn ang="0">
                    <a:pos x="connsiteX1" y="connsiteY1"/>
                  </a:cxn>
                  <a:cxn ang="0">
                    <a:pos x="connsiteX2" y="connsiteY2"/>
                  </a:cxn>
                  <a:cxn ang="0">
                    <a:pos x="connsiteX3" y="connsiteY3"/>
                  </a:cxn>
                </a:cxnLst>
                <a:rect l="l" t="t" r="r" b="b"/>
                <a:pathLst>
                  <a:path w="75562" h="73734">
                    <a:moveTo>
                      <a:pt x="0" y="0"/>
                    </a:moveTo>
                    <a:lnTo>
                      <a:pt x="75563" y="0"/>
                    </a:lnTo>
                    <a:lnTo>
                      <a:pt x="75563" y="73734"/>
                    </a:lnTo>
                    <a:lnTo>
                      <a:pt x="0" y="73734"/>
                    </a:lnTo>
                    <a:close/>
                  </a:path>
                </a:pathLst>
              </a:custGeom>
              <a:solidFill>
                <a:schemeClr val="bg1"/>
              </a:solidFill>
              <a:ln w="6052" cap="flat">
                <a:noFill/>
                <a:prstDash val="solid"/>
                <a:miter/>
              </a:ln>
            </p:spPr>
            <p:txBody>
              <a:bodyPr rtlCol="0" anchor="ctr"/>
              <a:lstStyle/>
              <a:p>
                <a:endParaRPr lang="en-US"/>
              </a:p>
            </p:txBody>
          </p:sp>
          <p:sp>
            <p:nvSpPr>
              <p:cNvPr id="22" name="Picture 13">
                <a:extLst>
                  <a:ext uri="{FF2B5EF4-FFF2-40B4-BE49-F238E27FC236}">
                    <a16:creationId xmlns:a16="http://schemas.microsoft.com/office/drawing/2014/main" id="{8E64EF64-CFD4-4D80-9E3F-A14124061B85}"/>
                  </a:ext>
                </a:extLst>
              </p:cNvPr>
              <p:cNvSpPr/>
              <p:nvPr/>
            </p:nvSpPr>
            <p:spPr>
              <a:xfrm>
                <a:off x="11604169" y="601841"/>
                <a:ext cx="76171" cy="73734"/>
              </a:xfrm>
              <a:custGeom>
                <a:avLst/>
                <a:gdLst>
                  <a:gd name="connsiteX0" fmla="*/ 0 w 76171"/>
                  <a:gd name="connsiteY0" fmla="*/ 0 h 73734"/>
                  <a:gd name="connsiteX1" fmla="*/ 76172 w 76171"/>
                  <a:gd name="connsiteY1" fmla="*/ 0 h 73734"/>
                  <a:gd name="connsiteX2" fmla="*/ 76172 w 76171"/>
                  <a:gd name="connsiteY2" fmla="*/ 73734 h 73734"/>
                  <a:gd name="connsiteX3" fmla="*/ 0 w 76171"/>
                  <a:gd name="connsiteY3" fmla="*/ 73734 h 73734"/>
                </a:gdLst>
                <a:ahLst/>
                <a:cxnLst>
                  <a:cxn ang="0">
                    <a:pos x="connsiteX0" y="connsiteY0"/>
                  </a:cxn>
                  <a:cxn ang="0">
                    <a:pos x="connsiteX1" y="connsiteY1"/>
                  </a:cxn>
                  <a:cxn ang="0">
                    <a:pos x="connsiteX2" y="connsiteY2"/>
                  </a:cxn>
                  <a:cxn ang="0">
                    <a:pos x="connsiteX3" y="connsiteY3"/>
                  </a:cxn>
                </a:cxnLst>
                <a:rect l="l" t="t" r="r" b="b"/>
                <a:pathLst>
                  <a:path w="76171" h="73734">
                    <a:moveTo>
                      <a:pt x="0" y="0"/>
                    </a:moveTo>
                    <a:lnTo>
                      <a:pt x="76172" y="0"/>
                    </a:lnTo>
                    <a:lnTo>
                      <a:pt x="76172" y="73734"/>
                    </a:lnTo>
                    <a:lnTo>
                      <a:pt x="0" y="73734"/>
                    </a:lnTo>
                    <a:close/>
                  </a:path>
                </a:pathLst>
              </a:custGeom>
              <a:solidFill>
                <a:schemeClr val="bg1"/>
              </a:solidFill>
              <a:ln w="6052" cap="flat">
                <a:noFill/>
                <a:prstDash val="solid"/>
                <a:miter/>
              </a:ln>
            </p:spPr>
            <p:txBody>
              <a:bodyPr rtlCol="0" anchor="ctr"/>
              <a:lstStyle/>
              <a:p>
                <a:endParaRPr lang="en-US"/>
              </a:p>
            </p:txBody>
          </p:sp>
        </p:grpSp>
        <p:sp>
          <p:nvSpPr>
            <p:cNvPr id="23" name="Picture 13">
              <a:extLst>
                <a:ext uri="{FF2B5EF4-FFF2-40B4-BE49-F238E27FC236}">
                  <a16:creationId xmlns:a16="http://schemas.microsoft.com/office/drawing/2014/main" id="{70AA7CA5-A41B-4E36-923A-D6F383B3DB31}"/>
                </a:ext>
              </a:extLst>
            </p:cNvPr>
            <p:cNvSpPr/>
            <p:nvPr/>
          </p:nvSpPr>
          <p:spPr>
            <a:xfrm>
              <a:off x="11097778" y="445231"/>
              <a:ext cx="776953" cy="459468"/>
            </a:xfrm>
            <a:custGeom>
              <a:avLst/>
              <a:gdLst>
                <a:gd name="connsiteX0" fmla="*/ 0 w 776953"/>
                <a:gd name="connsiteY0" fmla="*/ 0 h 459468"/>
                <a:gd name="connsiteX1" fmla="*/ 0 w 776953"/>
                <a:gd name="connsiteY1" fmla="*/ 459469 h 459468"/>
                <a:gd name="connsiteX2" fmla="*/ 48750 w 776953"/>
                <a:gd name="connsiteY2" fmla="*/ 459469 h 459468"/>
                <a:gd name="connsiteX3" fmla="*/ 48750 w 776953"/>
                <a:gd name="connsiteY3" fmla="*/ 46312 h 459468"/>
                <a:gd name="connsiteX4" fmla="*/ 726375 w 776953"/>
                <a:gd name="connsiteY4" fmla="*/ 46312 h 459468"/>
                <a:gd name="connsiteX5" fmla="*/ 726375 w 776953"/>
                <a:gd name="connsiteY5" fmla="*/ 459469 h 459468"/>
                <a:gd name="connsiteX6" fmla="*/ 776953 w 776953"/>
                <a:gd name="connsiteY6" fmla="*/ 459469 h 459468"/>
                <a:gd name="connsiteX7" fmla="*/ 776953 w 776953"/>
                <a:gd name="connsiteY7" fmla="*/ 0 h 45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6953" h="459468">
                  <a:moveTo>
                    <a:pt x="0" y="0"/>
                  </a:moveTo>
                  <a:lnTo>
                    <a:pt x="0" y="459469"/>
                  </a:lnTo>
                  <a:lnTo>
                    <a:pt x="48750" y="459469"/>
                  </a:lnTo>
                  <a:lnTo>
                    <a:pt x="48750" y="46312"/>
                  </a:lnTo>
                  <a:lnTo>
                    <a:pt x="726375" y="46312"/>
                  </a:lnTo>
                  <a:lnTo>
                    <a:pt x="726375" y="459469"/>
                  </a:lnTo>
                  <a:lnTo>
                    <a:pt x="776953" y="459469"/>
                  </a:lnTo>
                  <a:lnTo>
                    <a:pt x="776953" y="0"/>
                  </a:lnTo>
                  <a:close/>
                </a:path>
              </a:pathLst>
            </a:custGeom>
            <a:solidFill>
              <a:schemeClr val="bg1"/>
            </a:solidFill>
            <a:ln w="6052" cap="flat">
              <a:noFill/>
              <a:prstDash val="solid"/>
              <a:miter/>
            </a:ln>
          </p:spPr>
          <p:txBody>
            <a:bodyPr rtlCol="0" anchor="ctr"/>
            <a:lstStyle/>
            <a:p>
              <a:endParaRPr lang="en-US"/>
            </a:p>
          </p:txBody>
        </p:sp>
        <p:sp>
          <p:nvSpPr>
            <p:cNvPr id="24" name="Picture 13">
              <a:extLst>
                <a:ext uri="{FF2B5EF4-FFF2-40B4-BE49-F238E27FC236}">
                  <a16:creationId xmlns:a16="http://schemas.microsoft.com/office/drawing/2014/main" id="{F0F60261-713B-410F-8DCE-AA54A02D75EC}"/>
                </a:ext>
              </a:extLst>
            </p:cNvPr>
            <p:cNvSpPr/>
            <p:nvPr/>
          </p:nvSpPr>
          <p:spPr>
            <a:xfrm>
              <a:off x="11027091" y="899216"/>
              <a:ext cx="918328" cy="49968"/>
            </a:xfrm>
            <a:custGeom>
              <a:avLst/>
              <a:gdLst>
                <a:gd name="connsiteX0" fmla="*/ 530156 w 918328"/>
                <a:gd name="connsiteY0" fmla="*/ 0 h 49968"/>
                <a:gd name="connsiteX1" fmla="*/ 530156 w 918328"/>
                <a:gd name="connsiteY1" fmla="*/ 22547 h 49968"/>
                <a:gd name="connsiteX2" fmla="*/ 388781 w 918328"/>
                <a:gd name="connsiteY2" fmla="*/ 22547 h 49968"/>
                <a:gd name="connsiteX3" fmla="*/ 388781 w 918328"/>
                <a:gd name="connsiteY3" fmla="*/ 0 h 49968"/>
                <a:gd name="connsiteX4" fmla="*/ 0 w 918328"/>
                <a:gd name="connsiteY4" fmla="*/ 0 h 49968"/>
                <a:gd name="connsiteX5" fmla="*/ 0 w 918328"/>
                <a:gd name="connsiteY5" fmla="*/ 49969 h 49968"/>
                <a:gd name="connsiteX6" fmla="*/ 918328 w 918328"/>
                <a:gd name="connsiteY6" fmla="*/ 49969 h 49968"/>
                <a:gd name="connsiteX7" fmla="*/ 918328 w 918328"/>
                <a:gd name="connsiteY7" fmla="*/ 0 h 49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8328" h="49968">
                  <a:moveTo>
                    <a:pt x="530156" y="0"/>
                  </a:moveTo>
                  <a:lnTo>
                    <a:pt x="530156" y="22547"/>
                  </a:lnTo>
                  <a:lnTo>
                    <a:pt x="388781" y="22547"/>
                  </a:lnTo>
                  <a:lnTo>
                    <a:pt x="388781" y="0"/>
                  </a:lnTo>
                  <a:lnTo>
                    <a:pt x="0" y="0"/>
                  </a:lnTo>
                  <a:lnTo>
                    <a:pt x="0" y="49969"/>
                  </a:lnTo>
                  <a:lnTo>
                    <a:pt x="918328" y="49969"/>
                  </a:lnTo>
                  <a:lnTo>
                    <a:pt x="918328" y="0"/>
                  </a:lnTo>
                  <a:close/>
                </a:path>
              </a:pathLst>
            </a:custGeom>
            <a:solidFill>
              <a:schemeClr val="bg1"/>
            </a:solidFill>
            <a:ln w="6052"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0256785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M Lab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FA76FC5-DA1C-46AE-A540-74D9F740F17F}"/>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Labs</a:t>
            </a:r>
          </a:p>
        </p:txBody>
      </p:sp>
      <p:sp>
        <p:nvSpPr>
          <p:cNvPr id="7" name="Title 1">
            <a:extLst>
              <a:ext uri="{FF2B5EF4-FFF2-40B4-BE49-F238E27FC236}">
                <a16:creationId xmlns:a16="http://schemas.microsoft.com/office/drawing/2014/main" id="{63C6060E-B01B-4E8E-96D7-38C301A12005}"/>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9" name="Subtitle 2">
            <a:extLst>
              <a:ext uri="{FF2B5EF4-FFF2-40B4-BE49-F238E27FC236}">
                <a16:creationId xmlns:a16="http://schemas.microsoft.com/office/drawing/2014/main" id="{3C5CDA38-AB03-4F18-A0D3-1EEC2BCCC3A5}"/>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3">
            <a:extLst>
              <a:ext uri="{FF2B5EF4-FFF2-40B4-BE49-F238E27FC236}">
                <a16:creationId xmlns:a16="http://schemas.microsoft.com/office/drawing/2014/main" id="{6BFD1E6E-4C9B-481B-B8EC-DD3065139FEC}"/>
              </a:ext>
            </a:extLst>
          </p:cNvPr>
          <p:cNvGrpSpPr/>
          <p:nvPr/>
        </p:nvGrpSpPr>
        <p:grpSpPr>
          <a:xfrm>
            <a:off x="8421793" y="1381046"/>
            <a:ext cx="1129207" cy="1984027"/>
            <a:chOff x="8421793" y="1381046"/>
            <a:chExt cx="1129207" cy="1984027"/>
          </a:xfrm>
        </p:grpSpPr>
        <p:sp>
          <p:nvSpPr>
            <p:cNvPr id="3" name="Picture 13">
              <a:extLst>
                <a:ext uri="{FF2B5EF4-FFF2-40B4-BE49-F238E27FC236}">
                  <a16:creationId xmlns:a16="http://schemas.microsoft.com/office/drawing/2014/main" id="{3ED738FC-DA3D-4758-A8C4-ABAFA43ACA9E}"/>
                </a:ext>
              </a:extLst>
            </p:cNvPr>
            <p:cNvSpPr/>
            <p:nvPr/>
          </p:nvSpPr>
          <p:spPr>
            <a:xfrm>
              <a:off x="8941545" y="1692370"/>
              <a:ext cx="113448" cy="113448"/>
            </a:xfrm>
            <a:custGeom>
              <a:avLst/>
              <a:gdLst>
                <a:gd name="connsiteX0" fmla="*/ 0 w 113448"/>
                <a:gd name="connsiteY0" fmla="*/ 56724 h 113448"/>
                <a:gd name="connsiteX1" fmla="*/ 56724 w 113448"/>
                <a:gd name="connsiteY1" fmla="*/ 0 h 113448"/>
                <a:gd name="connsiteX2" fmla="*/ 113448 w 113448"/>
                <a:gd name="connsiteY2" fmla="*/ 56724 h 113448"/>
                <a:gd name="connsiteX3" fmla="*/ 56724 w 113448"/>
                <a:gd name="connsiteY3" fmla="*/ 113448 h 113448"/>
                <a:gd name="connsiteX4" fmla="*/ 0 w 113448"/>
                <a:gd name="connsiteY4" fmla="*/ 56724 h 113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48" h="113448">
                  <a:moveTo>
                    <a:pt x="0" y="56724"/>
                  </a:moveTo>
                  <a:cubicBezTo>
                    <a:pt x="0" y="25064"/>
                    <a:pt x="25064" y="0"/>
                    <a:pt x="56724" y="0"/>
                  </a:cubicBezTo>
                  <a:cubicBezTo>
                    <a:pt x="88384" y="0"/>
                    <a:pt x="113448" y="25064"/>
                    <a:pt x="113448" y="56724"/>
                  </a:cubicBezTo>
                  <a:cubicBezTo>
                    <a:pt x="113448" y="88384"/>
                    <a:pt x="88384" y="113448"/>
                    <a:pt x="56724" y="113448"/>
                  </a:cubicBezTo>
                  <a:cubicBezTo>
                    <a:pt x="25064" y="113448"/>
                    <a:pt x="0" y="87065"/>
                    <a:pt x="0" y="56724"/>
                  </a:cubicBezTo>
                  <a:close/>
                </a:path>
              </a:pathLst>
            </a:custGeom>
            <a:solidFill>
              <a:srgbClr val="006580"/>
            </a:solidFill>
            <a:ln w="13146" cap="flat">
              <a:noFill/>
              <a:prstDash val="solid"/>
              <a:miter/>
            </a:ln>
          </p:spPr>
          <p:txBody>
            <a:bodyPr rtlCol="0" anchor="ctr"/>
            <a:lstStyle/>
            <a:p>
              <a:endParaRPr lang="en-US"/>
            </a:p>
          </p:txBody>
        </p:sp>
        <p:sp>
          <p:nvSpPr>
            <p:cNvPr id="4" name="Picture 13">
              <a:extLst>
                <a:ext uri="{FF2B5EF4-FFF2-40B4-BE49-F238E27FC236}">
                  <a16:creationId xmlns:a16="http://schemas.microsoft.com/office/drawing/2014/main" id="{BFA4E4CD-7ED6-452C-BCCB-1C04B0AADCBC}"/>
                </a:ext>
              </a:extLst>
            </p:cNvPr>
            <p:cNvSpPr/>
            <p:nvPr/>
          </p:nvSpPr>
          <p:spPr>
            <a:xfrm>
              <a:off x="8898013" y="2221356"/>
              <a:ext cx="155661" cy="155661"/>
            </a:xfrm>
            <a:custGeom>
              <a:avLst/>
              <a:gdLst>
                <a:gd name="connsiteX0" fmla="*/ 155662 w 155661"/>
                <a:gd name="connsiteY0" fmla="*/ 77831 h 155661"/>
                <a:gd name="connsiteX1" fmla="*/ 77831 w 155661"/>
                <a:gd name="connsiteY1" fmla="*/ 155662 h 155661"/>
                <a:gd name="connsiteX2" fmla="*/ 0 w 155661"/>
                <a:gd name="connsiteY2" fmla="*/ 77831 h 155661"/>
                <a:gd name="connsiteX3" fmla="*/ 77831 w 155661"/>
                <a:gd name="connsiteY3" fmla="*/ 0 h 155661"/>
                <a:gd name="connsiteX4" fmla="*/ 155662 w 155661"/>
                <a:gd name="connsiteY4" fmla="*/ 77831 h 15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661" h="155661">
                  <a:moveTo>
                    <a:pt x="155662" y="77831"/>
                  </a:moveTo>
                  <a:cubicBezTo>
                    <a:pt x="155662" y="120816"/>
                    <a:pt x="120816" y="155662"/>
                    <a:pt x="77831" y="155662"/>
                  </a:cubicBezTo>
                  <a:cubicBezTo>
                    <a:pt x="34846" y="155662"/>
                    <a:pt x="0" y="120816"/>
                    <a:pt x="0" y="77831"/>
                  </a:cubicBezTo>
                  <a:cubicBezTo>
                    <a:pt x="0" y="34846"/>
                    <a:pt x="34846" y="0"/>
                    <a:pt x="77831" y="0"/>
                  </a:cubicBezTo>
                  <a:cubicBezTo>
                    <a:pt x="120816" y="0"/>
                    <a:pt x="155662" y="34846"/>
                    <a:pt x="155662" y="77831"/>
                  </a:cubicBezTo>
                  <a:close/>
                </a:path>
              </a:pathLst>
            </a:custGeom>
            <a:solidFill>
              <a:srgbClr val="006580"/>
            </a:solidFill>
            <a:ln w="13146" cap="flat">
              <a:noFill/>
              <a:prstDash val="solid"/>
              <a:miter/>
            </a:ln>
          </p:spPr>
          <p:txBody>
            <a:bodyPr rtlCol="0" anchor="ctr"/>
            <a:lstStyle/>
            <a:p>
              <a:endParaRPr lang="en-US"/>
            </a:p>
          </p:txBody>
        </p:sp>
        <p:sp>
          <p:nvSpPr>
            <p:cNvPr id="5" name="Picture 13">
              <a:extLst>
                <a:ext uri="{FF2B5EF4-FFF2-40B4-BE49-F238E27FC236}">
                  <a16:creationId xmlns:a16="http://schemas.microsoft.com/office/drawing/2014/main" id="{6D9C28B8-2664-4B60-888C-0FC7E922EDBA}"/>
                </a:ext>
              </a:extLst>
            </p:cNvPr>
            <p:cNvSpPr/>
            <p:nvPr/>
          </p:nvSpPr>
          <p:spPr>
            <a:xfrm>
              <a:off x="8537880" y="2507615"/>
              <a:ext cx="902310" cy="755882"/>
            </a:xfrm>
            <a:custGeom>
              <a:avLst/>
              <a:gdLst>
                <a:gd name="connsiteX0" fmla="*/ 713669 w 902310"/>
                <a:gd name="connsiteY0" fmla="*/ 0 h 755882"/>
                <a:gd name="connsiteX1" fmla="*/ 440602 w 902310"/>
                <a:gd name="connsiteY1" fmla="*/ 44852 h 755882"/>
                <a:gd name="connsiteX2" fmla="*/ 180726 w 902310"/>
                <a:gd name="connsiteY2" fmla="*/ 17149 h 755882"/>
                <a:gd name="connsiteX3" fmla="*/ 0 w 902310"/>
                <a:gd name="connsiteY3" fmla="*/ 649030 h 755882"/>
                <a:gd name="connsiteX4" fmla="*/ 434006 w 902310"/>
                <a:gd name="connsiteY4" fmla="*/ 755883 h 755882"/>
                <a:gd name="connsiteX5" fmla="*/ 902310 w 902310"/>
                <a:gd name="connsiteY5" fmla="*/ 656945 h 755882"/>
                <a:gd name="connsiteX6" fmla="*/ 717627 w 902310"/>
                <a:gd name="connsiteY6" fmla="*/ 0 h 755882"/>
                <a:gd name="connsiteX7" fmla="*/ 518433 w 902310"/>
                <a:gd name="connsiteY7" fmla="*/ 626604 h 755882"/>
                <a:gd name="connsiteX8" fmla="*/ 460389 w 902310"/>
                <a:gd name="connsiteY8" fmla="*/ 568561 h 755882"/>
                <a:gd name="connsiteX9" fmla="*/ 518433 w 902310"/>
                <a:gd name="connsiteY9" fmla="*/ 510518 h 755882"/>
                <a:gd name="connsiteX10" fmla="*/ 576476 w 902310"/>
                <a:gd name="connsiteY10" fmla="*/ 568561 h 755882"/>
                <a:gd name="connsiteX11" fmla="*/ 518433 w 902310"/>
                <a:gd name="connsiteY11" fmla="*/ 626604 h 755882"/>
                <a:gd name="connsiteX12" fmla="*/ 623966 w 902310"/>
                <a:gd name="connsiteY12" fmla="*/ 340345 h 755882"/>
                <a:gd name="connsiteX13" fmla="*/ 535582 w 902310"/>
                <a:gd name="connsiteY13" fmla="*/ 251961 h 755882"/>
                <a:gd name="connsiteX14" fmla="*/ 623966 w 902310"/>
                <a:gd name="connsiteY14" fmla="*/ 163577 h 755882"/>
                <a:gd name="connsiteX15" fmla="*/ 712350 w 902310"/>
                <a:gd name="connsiteY15" fmla="*/ 251961 h 755882"/>
                <a:gd name="connsiteX16" fmla="*/ 623966 w 902310"/>
                <a:gd name="connsiteY16" fmla="*/ 340345 h 75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02310" h="755882">
                  <a:moveTo>
                    <a:pt x="713669" y="0"/>
                  </a:moveTo>
                  <a:cubicBezTo>
                    <a:pt x="713669" y="0"/>
                    <a:pt x="646392" y="44852"/>
                    <a:pt x="440602" y="44852"/>
                  </a:cubicBezTo>
                  <a:cubicBezTo>
                    <a:pt x="240088" y="44852"/>
                    <a:pt x="180726" y="17149"/>
                    <a:pt x="180726" y="17149"/>
                  </a:cubicBezTo>
                  <a:lnTo>
                    <a:pt x="0" y="649030"/>
                  </a:lnTo>
                  <a:cubicBezTo>
                    <a:pt x="0" y="649030"/>
                    <a:pt x="11873" y="755883"/>
                    <a:pt x="434006" y="755883"/>
                  </a:cubicBezTo>
                  <a:cubicBezTo>
                    <a:pt x="838990" y="754564"/>
                    <a:pt x="902310" y="656945"/>
                    <a:pt x="902310" y="656945"/>
                  </a:cubicBezTo>
                  <a:lnTo>
                    <a:pt x="717627" y="0"/>
                  </a:lnTo>
                  <a:moveTo>
                    <a:pt x="518433" y="626604"/>
                  </a:moveTo>
                  <a:cubicBezTo>
                    <a:pt x="486773" y="626604"/>
                    <a:pt x="460389" y="600221"/>
                    <a:pt x="460389" y="568561"/>
                  </a:cubicBezTo>
                  <a:cubicBezTo>
                    <a:pt x="460389" y="536901"/>
                    <a:pt x="486773" y="510518"/>
                    <a:pt x="518433" y="510518"/>
                  </a:cubicBezTo>
                  <a:cubicBezTo>
                    <a:pt x="550093" y="510518"/>
                    <a:pt x="576476" y="536901"/>
                    <a:pt x="576476" y="568561"/>
                  </a:cubicBezTo>
                  <a:cubicBezTo>
                    <a:pt x="576476" y="600221"/>
                    <a:pt x="551412" y="626604"/>
                    <a:pt x="518433" y="626604"/>
                  </a:cubicBezTo>
                  <a:close/>
                  <a:moveTo>
                    <a:pt x="623966" y="340345"/>
                  </a:moveTo>
                  <a:cubicBezTo>
                    <a:pt x="575157" y="340345"/>
                    <a:pt x="535582" y="300770"/>
                    <a:pt x="535582" y="251961"/>
                  </a:cubicBezTo>
                  <a:cubicBezTo>
                    <a:pt x="535582" y="203152"/>
                    <a:pt x="575157" y="163577"/>
                    <a:pt x="623966" y="163577"/>
                  </a:cubicBezTo>
                  <a:cubicBezTo>
                    <a:pt x="672775" y="163577"/>
                    <a:pt x="712350" y="203152"/>
                    <a:pt x="712350" y="251961"/>
                  </a:cubicBezTo>
                  <a:cubicBezTo>
                    <a:pt x="712350" y="300770"/>
                    <a:pt x="672775" y="340345"/>
                    <a:pt x="623966" y="340345"/>
                  </a:cubicBezTo>
                  <a:close/>
                </a:path>
              </a:pathLst>
            </a:custGeom>
            <a:solidFill>
              <a:srgbClr val="006580"/>
            </a:solidFill>
            <a:ln w="13146" cap="flat">
              <a:noFill/>
              <a:prstDash val="solid"/>
              <a:miter/>
            </a:ln>
          </p:spPr>
          <p:txBody>
            <a:bodyPr rtlCol="0" anchor="ctr"/>
            <a:lstStyle/>
            <a:p>
              <a:endParaRPr lang="en-US"/>
            </a:p>
          </p:txBody>
        </p:sp>
        <p:sp>
          <p:nvSpPr>
            <p:cNvPr id="10" name="Picture 13">
              <a:extLst>
                <a:ext uri="{FF2B5EF4-FFF2-40B4-BE49-F238E27FC236}">
                  <a16:creationId xmlns:a16="http://schemas.microsoft.com/office/drawing/2014/main" id="{F235C40E-61FB-4242-848F-631886361C20}"/>
                </a:ext>
              </a:extLst>
            </p:cNvPr>
            <p:cNvSpPr/>
            <p:nvPr/>
          </p:nvSpPr>
          <p:spPr>
            <a:xfrm>
              <a:off x="8843927" y="1381046"/>
              <a:ext cx="113448" cy="113448"/>
            </a:xfrm>
            <a:custGeom>
              <a:avLst/>
              <a:gdLst>
                <a:gd name="connsiteX0" fmla="*/ 0 w 113448"/>
                <a:gd name="connsiteY0" fmla="*/ 56724 h 113448"/>
                <a:gd name="connsiteX1" fmla="*/ 56724 w 113448"/>
                <a:gd name="connsiteY1" fmla="*/ 0 h 113448"/>
                <a:gd name="connsiteX2" fmla="*/ 113448 w 113448"/>
                <a:gd name="connsiteY2" fmla="*/ 56724 h 113448"/>
                <a:gd name="connsiteX3" fmla="*/ 56724 w 113448"/>
                <a:gd name="connsiteY3" fmla="*/ 113448 h 113448"/>
                <a:gd name="connsiteX4" fmla="*/ 0 w 113448"/>
                <a:gd name="connsiteY4" fmla="*/ 56724 h 113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48" h="113448">
                  <a:moveTo>
                    <a:pt x="0" y="56724"/>
                  </a:moveTo>
                  <a:cubicBezTo>
                    <a:pt x="0" y="25064"/>
                    <a:pt x="25064" y="0"/>
                    <a:pt x="56724" y="0"/>
                  </a:cubicBezTo>
                  <a:cubicBezTo>
                    <a:pt x="88384" y="0"/>
                    <a:pt x="113448" y="25064"/>
                    <a:pt x="113448" y="56724"/>
                  </a:cubicBezTo>
                  <a:cubicBezTo>
                    <a:pt x="113448" y="88384"/>
                    <a:pt x="88384" y="113448"/>
                    <a:pt x="56724" y="113448"/>
                  </a:cubicBezTo>
                  <a:cubicBezTo>
                    <a:pt x="25064" y="113448"/>
                    <a:pt x="0" y="88384"/>
                    <a:pt x="0" y="56724"/>
                  </a:cubicBezTo>
                  <a:close/>
                </a:path>
              </a:pathLst>
            </a:custGeom>
            <a:solidFill>
              <a:srgbClr val="006580"/>
            </a:solidFill>
            <a:ln w="13146" cap="flat">
              <a:noFill/>
              <a:prstDash val="solid"/>
              <a:miter/>
            </a:ln>
          </p:spPr>
          <p:txBody>
            <a:bodyPr rtlCol="0" anchor="ctr"/>
            <a:lstStyle/>
            <a:p>
              <a:endParaRPr lang="en-US"/>
            </a:p>
          </p:txBody>
        </p:sp>
        <p:sp>
          <p:nvSpPr>
            <p:cNvPr id="12" name="Picture 13">
              <a:extLst>
                <a:ext uri="{FF2B5EF4-FFF2-40B4-BE49-F238E27FC236}">
                  <a16:creationId xmlns:a16="http://schemas.microsoft.com/office/drawing/2014/main" id="{705E19F6-6663-4703-9205-3EDE300D4421}"/>
                </a:ext>
              </a:extLst>
            </p:cNvPr>
            <p:cNvSpPr/>
            <p:nvPr/>
          </p:nvSpPr>
          <p:spPr>
            <a:xfrm>
              <a:off x="8421793" y="1582879"/>
              <a:ext cx="1129207" cy="1782194"/>
            </a:xfrm>
            <a:custGeom>
              <a:avLst/>
              <a:gdLst>
                <a:gd name="connsiteX0" fmla="*/ 561965 w 1129207"/>
                <a:gd name="connsiteY0" fmla="*/ 1782195 h 1782194"/>
                <a:gd name="connsiteX1" fmla="*/ 14511 w 1129207"/>
                <a:gd name="connsiteY1" fmla="*/ 1625214 h 1782194"/>
                <a:gd name="connsiteX2" fmla="*/ 0 w 1129207"/>
                <a:gd name="connsiteY2" fmla="*/ 1604107 h 1782194"/>
                <a:gd name="connsiteX3" fmla="*/ 364090 w 1129207"/>
                <a:gd name="connsiteY3" fmla="*/ 325834 h 1782194"/>
                <a:gd name="connsiteX4" fmla="*/ 364090 w 1129207"/>
                <a:gd name="connsiteY4" fmla="*/ 0 h 1782194"/>
                <a:gd name="connsiteX5" fmla="*/ 469624 w 1129207"/>
                <a:gd name="connsiteY5" fmla="*/ 0 h 1782194"/>
                <a:gd name="connsiteX6" fmla="*/ 469624 w 1129207"/>
                <a:gd name="connsiteY6" fmla="*/ 345622 h 1782194"/>
                <a:gd name="connsiteX7" fmla="*/ 463028 w 1129207"/>
                <a:gd name="connsiteY7" fmla="*/ 362771 h 1782194"/>
                <a:gd name="connsiteX8" fmla="*/ 117406 w 1129207"/>
                <a:gd name="connsiteY8" fmla="*/ 1577724 h 1782194"/>
                <a:gd name="connsiteX9" fmla="*/ 561965 w 1129207"/>
                <a:gd name="connsiteY9" fmla="*/ 1676662 h 1782194"/>
                <a:gd name="connsiteX10" fmla="*/ 1011801 w 1129207"/>
                <a:gd name="connsiteY10" fmla="*/ 1577724 h 1782194"/>
                <a:gd name="connsiteX11" fmla="*/ 663541 w 1129207"/>
                <a:gd name="connsiteY11" fmla="*/ 356175 h 1782194"/>
                <a:gd name="connsiteX12" fmla="*/ 662222 w 1129207"/>
                <a:gd name="connsiteY12" fmla="*/ 336388 h 1782194"/>
                <a:gd name="connsiteX13" fmla="*/ 662222 w 1129207"/>
                <a:gd name="connsiteY13" fmla="*/ 0 h 1782194"/>
                <a:gd name="connsiteX14" fmla="*/ 767755 w 1129207"/>
                <a:gd name="connsiteY14" fmla="*/ 0 h 1782194"/>
                <a:gd name="connsiteX15" fmla="*/ 767755 w 1129207"/>
                <a:gd name="connsiteY15" fmla="*/ 336388 h 1782194"/>
                <a:gd name="connsiteX16" fmla="*/ 1129207 w 1129207"/>
                <a:gd name="connsiteY16" fmla="*/ 1604107 h 1782194"/>
                <a:gd name="connsiteX17" fmla="*/ 1113377 w 1129207"/>
                <a:gd name="connsiteY17" fmla="*/ 1625214 h 1782194"/>
                <a:gd name="connsiteX18" fmla="*/ 561965 w 1129207"/>
                <a:gd name="connsiteY18" fmla="*/ 1782195 h 178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29207" h="1782194">
                  <a:moveTo>
                    <a:pt x="561965" y="1782195"/>
                  </a:moveTo>
                  <a:cubicBezTo>
                    <a:pt x="137193" y="1782195"/>
                    <a:pt x="25064" y="1641044"/>
                    <a:pt x="14511" y="1625214"/>
                  </a:cubicBezTo>
                  <a:lnTo>
                    <a:pt x="0" y="1604107"/>
                  </a:lnTo>
                  <a:lnTo>
                    <a:pt x="364090" y="325834"/>
                  </a:lnTo>
                  <a:lnTo>
                    <a:pt x="364090" y="0"/>
                  </a:lnTo>
                  <a:lnTo>
                    <a:pt x="469624" y="0"/>
                  </a:lnTo>
                  <a:lnTo>
                    <a:pt x="469624" y="345622"/>
                  </a:lnTo>
                  <a:lnTo>
                    <a:pt x="463028" y="362771"/>
                  </a:lnTo>
                  <a:lnTo>
                    <a:pt x="117406" y="1577724"/>
                  </a:lnTo>
                  <a:cubicBezTo>
                    <a:pt x="158300" y="1609384"/>
                    <a:pt x="278344" y="1676662"/>
                    <a:pt x="561965" y="1676662"/>
                  </a:cubicBezTo>
                  <a:cubicBezTo>
                    <a:pt x="844267" y="1676662"/>
                    <a:pt x="969588" y="1609384"/>
                    <a:pt x="1011801" y="1577724"/>
                  </a:cubicBezTo>
                  <a:lnTo>
                    <a:pt x="663541" y="356175"/>
                  </a:lnTo>
                  <a:lnTo>
                    <a:pt x="662222" y="336388"/>
                  </a:lnTo>
                  <a:lnTo>
                    <a:pt x="662222" y="0"/>
                  </a:lnTo>
                  <a:lnTo>
                    <a:pt x="767755" y="0"/>
                  </a:lnTo>
                  <a:lnTo>
                    <a:pt x="767755" y="336388"/>
                  </a:lnTo>
                  <a:lnTo>
                    <a:pt x="1129207" y="1604107"/>
                  </a:lnTo>
                  <a:lnTo>
                    <a:pt x="1113377" y="1625214"/>
                  </a:lnTo>
                  <a:cubicBezTo>
                    <a:pt x="1101505" y="1642363"/>
                    <a:pt x="982780" y="1782195"/>
                    <a:pt x="561965" y="1782195"/>
                  </a:cubicBezTo>
                  <a:close/>
                </a:path>
              </a:pathLst>
            </a:custGeom>
            <a:solidFill>
              <a:srgbClr val="4A4F54"/>
            </a:solidFill>
            <a:ln w="13146"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40674658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ab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514350" indent="-514350">
              <a:buClr>
                <a:schemeClr val="accent1"/>
              </a:buClr>
              <a:buFont typeface="+mj-lt"/>
              <a:buAutoNum type="arabicPeriod"/>
              <a:defRPr b="0"/>
            </a:lvl1pPr>
            <a:lvl2pPr marL="914400" indent="-457200">
              <a:buClr>
                <a:schemeClr val="accent1"/>
              </a:buClr>
              <a:buFont typeface="+mj-lt"/>
              <a:buAutoNum type="alphaLcParenR"/>
              <a:defRPr/>
            </a:lvl2pPr>
            <a:lvl3pPr marL="1428750" indent="-514350">
              <a:buClr>
                <a:schemeClr val="accent1"/>
              </a:buClr>
              <a:buFont typeface="+mj-lt"/>
              <a:buAutoNum type="romanLcPeriod"/>
              <a:defRPr/>
            </a:lvl3pPr>
          </a:lstStyle>
          <a:p>
            <a:pPr lvl="0"/>
            <a:r>
              <a:rPr lang="en-US"/>
              <a:t>If you choose this Point of View it means you are trying  to help the learner answer the Question HOW CAN I CHECK IF I AM DOING IT RIGHT? Read the Ideas Box here on the left outside the slide for more tips on how to address this question.</a:t>
            </a:r>
          </a:p>
          <a:p>
            <a:pPr lvl="1"/>
            <a:r>
              <a:rPr lang="en-US"/>
              <a:t>Second level</a:t>
            </a:r>
          </a:p>
          <a:p>
            <a:pPr lvl="2"/>
            <a:r>
              <a:rPr lang="en-US"/>
              <a:t>Thirds level</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Time to Practice!</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Labs /  Exercises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How can I check to see if I am doing it right? </a:t>
              </a:r>
            </a:p>
            <a:p>
              <a:pPr marL="171450" indent="-171450" algn="l">
                <a:buFont typeface="Arial" panose="020B0604020202020204" pitchFamily="34" charset="0"/>
                <a:buChar char="•"/>
              </a:pPr>
              <a:r>
                <a:rPr lang="en-GB" sz="1200">
                  <a:solidFill>
                    <a:schemeClr val="tx1"/>
                  </a:solidFill>
                  <a:latin typeface="Roboto"/>
                </a:rPr>
                <a:t>Slides won’t be enough for this point of view</a:t>
              </a:r>
            </a:p>
            <a:p>
              <a:pPr marL="171450" indent="-171450" algn="l">
                <a:buFont typeface="Arial" panose="020B0604020202020204" pitchFamily="34" charset="0"/>
                <a:buChar char="•"/>
              </a:pPr>
              <a:r>
                <a:rPr lang="en-GB" sz="1200">
                  <a:solidFill>
                    <a:schemeClr val="tx1"/>
                  </a:solidFill>
                  <a:latin typeface="Roboto"/>
                </a:rPr>
                <a:t>In the slide you will only introduce the problem statement</a:t>
              </a:r>
            </a:p>
            <a:p>
              <a:pPr marL="171450" indent="-171450" algn="l">
                <a:buFont typeface="Arial" panose="020B0604020202020204" pitchFamily="34" charset="0"/>
                <a:buChar char="•"/>
              </a:pPr>
              <a:r>
                <a:rPr lang="en-GB" sz="1200">
                  <a:solidFill>
                    <a:schemeClr val="tx1"/>
                  </a:solidFill>
                  <a:latin typeface="Roboto"/>
                </a:rPr>
                <a:t>You narrate what they will achieve by the end of the exercise</a:t>
              </a:r>
            </a:p>
            <a:p>
              <a:pPr marL="171450" indent="-171450" algn="l">
                <a:buFont typeface="Arial" panose="020B0604020202020204" pitchFamily="34" charset="0"/>
                <a:buChar char="•"/>
              </a:pPr>
              <a:r>
                <a:rPr lang="en-GB" sz="1200">
                  <a:solidFill>
                    <a:schemeClr val="tx1"/>
                  </a:solidFill>
                  <a:latin typeface="Roboto"/>
                </a:rPr>
                <a:t>You can show on the screen the main screen shots </a:t>
              </a:r>
            </a:p>
            <a:p>
              <a:pPr marL="171450" indent="-171450" algn="l">
                <a:buFont typeface="Arial" panose="020B0604020202020204" pitchFamily="34" charset="0"/>
                <a:buChar char="•"/>
              </a:pPr>
              <a:r>
                <a:rPr lang="en-GB" sz="1200">
                  <a:solidFill>
                    <a:schemeClr val="tx1"/>
                  </a:solidFill>
                  <a:latin typeface="Roboto"/>
                </a:rPr>
                <a:t>You can otherwise enumerate the steps</a:t>
              </a:r>
            </a:p>
            <a:p>
              <a:pPr marL="171450" indent="-171450" algn="l">
                <a:buFont typeface="Arial" panose="020B0604020202020204" pitchFamily="34" charset="0"/>
                <a:buChar char="•"/>
              </a:pPr>
              <a:r>
                <a:rPr lang="en-GB" sz="1200">
                  <a:solidFill>
                    <a:schemeClr val="tx1"/>
                  </a:solidFill>
                  <a:latin typeface="Roboto"/>
                </a:rPr>
                <a:t>Try to go beyond having them repeat what you just did; follow your demo. Instead give them a problem to solve.</a:t>
              </a:r>
            </a:p>
            <a:p>
              <a:pPr marL="171450" indent="-171450" algn="l">
                <a:buFont typeface="Arial" panose="020B0604020202020204" pitchFamily="34" charset="0"/>
                <a:buChar char="•"/>
              </a:pPr>
              <a:endParaRPr lang="en-GB" sz="1200">
                <a:solidFill>
                  <a:schemeClr val="tx1"/>
                </a:solidFill>
                <a:latin typeface="Roboto"/>
              </a:endParaRPr>
            </a:p>
            <a:p>
              <a:pPr marL="0" indent="0" algn="l">
                <a:buFont typeface="Arial" panose="020B0604020202020204" pitchFamily="34" charset="0"/>
                <a:buNone/>
              </a:pPr>
              <a:r>
                <a:rPr lang="en-GB" sz="1200" u="sng">
                  <a:solidFill>
                    <a:schemeClr val="tx1"/>
                  </a:solidFill>
                  <a:latin typeface="Roboto"/>
                </a:rPr>
                <a:t>EXERCISE WORKBOOK</a:t>
              </a:r>
            </a:p>
            <a:p>
              <a:pPr marL="171450" indent="-171450" algn="l">
                <a:buFont typeface="Arial" panose="020B0604020202020204" pitchFamily="34" charset="0"/>
                <a:buChar char="•"/>
              </a:pPr>
              <a:r>
                <a:rPr lang="en-GB" sz="1200">
                  <a:solidFill>
                    <a:schemeClr val="tx1"/>
                  </a:solidFill>
                  <a:latin typeface="Roboto"/>
                </a:rPr>
                <a:t>Soon we will also provide you a template for this. In the meantime follow these basic guidelines</a:t>
              </a:r>
            </a:p>
            <a:p>
              <a:pPr marL="171450" indent="-171450" algn="l">
                <a:buFont typeface="Arial" panose="020B0604020202020204" pitchFamily="34" charset="0"/>
                <a:buChar char="•"/>
              </a:pPr>
              <a:r>
                <a:rPr lang="en-GB" sz="1200">
                  <a:solidFill>
                    <a:schemeClr val="tx1"/>
                  </a:solidFill>
                  <a:latin typeface="Roboto"/>
                </a:rPr>
                <a:t>Use a word document not slides</a:t>
              </a:r>
            </a:p>
            <a:p>
              <a:pPr marL="171450" indent="-171450" algn="l">
                <a:buFont typeface="Arial" panose="020B0604020202020204" pitchFamily="34" charset="0"/>
                <a:buChar char="•"/>
              </a:pPr>
              <a:r>
                <a:rPr lang="en-GB" sz="1200">
                  <a:solidFill>
                    <a:schemeClr val="tx1"/>
                  </a:solidFill>
                  <a:latin typeface="Roboto"/>
                </a:rPr>
                <a:t>Start by stating the problem they have to solve</a:t>
              </a:r>
            </a:p>
            <a:p>
              <a:pPr marL="171450" indent="-171450" algn="l">
                <a:buFont typeface="Arial" panose="020B0604020202020204" pitchFamily="34" charset="0"/>
                <a:buChar char="•"/>
              </a:pPr>
              <a:r>
                <a:rPr lang="en-GB" sz="1200">
                  <a:solidFill>
                    <a:schemeClr val="tx1"/>
                  </a:solidFill>
                  <a:latin typeface="Roboto"/>
                </a:rPr>
                <a:t>Explain them what success will look like</a:t>
              </a:r>
            </a:p>
            <a:p>
              <a:pPr marL="171450" indent="-171450" algn="l">
                <a:buFont typeface="Arial" panose="020B0604020202020204" pitchFamily="34" charset="0"/>
                <a:buChar char="•"/>
              </a:pPr>
              <a:r>
                <a:rPr lang="en-GB" sz="1200">
                  <a:solidFill>
                    <a:schemeClr val="tx1"/>
                  </a:solidFill>
                  <a:latin typeface="Roboto"/>
                </a:rPr>
                <a:t>Remind them of any major issues they may find.</a:t>
              </a:r>
            </a:p>
            <a:p>
              <a:pPr marL="171450" indent="-171450" algn="l">
                <a:buFont typeface="Arial" panose="020B0604020202020204" pitchFamily="34" charset="0"/>
                <a:buChar char="•"/>
              </a:pPr>
              <a:r>
                <a:rPr lang="en-GB" sz="1200">
                  <a:solidFill>
                    <a:schemeClr val="tx1"/>
                  </a:solidFill>
                  <a:latin typeface="Roboto"/>
                </a:rPr>
                <a:t>Detail any technical or skills requirements.</a:t>
              </a:r>
            </a:p>
            <a:p>
              <a:pPr marL="171450" indent="-171450" algn="l">
                <a:buFont typeface="Arial" panose="020B0604020202020204" pitchFamily="34" charset="0"/>
                <a:buChar char="•"/>
              </a:pPr>
              <a:r>
                <a:rPr lang="en-GB" sz="1200">
                  <a:solidFill>
                    <a:schemeClr val="tx1"/>
                  </a:solidFill>
                  <a:latin typeface="Roboto"/>
                </a:rPr>
                <a:t>Explain them how to access the Lab environment. Provide all links, keys access codes, etc. Be very detailed, they should be able to do it without help and even if they have never seen the product before, and regardless the machine and configuration.</a:t>
              </a:r>
            </a:p>
            <a:p>
              <a:pPr marL="171450" indent="-171450" algn="l">
                <a:buFont typeface="Arial" panose="020B0604020202020204" pitchFamily="34" charset="0"/>
                <a:buChar char="•"/>
              </a:pPr>
              <a:r>
                <a:rPr lang="en-GB" sz="1200">
                  <a:solidFill>
                    <a:schemeClr val="tx1"/>
                  </a:solidFill>
                  <a:latin typeface="Roboto"/>
                </a:rPr>
                <a:t>Then explain step by step what they should do if they did not achieve the end result</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p:txBody>
        </p:sp>
      </p:grpSp>
      <p:sp>
        <p:nvSpPr>
          <p:cNvPr id="12" name="Text Placeholder 6">
            <a:extLst>
              <a:ext uri="{FF2B5EF4-FFF2-40B4-BE49-F238E27FC236}">
                <a16:creationId xmlns:a16="http://schemas.microsoft.com/office/drawing/2014/main" id="{5E7935F5-7362-43F9-9657-5382D544F7AF}"/>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3" name="Rectangle 12">
            <a:extLst>
              <a:ext uri="{FF2B5EF4-FFF2-40B4-BE49-F238E27FC236}">
                <a16:creationId xmlns:a16="http://schemas.microsoft.com/office/drawing/2014/main" id="{1C8945C6-EB23-4F38-A884-857EB198590A}"/>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4" name="Picture 13">
            <a:extLst>
              <a:ext uri="{FF2B5EF4-FFF2-40B4-BE49-F238E27FC236}">
                <a16:creationId xmlns:a16="http://schemas.microsoft.com/office/drawing/2014/main" id="{032CE50C-45A2-41D3-A6C0-336B15EAA5F2}"/>
              </a:ext>
            </a:extLst>
          </p:cNvPr>
          <p:cNvGrpSpPr/>
          <p:nvPr/>
        </p:nvGrpSpPr>
        <p:grpSpPr>
          <a:xfrm>
            <a:off x="11245741" y="297478"/>
            <a:ext cx="461923" cy="811603"/>
            <a:chOff x="11245741" y="297478"/>
            <a:chExt cx="461923" cy="811603"/>
          </a:xfrm>
          <a:solidFill>
            <a:schemeClr val="bg1"/>
          </a:solidFill>
        </p:grpSpPr>
        <p:sp>
          <p:nvSpPr>
            <p:cNvPr id="5" name="Picture 13">
              <a:extLst>
                <a:ext uri="{FF2B5EF4-FFF2-40B4-BE49-F238E27FC236}">
                  <a16:creationId xmlns:a16="http://schemas.microsoft.com/office/drawing/2014/main" id="{AE6ADE41-6E0D-458C-B04B-C31D233767E2}"/>
                </a:ext>
              </a:extLst>
            </p:cNvPr>
            <p:cNvSpPr/>
            <p:nvPr/>
          </p:nvSpPr>
          <p:spPr>
            <a:xfrm>
              <a:off x="11458356" y="424831"/>
              <a:ext cx="46408" cy="46408"/>
            </a:xfrm>
            <a:custGeom>
              <a:avLst/>
              <a:gdLst>
                <a:gd name="connsiteX0" fmla="*/ 0 w 46408"/>
                <a:gd name="connsiteY0" fmla="*/ 23204 h 46408"/>
                <a:gd name="connsiteX1" fmla="*/ 23204 w 46408"/>
                <a:gd name="connsiteY1" fmla="*/ 0 h 46408"/>
                <a:gd name="connsiteX2" fmla="*/ 46408 w 46408"/>
                <a:gd name="connsiteY2" fmla="*/ 23204 h 46408"/>
                <a:gd name="connsiteX3" fmla="*/ 23204 w 46408"/>
                <a:gd name="connsiteY3" fmla="*/ 46408 h 46408"/>
                <a:gd name="connsiteX4" fmla="*/ 0 w 46408"/>
                <a:gd name="connsiteY4" fmla="*/ 23204 h 46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08" h="46408">
                  <a:moveTo>
                    <a:pt x="0" y="23204"/>
                  </a:moveTo>
                  <a:cubicBezTo>
                    <a:pt x="0" y="10253"/>
                    <a:pt x="10253" y="0"/>
                    <a:pt x="23204" y="0"/>
                  </a:cubicBezTo>
                  <a:cubicBezTo>
                    <a:pt x="36155" y="0"/>
                    <a:pt x="46408" y="10253"/>
                    <a:pt x="46408" y="23204"/>
                  </a:cubicBezTo>
                  <a:cubicBezTo>
                    <a:pt x="46408" y="36155"/>
                    <a:pt x="36155" y="46408"/>
                    <a:pt x="23204" y="46408"/>
                  </a:cubicBezTo>
                  <a:cubicBezTo>
                    <a:pt x="10253" y="46408"/>
                    <a:pt x="0" y="35616"/>
                    <a:pt x="0" y="23204"/>
                  </a:cubicBezTo>
                  <a:close/>
                </a:path>
              </a:pathLst>
            </a:custGeom>
            <a:solidFill>
              <a:schemeClr val="bg1"/>
            </a:solidFill>
            <a:ln w="5358" cap="flat">
              <a:solidFill>
                <a:schemeClr val="bg1"/>
              </a:solidFill>
              <a:prstDash val="solid"/>
              <a:miter/>
            </a:ln>
          </p:spPr>
          <p:txBody>
            <a:bodyPr rtlCol="0" anchor="ctr"/>
            <a:lstStyle/>
            <a:p>
              <a:endParaRPr lang="en-US"/>
            </a:p>
          </p:txBody>
        </p:sp>
        <p:sp>
          <p:nvSpPr>
            <p:cNvPr id="6" name="Picture 13">
              <a:extLst>
                <a:ext uri="{FF2B5EF4-FFF2-40B4-BE49-F238E27FC236}">
                  <a16:creationId xmlns:a16="http://schemas.microsoft.com/office/drawing/2014/main" id="{61926845-BB38-4D6A-8258-927692AA06B6}"/>
                </a:ext>
              </a:extLst>
            </p:cNvPr>
            <p:cNvSpPr/>
            <p:nvPr/>
          </p:nvSpPr>
          <p:spPr>
            <a:xfrm>
              <a:off x="11440548" y="641222"/>
              <a:ext cx="63676" cy="63676"/>
            </a:xfrm>
            <a:custGeom>
              <a:avLst/>
              <a:gdLst>
                <a:gd name="connsiteX0" fmla="*/ 63676 w 63676"/>
                <a:gd name="connsiteY0" fmla="*/ 31838 h 63676"/>
                <a:gd name="connsiteX1" fmla="*/ 31838 w 63676"/>
                <a:gd name="connsiteY1" fmla="*/ 63676 h 63676"/>
                <a:gd name="connsiteX2" fmla="*/ 0 w 63676"/>
                <a:gd name="connsiteY2" fmla="*/ 31838 h 63676"/>
                <a:gd name="connsiteX3" fmla="*/ 31838 w 63676"/>
                <a:gd name="connsiteY3" fmla="*/ 0 h 63676"/>
                <a:gd name="connsiteX4" fmla="*/ 63676 w 63676"/>
                <a:gd name="connsiteY4" fmla="*/ 31838 h 63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76" h="63676">
                  <a:moveTo>
                    <a:pt x="63676" y="31838"/>
                  </a:moveTo>
                  <a:cubicBezTo>
                    <a:pt x="63676" y="49422"/>
                    <a:pt x="49422" y="63676"/>
                    <a:pt x="31838" y="63676"/>
                  </a:cubicBezTo>
                  <a:cubicBezTo>
                    <a:pt x="14254" y="63676"/>
                    <a:pt x="0" y="49422"/>
                    <a:pt x="0" y="31838"/>
                  </a:cubicBezTo>
                  <a:cubicBezTo>
                    <a:pt x="0" y="14254"/>
                    <a:pt x="14254" y="0"/>
                    <a:pt x="31838" y="0"/>
                  </a:cubicBezTo>
                  <a:cubicBezTo>
                    <a:pt x="49422" y="0"/>
                    <a:pt x="63676" y="14254"/>
                    <a:pt x="63676" y="31838"/>
                  </a:cubicBezTo>
                  <a:close/>
                </a:path>
              </a:pathLst>
            </a:custGeom>
            <a:solidFill>
              <a:schemeClr val="bg1"/>
            </a:solidFill>
            <a:ln w="5358" cap="flat">
              <a:solidFill>
                <a:schemeClr val="bg1"/>
              </a:solidFill>
              <a:prstDash val="solid"/>
              <a:miter/>
            </a:ln>
          </p:spPr>
          <p:txBody>
            <a:bodyPr rtlCol="0" anchor="ctr"/>
            <a:lstStyle/>
            <a:p>
              <a:endParaRPr lang="en-US"/>
            </a:p>
          </p:txBody>
        </p:sp>
        <p:sp>
          <p:nvSpPr>
            <p:cNvPr id="7" name="Picture 13">
              <a:extLst>
                <a:ext uri="{FF2B5EF4-FFF2-40B4-BE49-F238E27FC236}">
                  <a16:creationId xmlns:a16="http://schemas.microsoft.com/office/drawing/2014/main" id="{A9F67DB6-04B1-48F0-B7F9-5B6835B5FF4A}"/>
                </a:ext>
              </a:extLst>
            </p:cNvPr>
            <p:cNvSpPr/>
            <p:nvPr/>
          </p:nvSpPr>
          <p:spPr>
            <a:xfrm>
              <a:off x="11293229" y="758322"/>
              <a:ext cx="369106" cy="309207"/>
            </a:xfrm>
            <a:custGeom>
              <a:avLst/>
              <a:gdLst>
                <a:gd name="connsiteX0" fmla="*/ 291940 w 369106"/>
                <a:gd name="connsiteY0" fmla="*/ 0 h 309207"/>
                <a:gd name="connsiteX1" fmla="*/ 180236 w 369106"/>
                <a:gd name="connsiteY1" fmla="*/ 18347 h 309207"/>
                <a:gd name="connsiteX2" fmla="*/ 73929 w 369106"/>
                <a:gd name="connsiteY2" fmla="*/ 7015 h 309207"/>
                <a:gd name="connsiteX3" fmla="*/ 0 w 369106"/>
                <a:gd name="connsiteY3" fmla="*/ 265498 h 309207"/>
                <a:gd name="connsiteX4" fmla="*/ 177538 w 369106"/>
                <a:gd name="connsiteY4" fmla="*/ 309208 h 309207"/>
                <a:gd name="connsiteX5" fmla="*/ 369107 w 369106"/>
                <a:gd name="connsiteY5" fmla="*/ 268736 h 309207"/>
                <a:gd name="connsiteX6" fmla="*/ 293559 w 369106"/>
                <a:gd name="connsiteY6" fmla="*/ 0 h 309207"/>
                <a:gd name="connsiteX7" fmla="*/ 212074 w 369106"/>
                <a:gd name="connsiteY7" fmla="*/ 256324 h 309207"/>
                <a:gd name="connsiteX8" fmla="*/ 188331 w 369106"/>
                <a:gd name="connsiteY8" fmla="*/ 232580 h 309207"/>
                <a:gd name="connsiteX9" fmla="*/ 212074 w 369106"/>
                <a:gd name="connsiteY9" fmla="*/ 208837 h 309207"/>
                <a:gd name="connsiteX10" fmla="*/ 235818 w 369106"/>
                <a:gd name="connsiteY10" fmla="*/ 232580 h 309207"/>
                <a:gd name="connsiteX11" fmla="*/ 212074 w 369106"/>
                <a:gd name="connsiteY11" fmla="*/ 256324 h 309207"/>
                <a:gd name="connsiteX12" fmla="*/ 255245 w 369106"/>
                <a:gd name="connsiteY12" fmla="*/ 139224 h 309207"/>
                <a:gd name="connsiteX13" fmla="*/ 219090 w 369106"/>
                <a:gd name="connsiteY13" fmla="*/ 103069 h 309207"/>
                <a:gd name="connsiteX14" fmla="*/ 255245 w 369106"/>
                <a:gd name="connsiteY14" fmla="*/ 66914 h 309207"/>
                <a:gd name="connsiteX15" fmla="*/ 291400 w 369106"/>
                <a:gd name="connsiteY15" fmla="*/ 103069 h 309207"/>
                <a:gd name="connsiteX16" fmla="*/ 255245 w 369106"/>
                <a:gd name="connsiteY16" fmla="*/ 139224 h 309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9106" h="309207">
                  <a:moveTo>
                    <a:pt x="291940" y="0"/>
                  </a:moveTo>
                  <a:cubicBezTo>
                    <a:pt x="291940" y="0"/>
                    <a:pt x="264419" y="18347"/>
                    <a:pt x="180236" y="18347"/>
                  </a:cubicBezTo>
                  <a:cubicBezTo>
                    <a:pt x="98213" y="18347"/>
                    <a:pt x="73929" y="7015"/>
                    <a:pt x="73929" y="7015"/>
                  </a:cubicBezTo>
                  <a:lnTo>
                    <a:pt x="0" y="265498"/>
                  </a:lnTo>
                  <a:cubicBezTo>
                    <a:pt x="0" y="265498"/>
                    <a:pt x="4857" y="309208"/>
                    <a:pt x="177538" y="309208"/>
                  </a:cubicBezTo>
                  <a:cubicBezTo>
                    <a:pt x="343204" y="308668"/>
                    <a:pt x="369107" y="268736"/>
                    <a:pt x="369107" y="268736"/>
                  </a:cubicBezTo>
                  <a:lnTo>
                    <a:pt x="293559" y="0"/>
                  </a:lnTo>
                  <a:moveTo>
                    <a:pt x="212074" y="256324"/>
                  </a:moveTo>
                  <a:cubicBezTo>
                    <a:pt x="199123" y="256324"/>
                    <a:pt x="188331" y="245532"/>
                    <a:pt x="188331" y="232580"/>
                  </a:cubicBezTo>
                  <a:cubicBezTo>
                    <a:pt x="188331" y="219629"/>
                    <a:pt x="199123" y="208837"/>
                    <a:pt x="212074" y="208837"/>
                  </a:cubicBezTo>
                  <a:cubicBezTo>
                    <a:pt x="225026" y="208837"/>
                    <a:pt x="235818" y="219629"/>
                    <a:pt x="235818" y="232580"/>
                  </a:cubicBezTo>
                  <a:cubicBezTo>
                    <a:pt x="235818" y="245532"/>
                    <a:pt x="225565" y="256324"/>
                    <a:pt x="212074" y="256324"/>
                  </a:cubicBezTo>
                  <a:close/>
                  <a:moveTo>
                    <a:pt x="255245" y="139224"/>
                  </a:moveTo>
                  <a:cubicBezTo>
                    <a:pt x="235279" y="139224"/>
                    <a:pt x="219090" y="123036"/>
                    <a:pt x="219090" y="103069"/>
                  </a:cubicBezTo>
                  <a:cubicBezTo>
                    <a:pt x="219090" y="83103"/>
                    <a:pt x="235279" y="66914"/>
                    <a:pt x="255245" y="66914"/>
                  </a:cubicBezTo>
                  <a:cubicBezTo>
                    <a:pt x="275211" y="66914"/>
                    <a:pt x="291400" y="83103"/>
                    <a:pt x="291400" y="103069"/>
                  </a:cubicBezTo>
                  <a:cubicBezTo>
                    <a:pt x="291400" y="123036"/>
                    <a:pt x="275211" y="139224"/>
                    <a:pt x="255245" y="139224"/>
                  </a:cubicBezTo>
                  <a:close/>
                </a:path>
              </a:pathLst>
            </a:custGeom>
            <a:solidFill>
              <a:schemeClr val="bg1"/>
            </a:solidFill>
            <a:ln w="5358" cap="flat">
              <a:solidFill>
                <a:schemeClr val="bg1"/>
              </a:solidFill>
              <a:prstDash val="solid"/>
              <a:miter/>
            </a:ln>
          </p:spPr>
          <p:txBody>
            <a:bodyPr rtlCol="0" anchor="ctr"/>
            <a:lstStyle/>
            <a:p>
              <a:endParaRPr lang="en-US"/>
            </a:p>
          </p:txBody>
        </p:sp>
        <p:sp>
          <p:nvSpPr>
            <p:cNvPr id="8" name="Picture 13">
              <a:extLst>
                <a:ext uri="{FF2B5EF4-FFF2-40B4-BE49-F238E27FC236}">
                  <a16:creationId xmlns:a16="http://schemas.microsoft.com/office/drawing/2014/main" id="{6CFF3A6A-FDEB-450C-A3A4-5A3A6E60E6F2}"/>
                </a:ext>
              </a:extLst>
            </p:cNvPr>
            <p:cNvSpPr/>
            <p:nvPr/>
          </p:nvSpPr>
          <p:spPr>
            <a:xfrm>
              <a:off x="11418423" y="297478"/>
              <a:ext cx="46408" cy="46408"/>
            </a:xfrm>
            <a:custGeom>
              <a:avLst/>
              <a:gdLst>
                <a:gd name="connsiteX0" fmla="*/ 0 w 46408"/>
                <a:gd name="connsiteY0" fmla="*/ 23204 h 46408"/>
                <a:gd name="connsiteX1" fmla="*/ 23204 w 46408"/>
                <a:gd name="connsiteY1" fmla="*/ 0 h 46408"/>
                <a:gd name="connsiteX2" fmla="*/ 46408 w 46408"/>
                <a:gd name="connsiteY2" fmla="*/ 23204 h 46408"/>
                <a:gd name="connsiteX3" fmla="*/ 23204 w 46408"/>
                <a:gd name="connsiteY3" fmla="*/ 46408 h 46408"/>
                <a:gd name="connsiteX4" fmla="*/ 0 w 46408"/>
                <a:gd name="connsiteY4" fmla="*/ 23204 h 46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08" h="46408">
                  <a:moveTo>
                    <a:pt x="0" y="23204"/>
                  </a:moveTo>
                  <a:cubicBezTo>
                    <a:pt x="0" y="10253"/>
                    <a:pt x="10253" y="0"/>
                    <a:pt x="23204" y="0"/>
                  </a:cubicBezTo>
                  <a:cubicBezTo>
                    <a:pt x="36155" y="0"/>
                    <a:pt x="46408" y="10253"/>
                    <a:pt x="46408" y="23204"/>
                  </a:cubicBezTo>
                  <a:cubicBezTo>
                    <a:pt x="46408" y="36155"/>
                    <a:pt x="36155" y="46408"/>
                    <a:pt x="23204" y="46408"/>
                  </a:cubicBezTo>
                  <a:cubicBezTo>
                    <a:pt x="10253" y="46408"/>
                    <a:pt x="0" y="36155"/>
                    <a:pt x="0" y="23204"/>
                  </a:cubicBezTo>
                  <a:close/>
                </a:path>
              </a:pathLst>
            </a:custGeom>
            <a:solidFill>
              <a:schemeClr val="bg1"/>
            </a:solidFill>
            <a:ln w="5358" cap="flat">
              <a:solidFill>
                <a:schemeClr val="bg1"/>
              </a:solidFill>
              <a:prstDash val="solid"/>
              <a:miter/>
            </a:ln>
          </p:spPr>
          <p:txBody>
            <a:bodyPr rtlCol="0" anchor="ctr"/>
            <a:lstStyle/>
            <a:p>
              <a:endParaRPr lang="en-US"/>
            </a:p>
          </p:txBody>
        </p:sp>
        <p:sp>
          <p:nvSpPr>
            <p:cNvPr id="14" name="Picture 13">
              <a:extLst>
                <a:ext uri="{FF2B5EF4-FFF2-40B4-BE49-F238E27FC236}">
                  <a16:creationId xmlns:a16="http://schemas.microsoft.com/office/drawing/2014/main" id="{8B895381-248F-4DB3-8B40-31062E1D91E7}"/>
                </a:ext>
              </a:extLst>
            </p:cNvPr>
            <p:cNvSpPr/>
            <p:nvPr/>
          </p:nvSpPr>
          <p:spPr>
            <a:xfrm>
              <a:off x="11245741" y="380042"/>
              <a:ext cx="461923" cy="729039"/>
            </a:xfrm>
            <a:custGeom>
              <a:avLst/>
              <a:gdLst>
                <a:gd name="connsiteX0" fmla="*/ 229882 w 461923"/>
                <a:gd name="connsiteY0" fmla="*/ 729040 h 729039"/>
                <a:gd name="connsiteX1" fmla="*/ 5936 w 461923"/>
                <a:gd name="connsiteY1" fmla="*/ 664824 h 729039"/>
                <a:gd name="connsiteX2" fmla="*/ 0 w 461923"/>
                <a:gd name="connsiteY2" fmla="*/ 656190 h 729039"/>
                <a:gd name="connsiteX3" fmla="*/ 148938 w 461923"/>
                <a:gd name="connsiteY3" fmla="*/ 133289 h 729039"/>
                <a:gd name="connsiteX4" fmla="*/ 148938 w 461923"/>
                <a:gd name="connsiteY4" fmla="*/ 0 h 729039"/>
                <a:gd name="connsiteX5" fmla="*/ 192108 w 461923"/>
                <a:gd name="connsiteY5" fmla="*/ 0 h 729039"/>
                <a:gd name="connsiteX6" fmla="*/ 192108 w 461923"/>
                <a:gd name="connsiteY6" fmla="*/ 141383 h 729039"/>
                <a:gd name="connsiteX7" fmla="*/ 189410 w 461923"/>
                <a:gd name="connsiteY7" fmla="*/ 148398 h 729039"/>
                <a:gd name="connsiteX8" fmla="*/ 48027 w 461923"/>
                <a:gd name="connsiteY8" fmla="*/ 645397 h 729039"/>
                <a:gd name="connsiteX9" fmla="*/ 229882 w 461923"/>
                <a:gd name="connsiteY9" fmla="*/ 685869 h 729039"/>
                <a:gd name="connsiteX10" fmla="*/ 413896 w 461923"/>
                <a:gd name="connsiteY10" fmla="*/ 645397 h 729039"/>
                <a:gd name="connsiteX11" fmla="*/ 271434 w 461923"/>
                <a:gd name="connsiteY11" fmla="*/ 145700 h 729039"/>
                <a:gd name="connsiteX12" fmla="*/ 270894 w 461923"/>
                <a:gd name="connsiteY12" fmla="*/ 137606 h 729039"/>
                <a:gd name="connsiteX13" fmla="*/ 270894 w 461923"/>
                <a:gd name="connsiteY13" fmla="*/ 0 h 729039"/>
                <a:gd name="connsiteX14" fmla="*/ 314064 w 461923"/>
                <a:gd name="connsiteY14" fmla="*/ 0 h 729039"/>
                <a:gd name="connsiteX15" fmla="*/ 314064 w 461923"/>
                <a:gd name="connsiteY15" fmla="*/ 137606 h 729039"/>
                <a:gd name="connsiteX16" fmla="*/ 461923 w 461923"/>
                <a:gd name="connsiteY16" fmla="*/ 656190 h 729039"/>
                <a:gd name="connsiteX17" fmla="*/ 455448 w 461923"/>
                <a:gd name="connsiteY17" fmla="*/ 664824 h 729039"/>
                <a:gd name="connsiteX18" fmla="*/ 229882 w 461923"/>
                <a:gd name="connsiteY18" fmla="*/ 729040 h 72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1923" h="729039">
                  <a:moveTo>
                    <a:pt x="229882" y="729040"/>
                  </a:moveTo>
                  <a:cubicBezTo>
                    <a:pt x="56121" y="729040"/>
                    <a:pt x="10253" y="671299"/>
                    <a:pt x="5936" y="664824"/>
                  </a:cubicBezTo>
                  <a:lnTo>
                    <a:pt x="0" y="656190"/>
                  </a:lnTo>
                  <a:lnTo>
                    <a:pt x="148938" y="133289"/>
                  </a:lnTo>
                  <a:lnTo>
                    <a:pt x="148938" y="0"/>
                  </a:lnTo>
                  <a:lnTo>
                    <a:pt x="192108" y="0"/>
                  </a:lnTo>
                  <a:lnTo>
                    <a:pt x="192108" y="141383"/>
                  </a:lnTo>
                  <a:lnTo>
                    <a:pt x="189410" y="148398"/>
                  </a:lnTo>
                  <a:lnTo>
                    <a:pt x="48027" y="645397"/>
                  </a:lnTo>
                  <a:cubicBezTo>
                    <a:pt x="64756" y="658348"/>
                    <a:pt x="113862" y="685869"/>
                    <a:pt x="229882" y="685869"/>
                  </a:cubicBezTo>
                  <a:cubicBezTo>
                    <a:pt x="345363" y="685869"/>
                    <a:pt x="396628" y="658348"/>
                    <a:pt x="413896" y="645397"/>
                  </a:cubicBezTo>
                  <a:lnTo>
                    <a:pt x="271434" y="145700"/>
                  </a:lnTo>
                  <a:lnTo>
                    <a:pt x="270894" y="137606"/>
                  </a:lnTo>
                  <a:lnTo>
                    <a:pt x="270894" y="0"/>
                  </a:lnTo>
                  <a:lnTo>
                    <a:pt x="314064" y="0"/>
                  </a:lnTo>
                  <a:lnTo>
                    <a:pt x="314064" y="137606"/>
                  </a:lnTo>
                  <a:lnTo>
                    <a:pt x="461923" y="656190"/>
                  </a:lnTo>
                  <a:lnTo>
                    <a:pt x="455448" y="664824"/>
                  </a:lnTo>
                  <a:cubicBezTo>
                    <a:pt x="450591" y="671839"/>
                    <a:pt x="402024" y="729040"/>
                    <a:pt x="229882" y="729040"/>
                  </a:cubicBezTo>
                  <a:close/>
                </a:path>
              </a:pathLst>
            </a:custGeom>
            <a:solidFill>
              <a:schemeClr val="bg1"/>
            </a:solidFill>
            <a:ln w="5358" cap="flat">
              <a:solidFill>
                <a:schemeClr val="bg1"/>
              </a:solid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29323380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M Knowledge Chec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962298-8F56-4321-9E8B-FE0C2DDD6DE8}"/>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Knowledge Check</a:t>
            </a:r>
          </a:p>
        </p:txBody>
      </p:sp>
      <p:grpSp>
        <p:nvGrpSpPr>
          <p:cNvPr id="12" name="Group 10">
            <a:extLst>
              <a:ext uri="{FF2B5EF4-FFF2-40B4-BE49-F238E27FC236}">
                <a16:creationId xmlns:a16="http://schemas.microsoft.com/office/drawing/2014/main" id="{D68CC815-7092-4F9B-BA2F-5D4DEDB06B71}"/>
              </a:ext>
            </a:extLst>
          </p:cNvPr>
          <p:cNvGrpSpPr/>
          <p:nvPr userDrawn="1"/>
        </p:nvGrpSpPr>
        <p:grpSpPr>
          <a:xfrm>
            <a:off x="-3795096" y="0"/>
            <a:ext cx="3414630" cy="6858000"/>
            <a:chOff x="-3795096" y="-536713"/>
            <a:chExt cx="3414630" cy="7673009"/>
          </a:xfrm>
        </p:grpSpPr>
        <p:pic>
          <p:nvPicPr>
            <p:cNvPr id="13" name="Picture 8">
              <a:extLst>
                <a:ext uri="{FF2B5EF4-FFF2-40B4-BE49-F238E27FC236}">
                  <a16:creationId xmlns:a16="http://schemas.microsoft.com/office/drawing/2014/main" id="{DE9D1D9B-D214-45AE-A459-EB781857581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5100BFA8-F710-4187-9C1F-4E53B21D9D25}"/>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Prerequisites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What are the rules of the Knowledge Check?</a:t>
              </a:r>
            </a:p>
            <a:p>
              <a:pPr marL="0" indent="0" algn="l">
                <a:buFont typeface="Arial" panose="020B0604020202020204" pitchFamily="34" charset="0"/>
                <a:buNone/>
              </a:pPr>
              <a:r>
                <a:rPr lang="en-GB" sz="1600" b="1">
                  <a:solidFill>
                    <a:srgbClr val="C00000"/>
                  </a:solidFill>
                  <a:latin typeface="Roboto"/>
                </a:rPr>
                <a:t>To be addressed by SME and CA</a:t>
              </a:r>
            </a:p>
            <a:p>
              <a:pPr marL="0" indent="0" algn="l">
                <a:buFont typeface="Arial" panose="020B0604020202020204" pitchFamily="34" charset="0"/>
                <a:buNone/>
              </a:pPr>
              <a:endParaRPr lang="en-GB" sz="1600" b="1">
                <a:solidFill>
                  <a:srgbClr val="C00000"/>
                </a:solidFill>
                <a:latin typeface="Roboto"/>
              </a:endParaRPr>
            </a:p>
            <a:p>
              <a:pPr algn="l"/>
              <a:r>
                <a:rPr lang="en-GB" sz="1600" b="1">
                  <a:solidFill>
                    <a:schemeClr val="tx1"/>
                  </a:solidFill>
                  <a:latin typeface="Roboto"/>
                </a:rPr>
                <a:t>For each (or all of) the questions: </a:t>
              </a:r>
            </a:p>
            <a:p>
              <a:pPr marL="171450" indent="-171450">
                <a:buFont typeface="Arial" panose="020B0604020202020204" pitchFamily="34" charset="0"/>
                <a:buChar char="•"/>
              </a:pPr>
              <a:r>
                <a:rPr lang="en-GB" sz="1200">
                  <a:solidFill>
                    <a:schemeClr val="tx1"/>
                  </a:solidFill>
                  <a:latin typeface="Roboto"/>
                </a:rPr>
                <a:t>How many attempts per question (between 1 and Infinite)?</a:t>
              </a:r>
            </a:p>
            <a:p>
              <a:pPr algn="l"/>
              <a:endParaRPr lang="en-GB" sz="1200">
                <a:solidFill>
                  <a:schemeClr val="tx1"/>
                </a:solidFill>
                <a:latin typeface="Roboto"/>
              </a:endParaRPr>
            </a:p>
            <a:p>
              <a:pPr algn="l"/>
              <a:r>
                <a:rPr lang="en-GB" sz="1600" b="1">
                  <a:solidFill>
                    <a:schemeClr val="tx1"/>
                  </a:solidFill>
                  <a:latin typeface="Roboto"/>
                </a:rPr>
                <a:t>Result of the Quiz:</a:t>
              </a:r>
            </a:p>
            <a:p>
              <a:pPr marL="285750" indent="-285750" algn="l">
                <a:buFont typeface="Arial" panose="020B0604020202020204" pitchFamily="34" charset="0"/>
                <a:buChar char="•"/>
              </a:pPr>
              <a:endParaRPr lang="en-GB" sz="1600" b="1">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Validation of the quiz </a:t>
              </a:r>
              <a:r>
                <a:rPr lang="en-GB" sz="1200" err="1">
                  <a:solidFill>
                    <a:schemeClr val="tx1"/>
                  </a:solidFill>
                  <a:latin typeface="Roboto"/>
                </a:rPr>
                <a:t>throught</a:t>
              </a:r>
              <a:r>
                <a:rPr lang="en-GB" sz="1200">
                  <a:solidFill>
                    <a:schemeClr val="tx1"/>
                  </a:solidFill>
                  <a:latin typeface="Roboto"/>
                </a:rPr>
                <a:t> a score or only by doing it? </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What is the % of good answer for validating the entire quiz if needed ?</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Do we allow the learner to review the Quiz ?</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If he review does the learner see only where he failed or do we show him the good answers ?</a:t>
              </a:r>
            </a:p>
            <a:p>
              <a:pPr marL="171450" indent="-171450" algn="l">
                <a:buFont typeface="Arial" panose="020B0604020202020204" pitchFamily="34" charset="0"/>
                <a:buChar char="•"/>
              </a:pPr>
              <a:endParaRPr lang="en-GB" sz="1200">
                <a:solidFill>
                  <a:schemeClr val="tx1"/>
                </a:solidFill>
                <a:latin typeface="Roboto"/>
              </a:endParaRPr>
            </a:p>
          </p:txBody>
        </p:sp>
      </p:grpSp>
      <p:sp>
        <p:nvSpPr>
          <p:cNvPr id="10" name="Title 1">
            <a:extLst>
              <a:ext uri="{FF2B5EF4-FFF2-40B4-BE49-F238E27FC236}">
                <a16:creationId xmlns:a16="http://schemas.microsoft.com/office/drawing/2014/main" id="{664BA4A2-797A-4B1A-8BAE-521C8D4B797A}"/>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15" name="Subtitle 2">
            <a:extLst>
              <a:ext uri="{FF2B5EF4-FFF2-40B4-BE49-F238E27FC236}">
                <a16:creationId xmlns:a16="http://schemas.microsoft.com/office/drawing/2014/main" id="{74859319-E7A8-4834-9638-67EF89BD84DF}"/>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20">
            <a:extLst>
              <a:ext uri="{FF2B5EF4-FFF2-40B4-BE49-F238E27FC236}">
                <a16:creationId xmlns:a16="http://schemas.microsoft.com/office/drawing/2014/main" id="{0651BA93-A91D-4F8A-AC11-CB3857914A32}"/>
              </a:ext>
            </a:extLst>
          </p:cNvPr>
          <p:cNvGrpSpPr/>
          <p:nvPr/>
        </p:nvGrpSpPr>
        <p:grpSpPr>
          <a:xfrm>
            <a:off x="7976868" y="1511066"/>
            <a:ext cx="1878301" cy="1878301"/>
            <a:chOff x="7976868" y="1511066"/>
            <a:chExt cx="1878301" cy="1878301"/>
          </a:xfrm>
        </p:grpSpPr>
        <p:sp>
          <p:nvSpPr>
            <p:cNvPr id="3" name="Picture 120">
              <a:extLst>
                <a:ext uri="{FF2B5EF4-FFF2-40B4-BE49-F238E27FC236}">
                  <a16:creationId xmlns:a16="http://schemas.microsoft.com/office/drawing/2014/main" id="{50058EF1-1EF9-4DB7-913A-49ECDDE04835}"/>
                </a:ext>
              </a:extLst>
            </p:cNvPr>
            <p:cNvSpPr/>
            <p:nvPr/>
          </p:nvSpPr>
          <p:spPr>
            <a:xfrm>
              <a:off x="7976868" y="1511066"/>
              <a:ext cx="1878301" cy="1878301"/>
            </a:xfrm>
            <a:custGeom>
              <a:avLst/>
              <a:gdLst>
                <a:gd name="connsiteX0" fmla="*/ 939151 w 1878301"/>
                <a:gd name="connsiteY0" fmla="*/ 100176 h 1878301"/>
                <a:gd name="connsiteX1" fmla="*/ 1778125 w 1878301"/>
                <a:gd name="connsiteY1" fmla="*/ 939151 h 1878301"/>
                <a:gd name="connsiteX2" fmla="*/ 939151 w 1878301"/>
                <a:gd name="connsiteY2" fmla="*/ 1778125 h 1878301"/>
                <a:gd name="connsiteX3" fmla="*/ 100176 w 1878301"/>
                <a:gd name="connsiteY3" fmla="*/ 939151 h 1878301"/>
                <a:gd name="connsiteX4" fmla="*/ 939151 w 1878301"/>
                <a:gd name="connsiteY4" fmla="*/ 100176 h 1878301"/>
                <a:gd name="connsiteX5" fmla="*/ 939151 w 1878301"/>
                <a:gd name="connsiteY5" fmla="*/ 0 h 1878301"/>
                <a:gd name="connsiteX6" fmla="*/ 0 w 1878301"/>
                <a:gd name="connsiteY6" fmla="*/ 939151 h 1878301"/>
                <a:gd name="connsiteX7" fmla="*/ 939151 w 1878301"/>
                <a:gd name="connsiteY7" fmla="*/ 1878302 h 1878301"/>
                <a:gd name="connsiteX8" fmla="*/ 1878302 w 1878301"/>
                <a:gd name="connsiteY8" fmla="*/ 939151 h 1878301"/>
                <a:gd name="connsiteX9" fmla="*/ 939151 w 1878301"/>
                <a:gd name="connsiteY9" fmla="*/ 0 h 1878301"/>
                <a:gd name="connsiteX10" fmla="*/ 939151 w 1878301"/>
                <a:gd name="connsiteY10" fmla="*/ 0 h 187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78301" h="1878301">
                  <a:moveTo>
                    <a:pt x="939151" y="100176"/>
                  </a:moveTo>
                  <a:cubicBezTo>
                    <a:pt x="1402465" y="100176"/>
                    <a:pt x="1778125" y="477089"/>
                    <a:pt x="1778125" y="939151"/>
                  </a:cubicBezTo>
                  <a:cubicBezTo>
                    <a:pt x="1778125" y="1401213"/>
                    <a:pt x="1401213" y="1778125"/>
                    <a:pt x="939151" y="1778125"/>
                  </a:cubicBezTo>
                  <a:cubicBezTo>
                    <a:pt x="477089" y="1778125"/>
                    <a:pt x="100176" y="1401213"/>
                    <a:pt x="100176" y="939151"/>
                  </a:cubicBezTo>
                  <a:cubicBezTo>
                    <a:pt x="100176" y="477089"/>
                    <a:pt x="477089" y="100176"/>
                    <a:pt x="939151" y="100176"/>
                  </a:cubicBezTo>
                  <a:moveTo>
                    <a:pt x="939151" y="0"/>
                  </a:moveTo>
                  <a:cubicBezTo>
                    <a:pt x="420740" y="0"/>
                    <a:pt x="0" y="420740"/>
                    <a:pt x="0" y="939151"/>
                  </a:cubicBezTo>
                  <a:cubicBezTo>
                    <a:pt x="0" y="1457562"/>
                    <a:pt x="420740" y="1878302"/>
                    <a:pt x="939151" y="1878302"/>
                  </a:cubicBezTo>
                  <a:cubicBezTo>
                    <a:pt x="1457562" y="1878302"/>
                    <a:pt x="1878302" y="1457562"/>
                    <a:pt x="1878302" y="939151"/>
                  </a:cubicBezTo>
                  <a:cubicBezTo>
                    <a:pt x="1878302" y="420740"/>
                    <a:pt x="1458814" y="0"/>
                    <a:pt x="939151" y="0"/>
                  </a:cubicBezTo>
                  <a:lnTo>
                    <a:pt x="939151" y="0"/>
                  </a:lnTo>
                  <a:close/>
                </a:path>
              </a:pathLst>
            </a:custGeom>
            <a:solidFill>
              <a:srgbClr val="4A4F54"/>
            </a:solidFill>
            <a:ln w="12502" cap="flat">
              <a:noFill/>
              <a:prstDash val="solid"/>
              <a:miter/>
            </a:ln>
          </p:spPr>
          <p:txBody>
            <a:bodyPr rtlCol="0" anchor="ctr"/>
            <a:lstStyle/>
            <a:p>
              <a:endParaRPr lang="en-US"/>
            </a:p>
          </p:txBody>
        </p:sp>
        <p:sp>
          <p:nvSpPr>
            <p:cNvPr id="4" name="Picture 120">
              <a:extLst>
                <a:ext uri="{FF2B5EF4-FFF2-40B4-BE49-F238E27FC236}">
                  <a16:creationId xmlns:a16="http://schemas.microsoft.com/office/drawing/2014/main" id="{DFB4D8FF-AD9C-4B51-BC69-A361B8E3FC70}"/>
                </a:ext>
              </a:extLst>
            </p:cNvPr>
            <p:cNvSpPr/>
            <p:nvPr/>
          </p:nvSpPr>
          <p:spPr>
            <a:xfrm>
              <a:off x="8309953" y="2036990"/>
              <a:ext cx="1213382" cy="956681"/>
            </a:xfrm>
            <a:custGeom>
              <a:avLst/>
              <a:gdLst>
                <a:gd name="connsiteX0" fmla="*/ 421992 w 1213382"/>
                <a:gd name="connsiteY0" fmla="*/ 956682 h 956681"/>
                <a:gd name="connsiteX1" fmla="*/ 0 w 1213382"/>
                <a:gd name="connsiteY1" fmla="*/ 534690 h 956681"/>
                <a:gd name="connsiteX2" fmla="*/ 182821 w 1213382"/>
                <a:gd name="connsiteY2" fmla="*/ 522168 h 956681"/>
                <a:gd name="connsiteX3" fmla="*/ 462062 w 1213382"/>
                <a:gd name="connsiteY3" fmla="*/ 800157 h 956681"/>
                <a:gd name="connsiteX4" fmla="*/ 1046840 w 1213382"/>
                <a:gd name="connsiteY4" fmla="*/ 0 h 956681"/>
                <a:gd name="connsiteX5" fmla="*/ 1213383 w 1213382"/>
                <a:gd name="connsiteY5" fmla="*/ 0 h 956681"/>
                <a:gd name="connsiteX6" fmla="*/ 527177 w 1213382"/>
                <a:gd name="connsiteY6" fmla="*/ 956682 h 956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3382" h="956681">
                  <a:moveTo>
                    <a:pt x="421992" y="956682"/>
                  </a:moveTo>
                  <a:lnTo>
                    <a:pt x="0" y="534690"/>
                  </a:lnTo>
                  <a:lnTo>
                    <a:pt x="182821" y="522168"/>
                  </a:lnTo>
                  <a:lnTo>
                    <a:pt x="462062" y="800157"/>
                  </a:lnTo>
                  <a:lnTo>
                    <a:pt x="1046840" y="0"/>
                  </a:lnTo>
                  <a:lnTo>
                    <a:pt x="1213383" y="0"/>
                  </a:lnTo>
                  <a:lnTo>
                    <a:pt x="527177" y="956682"/>
                  </a:lnTo>
                  <a:close/>
                </a:path>
              </a:pathLst>
            </a:custGeom>
            <a:solidFill>
              <a:srgbClr val="006580"/>
            </a:solidFill>
            <a:ln w="12502"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0087152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Knowledge check - Single Choice">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800000"/>
            <a:ext cx="8280000" cy="803534"/>
          </a:xfrm>
          <a:prstGeom prst="rect">
            <a:avLst/>
          </a:prstGeom>
        </p:spPr>
        <p:txBody>
          <a:bodyPr/>
          <a:lstStyle>
            <a:lvl1pPr marL="514350" indent="-514350">
              <a:buClr>
                <a:schemeClr val="accent1"/>
              </a:buClr>
              <a:buFont typeface="+mj-lt"/>
              <a:buAutoNum type="arabicPeriod"/>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Wrong Answer</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713506" y="0"/>
            <a:ext cx="10088097" cy="720000"/>
          </a:xfrm>
          <a:prstGeom prst="rect">
            <a:avLst/>
          </a:prstGeom>
          <a:solidFill>
            <a:srgbClr val="006580"/>
          </a:solidFill>
        </p:spPr>
        <p:txBody>
          <a:bodyPr>
            <a:normAutofit/>
          </a:bodyPr>
          <a:lstStyle>
            <a:lvl1pPr marL="358775" indent="0">
              <a:defRPr sz="2500">
                <a:solidFill>
                  <a:schemeClr val="bg1"/>
                </a:solidFill>
              </a:defRPr>
            </a:lvl1pPr>
          </a:lstStyle>
          <a:p>
            <a:r>
              <a:rPr lang="en-US"/>
              <a:t>Write your Question or Statement here</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Knowledge Check</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Type: </a:t>
              </a:r>
              <a:r>
                <a:rPr lang="en-GB" sz="1600" b="1">
                  <a:solidFill>
                    <a:srgbClr val="C00000"/>
                  </a:solidFill>
                  <a:latin typeface="Roboto"/>
                </a:rPr>
                <a:t>Single Choice </a:t>
              </a:r>
            </a:p>
            <a:p>
              <a:pPr marL="171450" indent="-171450" algn="l">
                <a:buFont typeface="Arial" panose="020B0604020202020204" pitchFamily="34" charset="0"/>
                <a:buChar char="•"/>
              </a:pPr>
              <a:r>
                <a:rPr lang="en-GB" sz="1200">
                  <a:solidFill>
                    <a:schemeClr val="tx1"/>
                  </a:solidFill>
                  <a:latin typeface="Roboto"/>
                </a:rPr>
                <a:t>The goal of the Knowledge Check is to challenge the learner to remember the learning objectives you set at the begging.</a:t>
              </a:r>
            </a:p>
            <a:p>
              <a:pPr marL="171450" indent="-171450" algn="l">
                <a:buFont typeface="Arial" panose="020B0604020202020204" pitchFamily="34" charset="0"/>
                <a:buChar char="•"/>
              </a:pPr>
              <a:r>
                <a:rPr lang="en-GB" sz="1200">
                  <a:solidFill>
                    <a:schemeClr val="tx1"/>
                  </a:solidFill>
                  <a:latin typeface="Roboto"/>
                </a:rPr>
                <a:t>You must have at least one question per Learning Objective</a:t>
              </a:r>
            </a:p>
            <a:p>
              <a:pPr marL="171450" indent="-171450" algn="l">
                <a:buFont typeface="Arial" panose="020B0604020202020204" pitchFamily="34" charset="0"/>
                <a:buChar char="•"/>
              </a:pPr>
              <a:r>
                <a:rPr lang="en-GB" sz="1200">
                  <a:solidFill>
                    <a:schemeClr val="tx1"/>
                  </a:solidFill>
                  <a:latin typeface="Roboto"/>
                </a:rPr>
                <a:t>The questions should not be tricky but rather straight forward</a:t>
              </a:r>
            </a:p>
            <a:p>
              <a:pPr marL="171450" indent="-171450" algn="l">
                <a:buFont typeface="Arial" panose="020B0604020202020204" pitchFamily="34" charset="0"/>
                <a:buChar char="•"/>
              </a:pPr>
              <a:r>
                <a:rPr lang="en-GB" sz="1200">
                  <a:solidFill>
                    <a:schemeClr val="tx1"/>
                  </a:solidFill>
                  <a:latin typeface="Roboto"/>
                </a:rPr>
                <a:t>Nor should them make the learner feel they are being treated as a child. Obvious wrong answers should not be provided.</a:t>
              </a:r>
            </a:p>
            <a:p>
              <a:pPr marL="171450" indent="-171450" algn="l">
                <a:buFont typeface="Arial" panose="020B0604020202020204" pitchFamily="34" charset="0"/>
                <a:buChar char="•"/>
              </a:pPr>
              <a:r>
                <a:rPr lang="en-GB" sz="1200">
                  <a:solidFill>
                    <a:schemeClr val="tx1"/>
                  </a:solidFill>
                  <a:latin typeface="Roboto"/>
                </a:rPr>
                <a:t>Only one should be correct</a:t>
              </a:r>
            </a:p>
            <a:p>
              <a:pPr marL="171450" indent="-171450" algn="l">
                <a:buFont typeface="Arial" panose="020B0604020202020204" pitchFamily="34" charset="0"/>
                <a:buChar char="•"/>
              </a:pPr>
              <a:r>
                <a:rPr lang="en-GB" sz="1200">
                  <a:solidFill>
                    <a:schemeClr val="tx1"/>
                  </a:solidFill>
                  <a:latin typeface="Roboto"/>
                </a:rPr>
                <a:t>We will take care of randomizing the position of the correct answer</a:t>
              </a:r>
            </a:p>
            <a:p>
              <a:pPr marL="171450" indent="-171450" algn="l">
                <a:buFont typeface="Arial" panose="020B0604020202020204" pitchFamily="34" charset="0"/>
                <a:buChar char="•"/>
              </a:pPr>
              <a:r>
                <a:rPr lang="en-GB" sz="1200">
                  <a:solidFill>
                    <a:schemeClr val="tx1"/>
                  </a:solidFill>
                  <a:latin typeface="Roboto"/>
                </a:rPr>
                <a:t>Please add the feedback in the boxes on the right outside the slide</a:t>
              </a:r>
            </a:p>
            <a:p>
              <a:pPr marL="171450" indent="-171450" algn="l">
                <a:buFont typeface="Arial" panose="020B0604020202020204" pitchFamily="34" charset="0"/>
                <a:buChar char="•"/>
              </a:pPr>
              <a:r>
                <a:rPr lang="en-GB" sz="1200">
                  <a:solidFill>
                    <a:schemeClr val="tx1"/>
                  </a:solidFill>
                  <a:latin typeface="Roboto"/>
                </a:rPr>
                <a:t>Explain why this is not a good choice and which training Material they should revisit before attempting the Knowledge Check again</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p:txBody>
        </p:sp>
      </p:grpSp>
      <p:sp>
        <p:nvSpPr>
          <p:cNvPr id="8" name="Rectangle 7">
            <a:extLst>
              <a:ext uri="{FF2B5EF4-FFF2-40B4-BE49-F238E27FC236}">
                <a16:creationId xmlns:a16="http://schemas.microsoft.com/office/drawing/2014/main" id="{E926610F-D774-44E4-B9FD-2B3315AEF0F5}"/>
              </a:ext>
            </a:extLst>
          </p:cNvPr>
          <p:cNvSpPr/>
          <p:nvPr userDrawn="1"/>
        </p:nvSpPr>
        <p:spPr>
          <a:xfrm>
            <a:off x="0" y="711732"/>
            <a:ext cx="115316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74738" indent="0" algn="l"/>
            <a:r>
              <a:rPr lang="en-US" b="1">
                <a:solidFill>
                  <a:srgbClr val="4A4F54"/>
                </a:solidFill>
                <a:latin typeface="Roboto" panose="02000000000000000000" pitchFamily="2" charset="0"/>
                <a:ea typeface="Roboto" panose="02000000000000000000" pitchFamily="2" charset="0"/>
                <a:cs typeface="Roboto" panose="02000000000000000000" pitchFamily="2" charset="0"/>
              </a:rPr>
              <a:t>Choose the correct Answer</a:t>
            </a:r>
          </a:p>
        </p:txBody>
      </p:sp>
      <p:sp>
        <p:nvSpPr>
          <p:cNvPr id="15" name="Content Placeholder 2">
            <a:extLst>
              <a:ext uri="{FF2B5EF4-FFF2-40B4-BE49-F238E27FC236}">
                <a16:creationId xmlns:a16="http://schemas.microsoft.com/office/drawing/2014/main" id="{EFF5564C-8E81-446F-BC21-A61E1859F398}"/>
              </a:ext>
            </a:extLst>
          </p:cNvPr>
          <p:cNvSpPr>
            <a:spLocks noGrp="1"/>
          </p:cNvSpPr>
          <p:nvPr>
            <p:ph idx="12" hasCustomPrompt="1"/>
          </p:nvPr>
        </p:nvSpPr>
        <p:spPr>
          <a:xfrm>
            <a:off x="360000" y="5220861"/>
            <a:ext cx="8280000" cy="803534"/>
          </a:xfrm>
          <a:prstGeom prst="rect">
            <a:avLst/>
          </a:prstGeom>
        </p:spPr>
        <p:txBody>
          <a:bodyPr/>
          <a:lstStyle>
            <a:lvl1pPr marL="514350" indent="-514350">
              <a:buClr>
                <a:schemeClr val="accent1"/>
              </a:buClr>
              <a:buFont typeface="+mj-lt"/>
              <a:buAutoNum type="arabicPeriod" startAt="4"/>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Wrong Answer</a:t>
            </a:r>
          </a:p>
        </p:txBody>
      </p:sp>
      <p:sp>
        <p:nvSpPr>
          <p:cNvPr id="16" name="Content Placeholder 2">
            <a:extLst>
              <a:ext uri="{FF2B5EF4-FFF2-40B4-BE49-F238E27FC236}">
                <a16:creationId xmlns:a16="http://schemas.microsoft.com/office/drawing/2014/main" id="{E9C6B6E4-70EF-418B-8329-51FFE349154E}"/>
              </a:ext>
            </a:extLst>
          </p:cNvPr>
          <p:cNvSpPr>
            <a:spLocks noGrp="1"/>
          </p:cNvSpPr>
          <p:nvPr>
            <p:ph idx="13" hasCustomPrompt="1"/>
          </p:nvPr>
        </p:nvSpPr>
        <p:spPr>
          <a:xfrm>
            <a:off x="360000" y="4080574"/>
            <a:ext cx="8280000" cy="803534"/>
          </a:xfrm>
          <a:prstGeom prst="rect">
            <a:avLst/>
          </a:prstGeom>
        </p:spPr>
        <p:txBody>
          <a:bodyPr/>
          <a:lstStyle>
            <a:lvl1pPr marL="514350" indent="-514350">
              <a:buClr>
                <a:schemeClr val="accent1"/>
              </a:buClr>
              <a:buFont typeface="+mj-lt"/>
              <a:buAutoNum type="arabicPeriod" startAt="3"/>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Wrong Answer</a:t>
            </a:r>
          </a:p>
        </p:txBody>
      </p:sp>
      <p:sp>
        <p:nvSpPr>
          <p:cNvPr id="17" name="Content Placeholder 2">
            <a:extLst>
              <a:ext uri="{FF2B5EF4-FFF2-40B4-BE49-F238E27FC236}">
                <a16:creationId xmlns:a16="http://schemas.microsoft.com/office/drawing/2014/main" id="{0CFA8499-D9EA-4A1B-B7E5-AE2E491886EB}"/>
              </a:ext>
            </a:extLst>
          </p:cNvPr>
          <p:cNvSpPr>
            <a:spLocks noGrp="1"/>
          </p:cNvSpPr>
          <p:nvPr>
            <p:ph idx="14" hasCustomPrompt="1"/>
          </p:nvPr>
        </p:nvSpPr>
        <p:spPr>
          <a:xfrm>
            <a:off x="360000" y="2940287"/>
            <a:ext cx="8280000" cy="803534"/>
          </a:xfrm>
          <a:prstGeom prst="rect">
            <a:avLst/>
          </a:prstGeom>
        </p:spPr>
        <p:txBody>
          <a:bodyPr/>
          <a:lstStyle>
            <a:lvl1pPr marL="514350" indent="-514350">
              <a:buClr>
                <a:schemeClr val="accent1"/>
              </a:buClr>
              <a:buFont typeface="+mj-lt"/>
              <a:buAutoNum type="arabicPeriod" startAt="2"/>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Correct Answer</a:t>
            </a:r>
          </a:p>
        </p:txBody>
      </p:sp>
      <p:sp>
        <p:nvSpPr>
          <p:cNvPr id="18" name="Rectangle 17">
            <a:extLst>
              <a:ext uri="{FF2B5EF4-FFF2-40B4-BE49-F238E27FC236}">
                <a16:creationId xmlns:a16="http://schemas.microsoft.com/office/drawing/2014/main" id="{E6B6A0B6-1E88-4ED2-92B3-324F33F17C1B}"/>
              </a:ext>
            </a:extLst>
          </p:cNvPr>
          <p:cNvSpPr/>
          <p:nvPr userDrawn="1"/>
        </p:nvSpPr>
        <p:spPr>
          <a:xfrm>
            <a:off x="12274451"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1</a:t>
            </a:r>
          </a:p>
        </p:txBody>
      </p:sp>
      <p:sp>
        <p:nvSpPr>
          <p:cNvPr id="20" name="Rectangle 19">
            <a:extLst>
              <a:ext uri="{FF2B5EF4-FFF2-40B4-BE49-F238E27FC236}">
                <a16:creationId xmlns:a16="http://schemas.microsoft.com/office/drawing/2014/main" id="{4816030C-C12F-4051-BA85-C6A56B65BF6B}"/>
              </a:ext>
            </a:extLst>
          </p:cNvPr>
          <p:cNvSpPr/>
          <p:nvPr userDrawn="1"/>
        </p:nvSpPr>
        <p:spPr>
          <a:xfrm>
            <a:off x="15127800" y="1620000"/>
            <a:ext cx="2466698" cy="526634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2</a:t>
            </a:r>
          </a:p>
          <a:p>
            <a:pPr algn="l"/>
            <a:endParaRPr lang="en-US">
              <a:latin typeface="Roboto" panose="02000000000000000000" pitchFamily="2" charset="0"/>
              <a:ea typeface="Roboto" panose="02000000000000000000" pitchFamily="2" charset="0"/>
              <a:cs typeface="Roboto" panose="02000000000000000000" pitchFamily="2" charset="0"/>
            </a:endParaRPr>
          </a:p>
          <a:p>
            <a:pPr algn="l"/>
            <a:endParaRPr lang="en-US">
              <a:latin typeface="Roboto" panose="02000000000000000000" pitchFamily="2" charset="0"/>
              <a:ea typeface="Roboto" panose="02000000000000000000" pitchFamily="2" charset="0"/>
              <a:cs typeface="Roboto" panose="02000000000000000000" pitchFamily="2" charset="0"/>
            </a:endParaRPr>
          </a:p>
        </p:txBody>
      </p:sp>
      <p:sp>
        <p:nvSpPr>
          <p:cNvPr id="22" name="Rectangle 21">
            <a:extLst>
              <a:ext uri="{FF2B5EF4-FFF2-40B4-BE49-F238E27FC236}">
                <a16:creationId xmlns:a16="http://schemas.microsoft.com/office/drawing/2014/main" id="{6172E2D6-EFE2-424C-B16C-8A4CF8BE80A0}"/>
              </a:ext>
            </a:extLst>
          </p:cNvPr>
          <p:cNvSpPr/>
          <p:nvPr userDrawn="1"/>
        </p:nvSpPr>
        <p:spPr>
          <a:xfrm>
            <a:off x="17981149"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3</a:t>
            </a:r>
          </a:p>
        </p:txBody>
      </p:sp>
      <p:sp>
        <p:nvSpPr>
          <p:cNvPr id="24" name="Rectangle 23">
            <a:extLst>
              <a:ext uri="{FF2B5EF4-FFF2-40B4-BE49-F238E27FC236}">
                <a16:creationId xmlns:a16="http://schemas.microsoft.com/office/drawing/2014/main" id="{6BD31EC4-24A4-4DC3-867C-0F8C5C54B79C}"/>
              </a:ext>
            </a:extLst>
          </p:cNvPr>
          <p:cNvSpPr/>
          <p:nvPr userDrawn="1"/>
        </p:nvSpPr>
        <p:spPr>
          <a:xfrm>
            <a:off x="20834497"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4</a:t>
            </a:r>
          </a:p>
        </p:txBody>
      </p:sp>
      <p:sp>
        <p:nvSpPr>
          <p:cNvPr id="19" name="Text Placeholder 6">
            <a:extLst>
              <a:ext uri="{FF2B5EF4-FFF2-40B4-BE49-F238E27FC236}">
                <a16:creationId xmlns:a16="http://schemas.microsoft.com/office/drawing/2014/main" id="{3A287F5D-DB8E-4ED3-AAEA-E3F897A9AD0A}"/>
              </a:ext>
            </a:extLst>
          </p:cNvPr>
          <p:cNvSpPr>
            <a:spLocks noGrp="1"/>
          </p:cNvSpPr>
          <p:nvPr>
            <p:ph type="body" sz="quarter" idx="15" hasCustomPrompt="1"/>
          </p:nvPr>
        </p:nvSpPr>
        <p:spPr>
          <a:xfrm>
            <a:off x="12274550" y="2173513"/>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21" name="Text Placeholder 6">
            <a:extLst>
              <a:ext uri="{FF2B5EF4-FFF2-40B4-BE49-F238E27FC236}">
                <a16:creationId xmlns:a16="http://schemas.microsoft.com/office/drawing/2014/main" id="{334680BB-5462-4304-A5E5-48E7A2C61CD0}"/>
              </a:ext>
            </a:extLst>
          </p:cNvPr>
          <p:cNvSpPr>
            <a:spLocks noGrp="1"/>
          </p:cNvSpPr>
          <p:nvPr>
            <p:ph type="body" sz="quarter" idx="16" hasCustomPrompt="1"/>
          </p:nvPr>
        </p:nvSpPr>
        <p:spPr>
          <a:xfrm>
            <a:off x="15120520" y="2169949"/>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23" name="Text Placeholder 6">
            <a:extLst>
              <a:ext uri="{FF2B5EF4-FFF2-40B4-BE49-F238E27FC236}">
                <a16:creationId xmlns:a16="http://schemas.microsoft.com/office/drawing/2014/main" id="{7452CE8F-857F-4983-876D-CFF066E16928}"/>
              </a:ext>
            </a:extLst>
          </p:cNvPr>
          <p:cNvSpPr>
            <a:spLocks noGrp="1"/>
          </p:cNvSpPr>
          <p:nvPr>
            <p:ph type="body" sz="quarter" idx="17" hasCustomPrompt="1"/>
          </p:nvPr>
        </p:nvSpPr>
        <p:spPr>
          <a:xfrm>
            <a:off x="17977696" y="2169950"/>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25" name="Text Placeholder 6">
            <a:extLst>
              <a:ext uri="{FF2B5EF4-FFF2-40B4-BE49-F238E27FC236}">
                <a16:creationId xmlns:a16="http://schemas.microsoft.com/office/drawing/2014/main" id="{101BE85B-A166-4A9C-B6E2-EDF4B74B30C2}"/>
              </a:ext>
            </a:extLst>
          </p:cNvPr>
          <p:cNvSpPr>
            <a:spLocks noGrp="1"/>
          </p:cNvSpPr>
          <p:nvPr>
            <p:ph type="body" sz="quarter" idx="18" hasCustomPrompt="1"/>
          </p:nvPr>
        </p:nvSpPr>
        <p:spPr>
          <a:xfrm>
            <a:off x="20831045" y="2169950"/>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27" name="Rectangle 26">
            <a:extLst>
              <a:ext uri="{FF2B5EF4-FFF2-40B4-BE49-F238E27FC236}">
                <a16:creationId xmlns:a16="http://schemas.microsoft.com/office/drawing/2014/main" id="{A622C845-6713-4162-9452-66F406D3B060}"/>
              </a:ext>
            </a:extLst>
          </p:cNvPr>
          <p:cNvSpPr/>
          <p:nvPr userDrawn="1"/>
        </p:nvSpPr>
        <p:spPr>
          <a:xfrm>
            <a:off x="10751320" y="-6400"/>
            <a:ext cx="1440000" cy="1440000"/>
          </a:xfrm>
          <a:prstGeom prst="rect">
            <a:avLst/>
          </a:prstGeom>
          <a:solidFill>
            <a:srgbClr val="006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7" name="Espace réservé du texte 6">
            <a:extLst>
              <a:ext uri="{FF2B5EF4-FFF2-40B4-BE49-F238E27FC236}">
                <a16:creationId xmlns:a16="http://schemas.microsoft.com/office/drawing/2014/main" id="{EC50C2BA-35AD-413D-AC02-D2845434787B}"/>
              </a:ext>
            </a:extLst>
          </p:cNvPr>
          <p:cNvSpPr>
            <a:spLocks noGrp="1"/>
          </p:cNvSpPr>
          <p:nvPr>
            <p:ph type="body" sz="quarter" idx="19" hasCustomPrompt="1"/>
          </p:nvPr>
        </p:nvSpPr>
        <p:spPr>
          <a:xfrm>
            <a:off x="0" y="-1220"/>
            <a:ext cx="720000" cy="720000"/>
          </a:xfrm>
          <a:prstGeom prst="rect">
            <a:avLst/>
          </a:prstGeom>
          <a:solidFill>
            <a:srgbClr val="4A4F54"/>
          </a:solidFill>
          <a:ln w="12700" cap="flat" cmpd="sng" algn="ctr">
            <a:noFill/>
            <a:prstDash val="sysDot"/>
            <a:round/>
            <a:headEnd type="none" w="med" len="med"/>
            <a:tailEnd type="none" w="med" len="lg"/>
          </a:ln>
          <a:effectLst/>
        </p:spPr>
        <p:txBody>
          <a:bodyPr vert="horz" wrap="square" lIns="91440" tIns="45720" rIns="91440" bIns="45720" numCol="1" rtlCol="0" anchor="ctr" anchorCtr="0" compatLnSpc="1">
            <a:prstTxWarp prst="textNoShape">
              <a:avLst/>
            </a:prstTxWarp>
          </a:bodyPr>
          <a:lstStyle>
            <a:lvl1pPr marL="0" indent="0">
              <a:buNone/>
              <a:defRPr lang="fr-FR" sz="3000" b="1" smtClean="0">
                <a:solidFill>
                  <a:schemeClr val="bg1"/>
                </a:solidFill>
                <a:latin typeface="Roboto Mono" panose="00000009000000000000" pitchFamily="49" charset="0"/>
                <a:ea typeface="Roboto Mono" panose="00000009000000000000" pitchFamily="49" charset="0"/>
              </a:defRPr>
            </a:lvl1pPr>
            <a:lvl2pPr>
              <a:defRPr lang="fr-FR" sz="1800" smtClean="0">
                <a:latin typeface="+mn-lt"/>
                <a:ea typeface="+mn-ea"/>
                <a:cs typeface="+mn-cs"/>
              </a:defRPr>
            </a:lvl2pPr>
            <a:lvl3pPr>
              <a:defRPr lang="fr-FR" sz="1800" smtClean="0">
                <a:latin typeface="+mn-lt"/>
                <a:ea typeface="+mn-ea"/>
                <a:cs typeface="+mn-cs"/>
              </a:defRPr>
            </a:lvl3pPr>
            <a:lvl4pPr>
              <a:defRPr lang="fr-FR" smtClean="0">
                <a:latin typeface="+mn-lt"/>
                <a:ea typeface="+mn-ea"/>
                <a:cs typeface="+mn-cs"/>
              </a:defRPr>
            </a:lvl4pPr>
            <a:lvl5pPr>
              <a:defRPr lang="en-US">
                <a:latin typeface="+mn-lt"/>
                <a:ea typeface="+mn-ea"/>
                <a:cs typeface="+mn-cs"/>
              </a:defRPr>
            </a:lvl5pPr>
          </a:lstStyle>
          <a:p>
            <a:pPr marL="0" lvl="0" algn="ctr"/>
            <a:r>
              <a:rPr lang="fr-FR"/>
              <a:t>01</a:t>
            </a:r>
          </a:p>
        </p:txBody>
      </p:sp>
      <p:sp>
        <p:nvSpPr>
          <p:cNvPr id="32" name="Rectangle 31">
            <a:extLst>
              <a:ext uri="{FF2B5EF4-FFF2-40B4-BE49-F238E27FC236}">
                <a16:creationId xmlns:a16="http://schemas.microsoft.com/office/drawing/2014/main" id="{0A2C5429-D36A-4A24-B7B8-48A4A921D42F}"/>
              </a:ext>
            </a:extLst>
          </p:cNvPr>
          <p:cNvSpPr/>
          <p:nvPr userDrawn="1"/>
        </p:nvSpPr>
        <p:spPr>
          <a:xfrm>
            <a:off x="11472000" y="5787984"/>
            <a:ext cx="360000" cy="360000"/>
          </a:xfrm>
          <a:prstGeom prst="rect">
            <a:avLst/>
          </a:prstGeom>
          <a:solidFill>
            <a:srgbClr val="B4B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3" name="Rectangle 32">
            <a:extLst>
              <a:ext uri="{FF2B5EF4-FFF2-40B4-BE49-F238E27FC236}">
                <a16:creationId xmlns:a16="http://schemas.microsoft.com/office/drawing/2014/main" id="{00F592CA-0101-4EA5-B0F6-5233415BA56B}"/>
              </a:ext>
            </a:extLst>
          </p:cNvPr>
          <p:cNvSpPr/>
          <p:nvPr userDrawn="1"/>
        </p:nvSpPr>
        <p:spPr>
          <a:xfrm>
            <a:off x="11826240" y="5429844"/>
            <a:ext cx="360000" cy="36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4" name="Rectangle 33">
            <a:extLst>
              <a:ext uri="{FF2B5EF4-FFF2-40B4-BE49-F238E27FC236}">
                <a16:creationId xmlns:a16="http://schemas.microsoft.com/office/drawing/2014/main" id="{8486D742-0080-4359-BC40-715EB35ECA07}"/>
              </a:ext>
            </a:extLst>
          </p:cNvPr>
          <p:cNvSpPr/>
          <p:nvPr userDrawn="1"/>
        </p:nvSpPr>
        <p:spPr>
          <a:xfrm>
            <a:off x="10752000"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5" name="Rectangle 34">
            <a:extLst>
              <a:ext uri="{FF2B5EF4-FFF2-40B4-BE49-F238E27FC236}">
                <a16:creationId xmlns:a16="http://schemas.microsoft.com/office/drawing/2014/main" id="{A51A8FE4-BCB6-49DC-8C07-06C8EB599AB9}"/>
              </a:ext>
            </a:extLst>
          </p:cNvPr>
          <p:cNvSpPr/>
          <p:nvPr userDrawn="1"/>
        </p:nvSpPr>
        <p:spPr>
          <a:xfrm>
            <a:off x="2731"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4" name="Picture 120">
            <a:extLst>
              <a:ext uri="{FF2B5EF4-FFF2-40B4-BE49-F238E27FC236}">
                <a16:creationId xmlns:a16="http://schemas.microsoft.com/office/drawing/2014/main" id="{A2DF6CE1-BA3C-49A3-83EF-12EF5CD4C75C}"/>
              </a:ext>
            </a:extLst>
          </p:cNvPr>
          <p:cNvGrpSpPr/>
          <p:nvPr/>
        </p:nvGrpSpPr>
        <p:grpSpPr>
          <a:xfrm>
            <a:off x="11188689" y="394848"/>
            <a:ext cx="614724" cy="614724"/>
            <a:chOff x="11188689" y="394848"/>
            <a:chExt cx="614724" cy="614724"/>
          </a:xfrm>
          <a:solidFill>
            <a:schemeClr val="bg1"/>
          </a:solidFill>
        </p:grpSpPr>
        <p:sp>
          <p:nvSpPr>
            <p:cNvPr id="5" name="Picture 120">
              <a:extLst>
                <a:ext uri="{FF2B5EF4-FFF2-40B4-BE49-F238E27FC236}">
                  <a16:creationId xmlns:a16="http://schemas.microsoft.com/office/drawing/2014/main" id="{78B563DC-E4EF-4A56-9E08-6CA1A4B3920F}"/>
                </a:ext>
              </a:extLst>
            </p:cNvPr>
            <p:cNvSpPr/>
            <p:nvPr/>
          </p:nvSpPr>
          <p:spPr>
            <a:xfrm>
              <a:off x="11188689" y="394848"/>
              <a:ext cx="614724" cy="614724"/>
            </a:xfrm>
            <a:custGeom>
              <a:avLst/>
              <a:gdLst>
                <a:gd name="connsiteX0" fmla="*/ 307362 w 614724"/>
                <a:gd name="connsiteY0" fmla="*/ 32785 h 614724"/>
                <a:gd name="connsiteX1" fmla="*/ 581939 w 614724"/>
                <a:gd name="connsiteY1" fmla="*/ 307362 h 614724"/>
                <a:gd name="connsiteX2" fmla="*/ 307362 w 614724"/>
                <a:gd name="connsiteY2" fmla="*/ 581939 h 614724"/>
                <a:gd name="connsiteX3" fmla="*/ 32785 w 614724"/>
                <a:gd name="connsiteY3" fmla="*/ 307362 h 614724"/>
                <a:gd name="connsiteX4" fmla="*/ 307362 w 614724"/>
                <a:gd name="connsiteY4" fmla="*/ 32785 h 614724"/>
                <a:gd name="connsiteX5" fmla="*/ 307362 w 614724"/>
                <a:gd name="connsiteY5" fmla="*/ 0 h 614724"/>
                <a:gd name="connsiteX6" fmla="*/ 0 w 614724"/>
                <a:gd name="connsiteY6" fmla="*/ 307362 h 614724"/>
                <a:gd name="connsiteX7" fmla="*/ 307362 w 614724"/>
                <a:gd name="connsiteY7" fmla="*/ 614724 h 614724"/>
                <a:gd name="connsiteX8" fmla="*/ 614724 w 614724"/>
                <a:gd name="connsiteY8" fmla="*/ 307362 h 614724"/>
                <a:gd name="connsiteX9" fmla="*/ 307362 w 614724"/>
                <a:gd name="connsiteY9" fmla="*/ 0 h 614724"/>
                <a:gd name="connsiteX10" fmla="*/ 307362 w 614724"/>
                <a:gd name="connsiteY10" fmla="*/ 0 h 61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4724" h="614724">
                  <a:moveTo>
                    <a:pt x="307362" y="32785"/>
                  </a:moveTo>
                  <a:cubicBezTo>
                    <a:pt x="458994" y="32785"/>
                    <a:pt x="581939" y="156140"/>
                    <a:pt x="581939" y="307362"/>
                  </a:cubicBezTo>
                  <a:cubicBezTo>
                    <a:pt x="581939" y="458584"/>
                    <a:pt x="458584" y="581939"/>
                    <a:pt x="307362" y="581939"/>
                  </a:cubicBezTo>
                  <a:cubicBezTo>
                    <a:pt x="156140" y="581939"/>
                    <a:pt x="32785" y="458584"/>
                    <a:pt x="32785" y="307362"/>
                  </a:cubicBezTo>
                  <a:cubicBezTo>
                    <a:pt x="32785" y="156140"/>
                    <a:pt x="156140" y="32785"/>
                    <a:pt x="307362" y="32785"/>
                  </a:cubicBezTo>
                  <a:moveTo>
                    <a:pt x="307362" y="0"/>
                  </a:moveTo>
                  <a:cubicBezTo>
                    <a:pt x="137698" y="0"/>
                    <a:pt x="0" y="137698"/>
                    <a:pt x="0" y="307362"/>
                  </a:cubicBezTo>
                  <a:cubicBezTo>
                    <a:pt x="0" y="477026"/>
                    <a:pt x="137698" y="614724"/>
                    <a:pt x="307362" y="614724"/>
                  </a:cubicBezTo>
                  <a:cubicBezTo>
                    <a:pt x="477026" y="614724"/>
                    <a:pt x="614724" y="477026"/>
                    <a:pt x="614724" y="307362"/>
                  </a:cubicBezTo>
                  <a:cubicBezTo>
                    <a:pt x="614724" y="137698"/>
                    <a:pt x="477436" y="0"/>
                    <a:pt x="307362" y="0"/>
                  </a:cubicBezTo>
                  <a:lnTo>
                    <a:pt x="307362" y="0"/>
                  </a:lnTo>
                  <a:close/>
                </a:path>
              </a:pathLst>
            </a:custGeom>
            <a:solidFill>
              <a:schemeClr val="bg1"/>
            </a:solidFill>
            <a:ln w="4068" cap="flat">
              <a:noFill/>
              <a:prstDash val="solid"/>
              <a:miter/>
            </a:ln>
          </p:spPr>
          <p:txBody>
            <a:bodyPr rtlCol="0" anchor="ctr"/>
            <a:lstStyle/>
            <a:p>
              <a:endParaRPr lang="en-US"/>
            </a:p>
          </p:txBody>
        </p:sp>
        <p:sp>
          <p:nvSpPr>
            <p:cNvPr id="6" name="Picture 120">
              <a:extLst>
                <a:ext uri="{FF2B5EF4-FFF2-40B4-BE49-F238E27FC236}">
                  <a16:creationId xmlns:a16="http://schemas.microsoft.com/office/drawing/2014/main" id="{9422A74E-62EF-44BD-B54A-4083EB83B278}"/>
                </a:ext>
              </a:extLst>
            </p:cNvPr>
            <p:cNvSpPr/>
            <p:nvPr/>
          </p:nvSpPr>
          <p:spPr>
            <a:xfrm>
              <a:off x="11297700" y="566971"/>
              <a:ext cx="397111" cy="313099"/>
            </a:xfrm>
            <a:custGeom>
              <a:avLst/>
              <a:gdLst>
                <a:gd name="connsiteX0" fmla="*/ 138108 w 397111"/>
                <a:gd name="connsiteY0" fmla="*/ 313100 h 313099"/>
                <a:gd name="connsiteX1" fmla="*/ 0 w 397111"/>
                <a:gd name="connsiteY1" fmla="*/ 174991 h 313099"/>
                <a:gd name="connsiteX2" fmla="*/ 59833 w 397111"/>
                <a:gd name="connsiteY2" fmla="*/ 170893 h 313099"/>
                <a:gd name="connsiteX3" fmla="*/ 151222 w 397111"/>
                <a:gd name="connsiteY3" fmla="*/ 261873 h 313099"/>
                <a:gd name="connsiteX4" fmla="*/ 342606 w 397111"/>
                <a:gd name="connsiteY4" fmla="*/ 0 h 313099"/>
                <a:gd name="connsiteX5" fmla="*/ 397112 w 397111"/>
                <a:gd name="connsiteY5" fmla="*/ 0 h 313099"/>
                <a:gd name="connsiteX6" fmla="*/ 172533 w 397111"/>
                <a:gd name="connsiteY6" fmla="*/ 313100 h 313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111" h="313099">
                  <a:moveTo>
                    <a:pt x="138108" y="313100"/>
                  </a:moveTo>
                  <a:lnTo>
                    <a:pt x="0" y="174991"/>
                  </a:lnTo>
                  <a:lnTo>
                    <a:pt x="59833" y="170893"/>
                  </a:lnTo>
                  <a:lnTo>
                    <a:pt x="151222" y="261873"/>
                  </a:lnTo>
                  <a:lnTo>
                    <a:pt x="342606" y="0"/>
                  </a:lnTo>
                  <a:lnTo>
                    <a:pt x="397112" y="0"/>
                  </a:lnTo>
                  <a:lnTo>
                    <a:pt x="172533" y="313100"/>
                  </a:lnTo>
                  <a:close/>
                </a:path>
              </a:pathLst>
            </a:custGeom>
            <a:solidFill>
              <a:schemeClr val="bg1"/>
            </a:solidFill>
            <a:ln w="4068"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4169607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Knowledge check - Multiple Choice">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Knowledge Check</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Type: </a:t>
              </a:r>
              <a:r>
                <a:rPr lang="en-GB" sz="1600" b="1">
                  <a:solidFill>
                    <a:srgbClr val="C00000"/>
                  </a:solidFill>
                  <a:latin typeface="Roboto"/>
                </a:rPr>
                <a:t>Multiple Choice </a:t>
              </a:r>
            </a:p>
            <a:p>
              <a:pPr marL="171450" indent="-171450" algn="l">
                <a:buFont typeface="Arial" panose="020B0604020202020204" pitchFamily="34" charset="0"/>
                <a:buChar char="•"/>
              </a:pPr>
              <a:r>
                <a:rPr lang="en-GB" sz="1200">
                  <a:solidFill>
                    <a:schemeClr val="tx1"/>
                  </a:solidFill>
                  <a:latin typeface="Roboto"/>
                </a:rPr>
                <a:t>The goal of the Knowledge Check is to challenge the learner to remember the learning objectives you set at the begging.</a:t>
              </a:r>
            </a:p>
            <a:p>
              <a:pPr marL="171450" indent="-171450" algn="l">
                <a:buFont typeface="Arial" panose="020B0604020202020204" pitchFamily="34" charset="0"/>
                <a:buChar char="•"/>
              </a:pPr>
              <a:r>
                <a:rPr lang="en-GB" sz="1200">
                  <a:solidFill>
                    <a:schemeClr val="tx1"/>
                  </a:solidFill>
                  <a:latin typeface="Roboto"/>
                </a:rPr>
                <a:t>You must have at least one question per Learning Objective</a:t>
              </a:r>
            </a:p>
            <a:p>
              <a:pPr marL="171450" indent="-171450" algn="l">
                <a:buFont typeface="Arial" panose="020B0604020202020204" pitchFamily="34" charset="0"/>
                <a:buChar char="•"/>
              </a:pPr>
              <a:r>
                <a:rPr lang="en-GB" sz="1200">
                  <a:solidFill>
                    <a:schemeClr val="tx1"/>
                  </a:solidFill>
                  <a:latin typeface="Roboto"/>
                </a:rPr>
                <a:t>The questions should not be tricky but rather straight forward</a:t>
              </a:r>
            </a:p>
            <a:p>
              <a:pPr marL="171450" indent="-171450" algn="l">
                <a:buFont typeface="Arial" panose="020B0604020202020204" pitchFamily="34" charset="0"/>
                <a:buChar char="•"/>
              </a:pPr>
              <a:r>
                <a:rPr lang="en-GB" sz="1200">
                  <a:solidFill>
                    <a:schemeClr val="tx1"/>
                  </a:solidFill>
                  <a:latin typeface="Roboto"/>
                </a:rPr>
                <a:t>Nor should them make the learner feel they are being treated as a child. Obvious wrong answers should not be provided.</a:t>
              </a:r>
            </a:p>
            <a:p>
              <a:pPr marL="171450" indent="-171450" algn="l">
                <a:buFont typeface="Arial" panose="020B0604020202020204" pitchFamily="34" charset="0"/>
                <a:buChar char="•"/>
              </a:pPr>
              <a:r>
                <a:rPr lang="en-GB" sz="1200">
                  <a:solidFill>
                    <a:schemeClr val="tx1"/>
                  </a:solidFill>
                  <a:latin typeface="Roboto"/>
                </a:rPr>
                <a:t>Only some should be correct</a:t>
              </a:r>
            </a:p>
            <a:p>
              <a:pPr marL="171450" indent="-171450" algn="l">
                <a:buFont typeface="Arial" panose="020B0604020202020204" pitchFamily="34" charset="0"/>
                <a:buChar char="•"/>
              </a:pPr>
              <a:r>
                <a:rPr lang="en-GB" sz="1200">
                  <a:solidFill>
                    <a:schemeClr val="tx1"/>
                  </a:solidFill>
                  <a:latin typeface="Roboto"/>
                </a:rPr>
                <a:t>Please make bold all the correct answers</a:t>
              </a:r>
            </a:p>
            <a:p>
              <a:pPr marL="171450" indent="-171450" algn="l">
                <a:buFont typeface="Arial" panose="020B0604020202020204" pitchFamily="34" charset="0"/>
                <a:buChar char="•"/>
              </a:pPr>
              <a:r>
                <a:rPr lang="en-GB" sz="1200">
                  <a:solidFill>
                    <a:schemeClr val="tx1"/>
                  </a:solidFill>
                  <a:latin typeface="Roboto"/>
                </a:rPr>
                <a:t>We will take care of randomizing the position of the correct answer</a:t>
              </a:r>
            </a:p>
            <a:p>
              <a:pPr marL="171450" indent="-171450" algn="l">
                <a:buFont typeface="Arial" panose="020B0604020202020204" pitchFamily="34" charset="0"/>
                <a:buChar char="•"/>
              </a:pPr>
              <a:r>
                <a:rPr lang="en-GB" sz="1200">
                  <a:solidFill>
                    <a:schemeClr val="tx1"/>
                  </a:solidFill>
                  <a:latin typeface="Roboto"/>
                </a:rPr>
                <a:t>Please add the feedback in the boxes on the right outside the slide</a:t>
              </a:r>
            </a:p>
            <a:p>
              <a:pPr marL="171450" indent="-171450" algn="l">
                <a:buFont typeface="Arial" panose="020B0604020202020204" pitchFamily="34" charset="0"/>
                <a:buChar char="•"/>
              </a:pPr>
              <a:r>
                <a:rPr lang="en-GB" sz="1200">
                  <a:solidFill>
                    <a:schemeClr val="tx1"/>
                  </a:solidFill>
                  <a:latin typeface="Roboto"/>
                </a:rPr>
                <a:t>Explain why this is not a good choice and which training Material they should revisit before attempting the Knowledge Check again</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p:txBody>
        </p:sp>
      </p:grpSp>
      <p:sp>
        <p:nvSpPr>
          <p:cNvPr id="8" name="Rectangle 7">
            <a:extLst>
              <a:ext uri="{FF2B5EF4-FFF2-40B4-BE49-F238E27FC236}">
                <a16:creationId xmlns:a16="http://schemas.microsoft.com/office/drawing/2014/main" id="{E926610F-D774-44E4-B9FD-2B3315AEF0F5}"/>
              </a:ext>
            </a:extLst>
          </p:cNvPr>
          <p:cNvSpPr/>
          <p:nvPr userDrawn="1"/>
        </p:nvSpPr>
        <p:spPr>
          <a:xfrm>
            <a:off x="0" y="703200"/>
            <a:ext cx="115443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74738" lvl="0" indent="0"/>
            <a:r>
              <a:rPr lang="en-US" b="1">
                <a:solidFill>
                  <a:srgbClr val="4A4F54"/>
                </a:solidFill>
                <a:latin typeface="Roboto" panose="02000000000000000000" pitchFamily="2" charset="0"/>
                <a:ea typeface="Roboto" panose="02000000000000000000" pitchFamily="2" charset="0"/>
                <a:cs typeface="Roboto" panose="02000000000000000000" pitchFamily="2" charset="0"/>
              </a:rPr>
              <a:t>Check all the correct Answer</a:t>
            </a:r>
          </a:p>
        </p:txBody>
      </p:sp>
      <p:sp>
        <p:nvSpPr>
          <p:cNvPr id="26" name="Rectangle 25">
            <a:extLst>
              <a:ext uri="{FF2B5EF4-FFF2-40B4-BE49-F238E27FC236}">
                <a16:creationId xmlns:a16="http://schemas.microsoft.com/office/drawing/2014/main" id="{8FFB35B8-A2F2-43E2-82E3-FEA8032A8DE3}"/>
              </a:ext>
            </a:extLst>
          </p:cNvPr>
          <p:cNvSpPr/>
          <p:nvPr userDrawn="1"/>
        </p:nvSpPr>
        <p:spPr>
          <a:xfrm>
            <a:off x="12274451"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1</a:t>
            </a:r>
          </a:p>
        </p:txBody>
      </p:sp>
      <p:sp>
        <p:nvSpPr>
          <p:cNvPr id="27" name="Rectangle 26">
            <a:extLst>
              <a:ext uri="{FF2B5EF4-FFF2-40B4-BE49-F238E27FC236}">
                <a16:creationId xmlns:a16="http://schemas.microsoft.com/office/drawing/2014/main" id="{C5B3405B-4664-4FBF-8386-D8FC894CFD0A}"/>
              </a:ext>
            </a:extLst>
          </p:cNvPr>
          <p:cNvSpPr/>
          <p:nvPr userDrawn="1"/>
        </p:nvSpPr>
        <p:spPr>
          <a:xfrm>
            <a:off x="15127800" y="1620000"/>
            <a:ext cx="2466698" cy="526634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2</a:t>
            </a:r>
          </a:p>
          <a:p>
            <a:pPr algn="l"/>
            <a:endParaRPr lang="en-US">
              <a:latin typeface="Roboto" panose="02000000000000000000" pitchFamily="2" charset="0"/>
              <a:ea typeface="Roboto" panose="02000000000000000000" pitchFamily="2" charset="0"/>
              <a:cs typeface="Roboto" panose="02000000000000000000" pitchFamily="2" charset="0"/>
            </a:endParaRPr>
          </a:p>
          <a:p>
            <a:pPr algn="l"/>
            <a:endParaRPr lang="en-US">
              <a:latin typeface="Roboto" panose="02000000000000000000" pitchFamily="2" charset="0"/>
              <a:ea typeface="Roboto" panose="02000000000000000000" pitchFamily="2" charset="0"/>
              <a:cs typeface="Roboto" panose="02000000000000000000" pitchFamily="2" charset="0"/>
            </a:endParaRPr>
          </a:p>
        </p:txBody>
      </p:sp>
      <p:sp>
        <p:nvSpPr>
          <p:cNvPr id="28" name="Rectangle 27">
            <a:extLst>
              <a:ext uri="{FF2B5EF4-FFF2-40B4-BE49-F238E27FC236}">
                <a16:creationId xmlns:a16="http://schemas.microsoft.com/office/drawing/2014/main" id="{E8015D23-E90D-4C2C-B9ED-67CE74E44083}"/>
              </a:ext>
            </a:extLst>
          </p:cNvPr>
          <p:cNvSpPr/>
          <p:nvPr userDrawn="1"/>
        </p:nvSpPr>
        <p:spPr>
          <a:xfrm>
            <a:off x="17981149"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3</a:t>
            </a:r>
          </a:p>
        </p:txBody>
      </p:sp>
      <p:sp>
        <p:nvSpPr>
          <p:cNvPr id="29" name="Rectangle 28">
            <a:extLst>
              <a:ext uri="{FF2B5EF4-FFF2-40B4-BE49-F238E27FC236}">
                <a16:creationId xmlns:a16="http://schemas.microsoft.com/office/drawing/2014/main" id="{C24B448B-E31F-4913-84F6-476B6F140D8C}"/>
              </a:ext>
            </a:extLst>
          </p:cNvPr>
          <p:cNvSpPr/>
          <p:nvPr userDrawn="1"/>
        </p:nvSpPr>
        <p:spPr>
          <a:xfrm>
            <a:off x="20834497"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4</a:t>
            </a:r>
          </a:p>
        </p:txBody>
      </p:sp>
      <p:sp>
        <p:nvSpPr>
          <p:cNvPr id="30" name="Text Placeholder 6">
            <a:extLst>
              <a:ext uri="{FF2B5EF4-FFF2-40B4-BE49-F238E27FC236}">
                <a16:creationId xmlns:a16="http://schemas.microsoft.com/office/drawing/2014/main" id="{74A736E4-AB01-420E-A6D9-75247F7FC9AD}"/>
              </a:ext>
            </a:extLst>
          </p:cNvPr>
          <p:cNvSpPr>
            <a:spLocks noGrp="1"/>
          </p:cNvSpPr>
          <p:nvPr>
            <p:ph type="body" sz="quarter" idx="15" hasCustomPrompt="1"/>
          </p:nvPr>
        </p:nvSpPr>
        <p:spPr>
          <a:xfrm>
            <a:off x="12274550" y="2173513"/>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31" name="Text Placeholder 6">
            <a:extLst>
              <a:ext uri="{FF2B5EF4-FFF2-40B4-BE49-F238E27FC236}">
                <a16:creationId xmlns:a16="http://schemas.microsoft.com/office/drawing/2014/main" id="{7015406A-3711-4E7E-B572-B8DDB49D886E}"/>
              </a:ext>
            </a:extLst>
          </p:cNvPr>
          <p:cNvSpPr>
            <a:spLocks noGrp="1"/>
          </p:cNvSpPr>
          <p:nvPr>
            <p:ph type="body" sz="quarter" idx="16" hasCustomPrompt="1"/>
          </p:nvPr>
        </p:nvSpPr>
        <p:spPr>
          <a:xfrm>
            <a:off x="15120520" y="2169949"/>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32" name="Text Placeholder 6">
            <a:extLst>
              <a:ext uri="{FF2B5EF4-FFF2-40B4-BE49-F238E27FC236}">
                <a16:creationId xmlns:a16="http://schemas.microsoft.com/office/drawing/2014/main" id="{60C545BF-B293-402E-9A9C-1959F543106B}"/>
              </a:ext>
            </a:extLst>
          </p:cNvPr>
          <p:cNvSpPr>
            <a:spLocks noGrp="1"/>
          </p:cNvSpPr>
          <p:nvPr>
            <p:ph type="body" sz="quarter" idx="17" hasCustomPrompt="1"/>
          </p:nvPr>
        </p:nvSpPr>
        <p:spPr>
          <a:xfrm>
            <a:off x="17977696" y="2169950"/>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33" name="Text Placeholder 6">
            <a:extLst>
              <a:ext uri="{FF2B5EF4-FFF2-40B4-BE49-F238E27FC236}">
                <a16:creationId xmlns:a16="http://schemas.microsoft.com/office/drawing/2014/main" id="{DA427029-8FB6-4E2E-B8F5-53C09D50FC59}"/>
              </a:ext>
            </a:extLst>
          </p:cNvPr>
          <p:cNvSpPr>
            <a:spLocks noGrp="1"/>
          </p:cNvSpPr>
          <p:nvPr>
            <p:ph type="body" sz="quarter" idx="18" hasCustomPrompt="1"/>
          </p:nvPr>
        </p:nvSpPr>
        <p:spPr>
          <a:xfrm>
            <a:off x="20831045" y="2169950"/>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24" name="Text Placeholder 6">
            <a:extLst>
              <a:ext uri="{FF2B5EF4-FFF2-40B4-BE49-F238E27FC236}">
                <a16:creationId xmlns:a16="http://schemas.microsoft.com/office/drawing/2014/main" id="{2B32B71D-F028-4F99-98EC-F3EFFB9B0C08}"/>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1600" b="1">
                <a:solidFill>
                  <a:schemeClr val="bg1"/>
                </a:solidFill>
              </a:defRPr>
            </a:lvl1pPr>
          </a:lstStyle>
          <a:p>
            <a:pPr lvl="0"/>
            <a:r>
              <a:rPr lang="en-US"/>
              <a:t>#/#</a:t>
            </a:r>
          </a:p>
        </p:txBody>
      </p:sp>
      <p:sp>
        <p:nvSpPr>
          <p:cNvPr id="23" name="Title 1">
            <a:extLst>
              <a:ext uri="{FF2B5EF4-FFF2-40B4-BE49-F238E27FC236}">
                <a16:creationId xmlns:a16="http://schemas.microsoft.com/office/drawing/2014/main" id="{0F53DAA8-1459-48AB-9231-8D6E8EDEF391}"/>
              </a:ext>
            </a:extLst>
          </p:cNvPr>
          <p:cNvSpPr>
            <a:spLocks noGrp="1"/>
          </p:cNvSpPr>
          <p:nvPr>
            <p:ph type="title" hasCustomPrompt="1"/>
          </p:nvPr>
        </p:nvSpPr>
        <p:spPr>
          <a:xfrm>
            <a:off x="713506" y="0"/>
            <a:ext cx="10088097" cy="720000"/>
          </a:xfrm>
          <a:prstGeom prst="rect">
            <a:avLst/>
          </a:prstGeom>
          <a:solidFill>
            <a:srgbClr val="006580"/>
          </a:solidFill>
        </p:spPr>
        <p:txBody>
          <a:bodyPr>
            <a:normAutofit/>
          </a:bodyPr>
          <a:lstStyle>
            <a:lvl1pPr marL="358775" indent="0">
              <a:defRPr sz="2500">
                <a:solidFill>
                  <a:schemeClr val="bg1"/>
                </a:solidFill>
              </a:defRPr>
            </a:lvl1pPr>
          </a:lstStyle>
          <a:p>
            <a:r>
              <a:rPr lang="en-US"/>
              <a:t>Write your Question or Statement here</a:t>
            </a:r>
          </a:p>
        </p:txBody>
      </p:sp>
      <p:sp>
        <p:nvSpPr>
          <p:cNvPr id="25" name="Rectangle 24">
            <a:extLst>
              <a:ext uri="{FF2B5EF4-FFF2-40B4-BE49-F238E27FC236}">
                <a16:creationId xmlns:a16="http://schemas.microsoft.com/office/drawing/2014/main" id="{4738C7CE-A3CF-4EDE-AFFE-D6F7E5849817}"/>
              </a:ext>
            </a:extLst>
          </p:cNvPr>
          <p:cNvSpPr/>
          <p:nvPr userDrawn="1"/>
        </p:nvSpPr>
        <p:spPr>
          <a:xfrm>
            <a:off x="10751320" y="-6400"/>
            <a:ext cx="1440000" cy="1440000"/>
          </a:xfrm>
          <a:prstGeom prst="rect">
            <a:avLst/>
          </a:prstGeom>
          <a:solidFill>
            <a:srgbClr val="006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5" name="Espace réservé du texte 6">
            <a:extLst>
              <a:ext uri="{FF2B5EF4-FFF2-40B4-BE49-F238E27FC236}">
                <a16:creationId xmlns:a16="http://schemas.microsoft.com/office/drawing/2014/main" id="{53157B9C-D1D2-4A2F-9D5E-1B1BA04DDD41}"/>
              </a:ext>
            </a:extLst>
          </p:cNvPr>
          <p:cNvSpPr>
            <a:spLocks noGrp="1"/>
          </p:cNvSpPr>
          <p:nvPr>
            <p:ph type="body" sz="quarter" idx="19" hasCustomPrompt="1"/>
          </p:nvPr>
        </p:nvSpPr>
        <p:spPr>
          <a:xfrm>
            <a:off x="0" y="-1220"/>
            <a:ext cx="720000" cy="720000"/>
          </a:xfrm>
          <a:prstGeom prst="rect">
            <a:avLst/>
          </a:prstGeom>
          <a:solidFill>
            <a:srgbClr val="4A4F54"/>
          </a:solidFill>
          <a:ln w="12700" cap="flat" cmpd="sng" algn="ctr">
            <a:noFill/>
            <a:prstDash val="sysDot"/>
            <a:round/>
            <a:headEnd type="none" w="med" len="med"/>
            <a:tailEnd type="none" w="med" len="lg"/>
          </a:ln>
          <a:effectLst/>
        </p:spPr>
        <p:txBody>
          <a:bodyPr vert="horz" wrap="square" lIns="91440" tIns="45720" rIns="91440" bIns="45720" numCol="1" rtlCol="0" anchor="ctr" anchorCtr="0" compatLnSpc="1">
            <a:prstTxWarp prst="textNoShape">
              <a:avLst/>
            </a:prstTxWarp>
          </a:bodyPr>
          <a:lstStyle>
            <a:lvl1pPr marL="0" indent="0">
              <a:buNone/>
              <a:defRPr lang="fr-FR" sz="3000" b="1" smtClean="0">
                <a:solidFill>
                  <a:schemeClr val="bg1"/>
                </a:solidFill>
                <a:latin typeface="Roboto Mono" panose="00000009000000000000" pitchFamily="49" charset="0"/>
                <a:ea typeface="Roboto Mono" panose="00000009000000000000" pitchFamily="49" charset="0"/>
              </a:defRPr>
            </a:lvl1pPr>
            <a:lvl2pPr>
              <a:defRPr lang="fr-FR" sz="1800" smtClean="0">
                <a:latin typeface="+mn-lt"/>
                <a:ea typeface="+mn-ea"/>
                <a:cs typeface="+mn-cs"/>
              </a:defRPr>
            </a:lvl2pPr>
            <a:lvl3pPr>
              <a:defRPr lang="fr-FR" sz="1800" smtClean="0">
                <a:latin typeface="+mn-lt"/>
                <a:ea typeface="+mn-ea"/>
                <a:cs typeface="+mn-cs"/>
              </a:defRPr>
            </a:lvl3pPr>
            <a:lvl4pPr>
              <a:defRPr lang="fr-FR" smtClean="0">
                <a:latin typeface="+mn-lt"/>
                <a:ea typeface="+mn-ea"/>
                <a:cs typeface="+mn-cs"/>
              </a:defRPr>
            </a:lvl4pPr>
            <a:lvl5pPr>
              <a:defRPr lang="en-US">
                <a:latin typeface="+mn-lt"/>
                <a:ea typeface="+mn-ea"/>
                <a:cs typeface="+mn-cs"/>
              </a:defRPr>
            </a:lvl5pPr>
          </a:lstStyle>
          <a:p>
            <a:pPr marL="0" lvl="0" algn="ctr"/>
            <a:r>
              <a:rPr lang="fr-FR"/>
              <a:t>01</a:t>
            </a:r>
          </a:p>
        </p:txBody>
      </p:sp>
      <p:sp>
        <p:nvSpPr>
          <p:cNvPr id="36" name="Rectangle 35">
            <a:extLst>
              <a:ext uri="{FF2B5EF4-FFF2-40B4-BE49-F238E27FC236}">
                <a16:creationId xmlns:a16="http://schemas.microsoft.com/office/drawing/2014/main" id="{F65F4622-3356-4762-8436-52829484427D}"/>
              </a:ext>
            </a:extLst>
          </p:cNvPr>
          <p:cNvSpPr/>
          <p:nvPr userDrawn="1"/>
        </p:nvSpPr>
        <p:spPr>
          <a:xfrm>
            <a:off x="11472000" y="5787984"/>
            <a:ext cx="360000" cy="360000"/>
          </a:xfrm>
          <a:prstGeom prst="rect">
            <a:avLst/>
          </a:prstGeom>
          <a:solidFill>
            <a:srgbClr val="B4B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7" name="Rectangle 36">
            <a:extLst>
              <a:ext uri="{FF2B5EF4-FFF2-40B4-BE49-F238E27FC236}">
                <a16:creationId xmlns:a16="http://schemas.microsoft.com/office/drawing/2014/main" id="{A01108DA-AD72-4B51-AAE6-15C175C057E6}"/>
              </a:ext>
            </a:extLst>
          </p:cNvPr>
          <p:cNvSpPr/>
          <p:nvPr userDrawn="1"/>
        </p:nvSpPr>
        <p:spPr>
          <a:xfrm>
            <a:off x="11826240" y="5429844"/>
            <a:ext cx="360000" cy="36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8" name="Rectangle 37">
            <a:extLst>
              <a:ext uri="{FF2B5EF4-FFF2-40B4-BE49-F238E27FC236}">
                <a16:creationId xmlns:a16="http://schemas.microsoft.com/office/drawing/2014/main" id="{382C2C82-95DE-4748-9616-21EA6E3D80AF}"/>
              </a:ext>
            </a:extLst>
          </p:cNvPr>
          <p:cNvSpPr/>
          <p:nvPr userDrawn="1"/>
        </p:nvSpPr>
        <p:spPr>
          <a:xfrm>
            <a:off x="10752000"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9" name="Rectangle 38">
            <a:extLst>
              <a:ext uri="{FF2B5EF4-FFF2-40B4-BE49-F238E27FC236}">
                <a16:creationId xmlns:a16="http://schemas.microsoft.com/office/drawing/2014/main" id="{8B27FAE2-1975-404C-BF98-EEEEB6A3AF3F}"/>
              </a:ext>
            </a:extLst>
          </p:cNvPr>
          <p:cNvSpPr/>
          <p:nvPr userDrawn="1"/>
        </p:nvSpPr>
        <p:spPr>
          <a:xfrm>
            <a:off x="2731"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40" name="Content Placeholder 2">
            <a:extLst>
              <a:ext uri="{FF2B5EF4-FFF2-40B4-BE49-F238E27FC236}">
                <a16:creationId xmlns:a16="http://schemas.microsoft.com/office/drawing/2014/main" id="{842986A3-5BC8-4EB0-92BE-4F3C5376BCC5}"/>
              </a:ext>
            </a:extLst>
          </p:cNvPr>
          <p:cNvSpPr>
            <a:spLocks noGrp="1"/>
          </p:cNvSpPr>
          <p:nvPr>
            <p:ph idx="1" hasCustomPrompt="1"/>
          </p:nvPr>
        </p:nvSpPr>
        <p:spPr>
          <a:xfrm>
            <a:off x="360000" y="1800000"/>
            <a:ext cx="8280000" cy="803534"/>
          </a:xfrm>
          <a:prstGeom prst="rect">
            <a:avLst/>
          </a:prstGeom>
        </p:spPr>
        <p:txBody>
          <a:bodyPr/>
          <a:lstStyle>
            <a:lvl1pPr marL="514350" indent="-514350">
              <a:buClr>
                <a:schemeClr val="accent1"/>
              </a:buClr>
              <a:buFont typeface="+mj-lt"/>
              <a:buAutoNum type="arabicPeriod"/>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Wrong Answer</a:t>
            </a:r>
          </a:p>
        </p:txBody>
      </p:sp>
      <p:sp>
        <p:nvSpPr>
          <p:cNvPr id="41" name="Content Placeholder 2">
            <a:extLst>
              <a:ext uri="{FF2B5EF4-FFF2-40B4-BE49-F238E27FC236}">
                <a16:creationId xmlns:a16="http://schemas.microsoft.com/office/drawing/2014/main" id="{D6E79753-F301-4CC0-A6D1-7B52641FB8E6}"/>
              </a:ext>
            </a:extLst>
          </p:cNvPr>
          <p:cNvSpPr>
            <a:spLocks noGrp="1"/>
          </p:cNvSpPr>
          <p:nvPr>
            <p:ph idx="12" hasCustomPrompt="1"/>
          </p:nvPr>
        </p:nvSpPr>
        <p:spPr>
          <a:xfrm>
            <a:off x="360000" y="5220861"/>
            <a:ext cx="8280000" cy="803534"/>
          </a:xfrm>
          <a:prstGeom prst="rect">
            <a:avLst/>
          </a:prstGeom>
        </p:spPr>
        <p:txBody>
          <a:bodyPr/>
          <a:lstStyle>
            <a:lvl1pPr marL="514350" indent="-514350">
              <a:buClr>
                <a:schemeClr val="accent1"/>
              </a:buClr>
              <a:buFont typeface="+mj-lt"/>
              <a:buAutoNum type="arabicPeriod" startAt="4"/>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Wrong Answer</a:t>
            </a:r>
          </a:p>
        </p:txBody>
      </p:sp>
      <p:sp>
        <p:nvSpPr>
          <p:cNvPr id="42" name="Content Placeholder 2">
            <a:extLst>
              <a:ext uri="{FF2B5EF4-FFF2-40B4-BE49-F238E27FC236}">
                <a16:creationId xmlns:a16="http://schemas.microsoft.com/office/drawing/2014/main" id="{04F018F6-622F-4DFE-B4E8-30D21D0C6848}"/>
              </a:ext>
            </a:extLst>
          </p:cNvPr>
          <p:cNvSpPr>
            <a:spLocks noGrp="1"/>
          </p:cNvSpPr>
          <p:nvPr>
            <p:ph idx="13" hasCustomPrompt="1"/>
          </p:nvPr>
        </p:nvSpPr>
        <p:spPr>
          <a:xfrm>
            <a:off x="360000" y="4080574"/>
            <a:ext cx="8280000" cy="803534"/>
          </a:xfrm>
          <a:prstGeom prst="rect">
            <a:avLst/>
          </a:prstGeom>
        </p:spPr>
        <p:txBody>
          <a:bodyPr/>
          <a:lstStyle>
            <a:lvl1pPr marL="514350" indent="-514350">
              <a:buClr>
                <a:schemeClr val="accent1"/>
              </a:buClr>
              <a:buFont typeface="+mj-lt"/>
              <a:buAutoNum type="arabicPeriod" startAt="3"/>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Correct Answer</a:t>
            </a:r>
          </a:p>
        </p:txBody>
      </p:sp>
      <p:sp>
        <p:nvSpPr>
          <p:cNvPr id="43" name="Content Placeholder 2">
            <a:extLst>
              <a:ext uri="{FF2B5EF4-FFF2-40B4-BE49-F238E27FC236}">
                <a16:creationId xmlns:a16="http://schemas.microsoft.com/office/drawing/2014/main" id="{B5E017F3-FF27-4799-BC1A-7F48EFFC0AF1}"/>
              </a:ext>
            </a:extLst>
          </p:cNvPr>
          <p:cNvSpPr>
            <a:spLocks noGrp="1"/>
          </p:cNvSpPr>
          <p:nvPr>
            <p:ph idx="14" hasCustomPrompt="1"/>
          </p:nvPr>
        </p:nvSpPr>
        <p:spPr>
          <a:xfrm>
            <a:off x="360000" y="2940287"/>
            <a:ext cx="8280000" cy="803534"/>
          </a:xfrm>
          <a:prstGeom prst="rect">
            <a:avLst/>
          </a:prstGeom>
        </p:spPr>
        <p:txBody>
          <a:bodyPr/>
          <a:lstStyle>
            <a:lvl1pPr marL="514350" indent="-514350">
              <a:buClr>
                <a:schemeClr val="accent1"/>
              </a:buClr>
              <a:buFont typeface="+mj-lt"/>
              <a:buAutoNum type="arabicPeriod" startAt="2"/>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Correct Answer</a:t>
            </a:r>
          </a:p>
        </p:txBody>
      </p:sp>
      <p:grpSp>
        <p:nvGrpSpPr>
          <p:cNvPr id="3" name="Picture 120">
            <a:extLst>
              <a:ext uri="{FF2B5EF4-FFF2-40B4-BE49-F238E27FC236}">
                <a16:creationId xmlns:a16="http://schemas.microsoft.com/office/drawing/2014/main" id="{5F580384-A85A-47DA-8EEF-1327CB7BFF59}"/>
              </a:ext>
            </a:extLst>
          </p:cNvPr>
          <p:cNvGrpSpPr/>
          <p:nvPr/>
        </p:nvGrpSpPr>
        <p:grpSpPr>
          <a:xfrm>
            <a:off x="11188689" y="394848"/>
            <a:ext cx="614724" cy="614724"/>
            <a:chOff x="11188689" y="394848"/>
            <a:chExt cx="614724" cy="614724"/>
          </a:xfrm>
          <a:solidFill>
            <a:schemeClr val="bg1"/>
          </a:solidFill>
        </p:grpSpPr>
        <p:sp>
          <p:nvSpPr>
            <p:cNvPr id="4" name="Picture 120">
              <a:extLst>
                <a:ext uri="{FF2B5EF4-FFF2-40B4-BE49-F238E27FC236}">
                  <a16:creationId xmlns:a16="http://schemas.microsoft.com/office/drawing/2014/main" id="{57177281-1BBE-4E36-8904-A83CA4750D3C}"/>
                </a:ext>
              </a:extLst>
            </p:cNvPr>
            <p:cNvSpPr/>
            <p:nvPr/>
          </p:nvSpPr>
          <p:spPr>
            <a:xfrm>
              <a:off x="11188689" y="394848"/>
              <a:ext cx="614724" cy="614724"/>
            </a:xfrm>
            <a:custGeom>
              <a:avLst/>
              <a:gdLst>
                <a:gd name="connsiteX0" fmla="*/ 307362 w 614724"/>
                <a:gd name="connsiteY0" fmla="*/ 32785 h 614724"/>
                <a:gd name="connsiteX1" fmla="*/ 581939 w 614724"/>
                <a:gd name="connsiteY1" fmla="*/ 307362 h 614724"/>
                <a:gd name="connsiteX2" fmla="*/ 307362 w 614724"/>
                <a:gd name="connsiteY2" fmla="*/ 581939 h 614724"/>
                <a:gd name="connsiteX3" fmla="*/ 32785 w 614724"/>
                <a:gd name="connsiteY3" fmla="*/ 307362 h 614724"/>
                <a:gd name="connsiteX4" fmla="*/ 307362 w 614724"/>
                <a:gd name="connsiteY4" fmla="*/ 32785 h 614724"/>
                <a:gd name="connsiteX5" fmla="*/ 307362 w 614724"/>
                <a:gd name="connsiteY5" fmla="*/ 0 h 614724"/>
                <a:gd name="connsiteX6" fmla="*/ 0 w 614724"/>
                <a:gd name="connsiteY6" fmla="*/ 307362 h 614724"/>
                <a:gd name="connsiteX7" fmla="*/ 307362 w 614724"/>
                <a:gd name="connsiteY7" fmla="*/ 614724 h 614724"/>
                <a:gd name="connsiteX8" fmla="*/ 614724 w 614724"/>
                <a:gd name="connsiteY8" fmla="*/ 307362 h 614724"/>
                <a:gd name="connsiteX9" fmla="*/ 307362 w 614724"/>
                <a:gd name="connsiteY9" fmla="*/ 0 h 614724"/>
                <a:gd name="connsiteX10" fmla="*/ 307362 w 614724"/>
                <a:gd name="connsiteY10" fmla="*/ 0 h 61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4724" h="614724">
                  <a:moveTo>
                    <a:pt x="307362" y="32785"/>
                  </a:moveTo>
                  <a:cubicBezTo>
                    <a:pt x="458994" y="32785"/>
                    <a:pt x="581939" y="156140"/>
                    <a:pt x="581939" y="307362"/>
                  </a:cubicBezTo>
                  <a:cubicBezTo>
                    <a:pt x="581939" y="458584"/>
                    <a:pt x="458584" y="581939"/>
                    <a:pt x="307362" y="581939"/>
                  </a:cubicBezTo>
                  <a:cubicBezTo>
                    <a:pt x="156140" y="581939"/>
                    <a:pt x="32785" y="458584"/>
                    <a:pt x="32785" y="307362"/>
                  </a:cubicBezTo>
                  <a:cubicBezTo>
                    <a:pt x="32785" y="156140"/>
                    <a:pt x="156140" y="32785"/>
                    <a:pt x="307362" y="32785"/>
                  </a:cubicBezTo>
                  <a:moveTo>
                    <a:pt x="307362" y="0"/>
                  </a:moveTo>
                  <a:cubicBezTo>
                    <a:pt x="137698" y="0"/>
                    <a:pt x="0" y="137698"/>
                    <a:pt x="0" y="307362"/>
                  </a:cubicBezTo>
                  <a:cubicBezTo>
                    <a:pt x="0" y="477026"/>
                    <a:pt x="137698" y="614724"/>
                    <a:pt x="307362" y="614724"/>
                  </a:cubicBezTo>
                  <a:cubicBezTo>
                    <a:pt x="477026" y="614724"/>
                    <a:pt x="614724" y="477026"/>
                    <a:pt x="614724" y="307362"/>
                  </a:cubicBezTo>
                  <a:cubicBezTo>
                    <a:pt x="614724" y="137698"/>
                    <a:pt x="477436" y="0"/>
                    <a:pt x="307362" y="0"/>
                  </a:cubicBezTo>
                  <a:lnTo>
                    <a:pt x="307362" y="0"/>
                  </a:lnTo>
                  <a:close/>
                </a:path>
              </a:pathLst>
            </a:custGeom>
            <a:solidFill>
              <a:schemeClr val="bg1"/>
            </a:solidFill>
            <a:ln w="4068" cap="flat">
              <a:noFill/>
              <a:prstDash val="solid"/>
              <a:miter/>
            </a:ln>
          </p:spPr>
          <p:txBody>
            <a:bodyPr rtlCol="0" anchor="ctr"/>
            <a:lstStyle/>
            <a:p>
              <a:endParaRPr lang="en-US"/>
            </a:p>
          </p:txBody>
        </p:sp>
        <p:sp>
          <p:nvSpPr>
            <p:cNvPr id="5" name="Picture 120">
              <a:extLst>
                <a:ext uri="{FF2B5EF4-FFF2-40B4-BE49-F238E27FC236}">
                  <a16:creationId xmlns:a16="http://schemas.microsoft.com/office/drawing/2014/main" id="{F58F2D17-ADCF-45A8-9B53-15596EE3067C}"/>
                </a:ext>
              </a:extLst>
            </p:cNvPr>
            <p:cNvSpPr/>
            <p:nvPr/>
          </p:nvSpPr>
          <p:spPr>
            <a:xfrm>
              <a:off x="11297700" y="566971"/>
              <a:ext cx="397111" cy="313099"/>
            </a:xfrm>
            <a:custGeom>
              <a:avLst/>
              <a:gdLst>
                <a:gd name="connsiteX0" fmla="*/ 138108 w 397111"/>
                <a:gd name="connsiteY0" fmla="*/ 313100 h 313099"/>
                <a:gd name="connsiteX1" fmla="*/ 0 w 397111"/>
                <a:gd name="connsiteY1" fmla="*/ 174991 h 313099"/>
                <a:gd name="connsiteX2" fmla="*/ 59833 w 397111"/>
                <a:gd name="connsiteY2" fmla="*/ 170893 h 313099"/>
                <a:gd name="connsiteX3" fmla="*/ 151222 w 397111"/>
                <a:gd name="connsiteY3" fmla="*/ 261873 h 313099"/>
                <a:gd name="connsiteX4" fmla="*/ 342606 w 397111"/>
                <a:gd name="connsiteY4" fmla="*/ 0 h 313099"/>
                <a:gd name="connsiteX5" fmla="*/ 397112 w 397111"/>
                <a:gd name="connsiteY5" fmla="*/ 0 h 313099"/>
                <a:gd name="connsiteX6" fmla="*/ 172533 w 397111"/>
                <a:gd name="connsiteY6" fmla="*/ 313100 h 313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111" h="313099">
                  <a:moveTo>
                    <a:pt x="138108" y="313100"/>
                  </a:moveTo>
                  <a:lnTo>
                    <a:pt x="0" y="174991"/>
                  </a:lnTo>
                  <a:lnTo>
                    <a:pt x="59833" y="170893"/>
                  </a:lnTo>
                  <a:lnTo>
                    <a:pt x="151222" y="261873"/>
                  </a:lnTo>
                  <a:lnTo>
                    <a:pt x="342606" y="0"/>
                  </a:lnTo>
                  <a:lnTo>
                    <a:pt x="397112" y="0"/>
                  </a:lnTo>
                  <a:lnTo>
                    <a:pt x="172533" y="313100"/>
                  </a:lnTo>
                  <a:close/>
                </a:path>
              </a:pathLst>
            </a:custGeom>
            <a:solidFill>
              <a:schemeClr val="bg1"/>
            </a:solidFill>
            <a:ln w="4068"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4375539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Knowledge check - Drag &amp; Drop">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800000"/>
            <a:ext cx="3960000" cy="847922"/>
          </a:xfrm>
          <a:prstGeom prst="rect">
            <a:avLst/>
          </a:prstGeom>
          <a:solidFill>
            <a:srgbClr val="FFB7B7"/>
          </a:solidFill>
          <a:ln w="76200">
            <a:solidFill>
              <a:schemeClr val="bg1"/>
            </a:solidFill>
          </a:ln>
        </p:spPr>
        <p:txBody>
          <a:bodyPr/>
          <a:lstStyle>
            <a:lvl1pPr marL="0" indent="0">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Drag 1</a:t>
            </a:r>
          </a:p>
        </p:txBody>
      </p:sp>
      <p:sp>
        <p:nvSpPr>
          <p:cNvPr id="8" name="Rectangle 7">
            <a:extLst>
              <a:ext uri="{FF2B5EF4-FFF2-40B4-BE49-F238E27FC236}">
                <a16:creationId xmlns:a16="http://schemas.microsoft.com/office/drawing/2014/main" id="{E926610F-D774-44E4-B9FD-2B3315AEF0F5}"/>
              </a:ext>
            </a:extLst>
          </p:cNvPr>
          <p:cNvSpPr/>
          <p:nvPr userDrawn="1"/>
        </p:nvSpPr>
        <p:spPr>
          <a:xfrm>
            <a:off x="0" y="710820"/>
            <a:ext cx="11557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74738" lvl="0" indent="0"/>
            <a:r>
              <a:rPr lang="en-US" b="1">
                <a:solidFill>
                  <a:srgbClr val="4A4F54"/>
                </a:solidFill>
                <a:latin typeface="Roboto" panose="02000000000000000000" pitchFamily="2" charset="0"/>
                <a:ea typeface="Roboto" panose="02000000000000000000" pitchFamily="2" charset="0"/>
                <a:cs typeface="Roboto" panose="02000000000000000000" pitchFamily="2" charset="0"/>
              </a:rPr>
              <a:t>Drag and Drop</a:t>
            </a:r>
          </a:p>
        </p:txBody>
      </p:sp>
      <p:sp>
        <p:nvSpPr>
          <p:cNvPr id="15" name="Content Placeholder 2">
            <a:extLst>
              <a:ext uri="{FF2B5EF4-FFF2-40B4-BE49-F238E27FC236}">
                <a16:creationId xmlns:a16="http://schemas.microsoft.com/office/drawing/2014/main" id="{EFF5564C-8E81-446F-BC21-A61E1859F398}"/>
              </a:ext>
            </a:extLst>
          </p:cNvPr>
          <p:cNvSpPr>
            <a:spLocks noGrp="1"/>
          </p:cNvSpPr>
          <p:nvPr>
            <p:ph idx="12" hasCustomPrompt="1"/>
          </p:nvPr>
        </p:nvSpPr>
        <p:spPr>
          <a:xfrm>
            <a:off x="360000" y="5176473"/>
            <a:ext cx="3960000" cy="847922"/>
          </a:xfrm>
          <a:prstGeom prst="rect">
            <a:avLst/>
          </a:prstGeom>
          <a:solidFill>
            <a:srgbClr val="E7FFF2"/>
          </a:solidFill>
          <a:ln w="76200">
            <a:solidFill>
              <a:schemeClr val="bg1"/>
            </a:solidFill>
          </a:ln>
        </p:spPr>
        <p:txBody>
          <a:bodyPr/>
          <a:lstStyle>
            <a:lvl1pPr marL="0" indent="0">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Drag 4</a:t>
            </a:r>
          </a:p>
        </p:txBody>
      </p:sp>
      <p:sp>
        <p:nvSpPr>
          <p:cNvPr id="16" name="Content Placeholder 2">
            <a:extLst>
              <a:ext uri="{FF2B5EF4-FFF2-40B4-BE49-F238E27FC236}">
                <a16:creationId xmlns:a16="http://schemas.microsoft.com/office/drawing/2014/main" id="{E9C6B6E4-70EF-418B-8329-51FFE349154E}"/>
              </a:ext>
            </a:extLst>
          </p:cNvPr>
          <p:cNvSpPr>
            <a:spLocks noGrp="1"/>
          </p:cNvSpPr>
          <p:nvPr>
            <p:ph idx="13" hasCustomPrompt="1"/>
          </p:nvPr>
        </p:nvSpPr>
        <p:spPr>
          <a:xfrm>
            <a:off x="360000" y="4050982"/>
            <a:ext cx="3960000" cy="847922"/>
          </a:xfrm>
          <a:prstGeom prst="rect">
            <a:avLst/>
          </a:prstGeom>
          <a:solidFill>
            <a:srgbClr val="FFF0C1"/>
          </a:solidFill>
          <a:ln w="76200">
            <a:solidFill>
              <a:schemeClr val="bg1"/>
            </a:solidFill>
          </a:ln>
        </p:spPr>
        <p:txBody>
          <a:bodyPr/>
          <a:lstStyle>
            <a:lvl1pPr marL="0" indent="0">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Drag 3</a:t>
            </a:r>
          </a:p>
        </p:txBody>
      </p:sp>
      <p:sp>
        <p:nvSpPr>
          <p:cNvPr id="17" name="Content Placeholder 2">
            <a:extLst>
              <a:ext uri="{FF2B5EF4-FFF2-40B4-BE49-F238E27FC236}">
                <a16:creationId xmlns:a16="http://schemas.microsoft.com/office/drawing/2014/main" id="{0CFA8499-D9EA-4A1B-B7E5-AE2E491886EB}"/>
              </a:ext>
            </a:extLst>
          </p:cNvPr>
          <p:cNvSpPr>
            <a:spLocks noGrp="1"/>
          </p:cNvSpPr>
          <p:nvPr>
            <p:ph idx="14" hasCustomPrompt="1"/>
          </p:nvPr>
        </p:nvSpPr>
        <p:spPr>
          <a:xfrm>
            <a:off x="360000" y="2925491"/>
            <a:ext cx="3960000" cy="847922"/>
          </a:xfrm>
          <a:prstGeom prst="rect">
            <a:avLst/>
          </a:prstGeom>
          <a:solidFill>
            <a:srgbClr val="B9E1FF"/>
          </a:solidFill>
          <a:ln w="76200">
            <a:solidFill>
              <a:schemeClr val="bg1"/>
            </a:solidFill>
          </a:ln>
        </p:spPr>
        <p:txBody>
          <a:bodyPr/>
          <a:lstStyle>
            <a:lvl1pPr marL="0" indent="0">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Drag 2</a:t>
            </a:r>
          </a:p>
        </p:txBody>
      </p:sp>
      <p:sp>
        <p:nvSpPr>
          <p:cNvPr id="19" name="Content Placeholder 2">
            <a:extLst>
              <a:ext uri="{FF2B5EF4-FFF2-40B4-BE49-F238E27FC236}">
                <a16:creationId xmlns:a16="http://schemas.microsoft.com/office/drawing/2014/main" id="{CF3BC179-E183-4027-863C-E95D6772C024}"/>
              </a:ext>
            </a:extLst>
          </p:cNvPr>
          <p:cNvSpPr>
            <a:spLocks noGrp="1"/>
          </p:cNvSpPr>
          <p:nvPr>
            <p:ph idx="15" hasCustomPrompt="1"/>
          </p:nvPr>
        </p:nvSpPr>
        <p:spPr>
          <a:xfrm>
            <a:off x="4680000" y="1800000"/>
            <a:ext cx="3960000" cy="847922"/>
          </a:xfrm>
          <a:prstGeom prst="rect">
            <a:avLst/>
          </a:prstGeom>
          <a:ln w="76200">
            <a:solidFill>
              <a:srgbClr val="C00000"/>
            </a:solidFill>
          </a:ln>
        </p:spPr>
        <p:txBody>
          <a:bodyPr/>
          <a:lstStyle>
            <a:lvl1pPr marL="0" indent="0">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Drop 1</a:t>
            </a:r>
          </a:p>
        </p:txBody>
      </p:sp>
      <p:sp>
        <p:nvSpPr>
          <p:cNvPr id="21" name="Content Placeholder 2">
            <a:extLst>
              <a:ext uri="{FF2B5EF4-FFF2-40B4-BE49-F238E27FC236}">
                <a16:creationId xmlns:a16="http://schemas.microsoft.com/office/drawing/2014/main" id="{02D3C704-7E23-426E-BB98-EB6BAE238D6C}"/>
              </a:ext>
            </a:extLst>
          </p:cNvPr>
          <p:cNvSpPr>
            <a:spLocks noGrp="1"/>
          </p:cNvSpPr>
          <p:nvPr>
            <p:ph idx="16" hasCustomPrompt="1"/>
          </p:nvPr>
        </p:nvSpPr>
        <p:spPr>
          <a:xfrm>
            <a:off x="4680000" y="5176473"/>
            <a:ext cx="3960000" cy="847922"/>
          </a:xfrm>
          <a:prstGeom prst="rect">
            <a:avLst/>
          </a:prstGeom>
          <a:ln w="76200">
            <a:solidFill>
              <a:srgbClr val="00B050"/>
            </a:solidFill>
          </a:ln>
        </p:spPr>
        <p:txBody>
          <a:bodyPr/>
          <a:lstStyle>
            <a:lvl1pPr marL="0" indent="0">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Drop 4</a:t>
            </a:r>
          </a:p>
        </p:txBody>
      </p:sp>
      <p:sp>
        <p:nvSpPr>
          <p:cNvPr id="23" name="Content Placeholder 2">
            <a:extLst>
              <a:ext uri="{FF2B5EF4-FFF2-40B4-BE49-F238E27FC236}">
                <a16:creationId xmlns:a16="http://schemas.microsoft.com/office/drawing/2014/main" id="{DFE5BB29-C08C-4302-8FA6-84B579744FAB}"/>
              </a:ext>
            </a:extLst>
          </p:cNvPr>
          <p:cNvSpPr>
            <a:spLocks noGrp="1"/>
          </p:cNvSpPr>
          <p:nvPr>
            <p:ph idx="17" hasCustomPrompt="1"/>
          </p:nvPr>
        </p:nvSpPr>
        <p:spPr>
          <a:xfrm>
            <a:off x="4680000" y="2925491"/>
            <a:ext cx="3960000" cy="847922"/>
          </a:xfrm>
          <a:prstGeom prst="rect">
            <a:avLst/>
          </a:prstGeom>
          <a:ln w="76200">
            <a:solidFill>
              <a:srgbClr val="0070C0"/>
            </a:solidFill>
          </a:ln>
        </p:spPr>
        <p:txBody>
          <a:bodyPr/>
          <a:lstStyle>
            <a:lvl1pPr marL="0" indent="0">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Drop 2</a:t>
            </a:r>
          </a:p>
        </p:txBody>
      </p:sp>
      <p:sp>
        <p:nvSpPr>
          <p:cNvPr id="25" name="Content Placeholder 2">
            <a:extLst>
              <a:ext uri="{FF2B5EF4-FFF2-40B4-BE49-F238E27FC236}">
                <a16:creationId xmlns:a16="http://schemas.microsoft.com/office/drawing/2014/main" id="{2C1555FE-A062-40B6-9219-E09031895F5B}"/>
              </a:ext>
            </a:extLst>
          </p:cNvPr>
          <p:cNvSpPr>
            <a:spLocks noGrp="1"/>
          </p:cNvSpPr>
          <p:nvPr>
            <p:ph idx="18" hasCustomPrompt="1"/>
          </p:nvPr>
        </p:nvSpPr>
        <p:spPr>
          <a:xfrm>
            <a:off x="4680000" y="4050982"/>
            <a:ext cx="3960000" cy="847922"/>
          </a:xfrm>
          <a:prstGeom prst="rect">
            <a:avLst/>
          </a:prstGeom>
          <a:ln w="76200">
            <a:solidFill>
              <a:srgbClr val="FFC000"/>
            </a:solidFill>
          </a:ln>
        </p:spPr>
        <p:txBody>
          <a:bodyPr/>
          <a:lstStyle>
            <a:lvl1pPr marL="0" indent="0">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Drop 3</a:t>
            </a:r>
          </a:p>
        </p:txBody>
      </p:sp>
      <p:grpSp>
        <p:nvGrpSpPr>
          <p:cNvPr id="28" name="Group 27">
            <a:extLst>
              <a:ext uri="{FF2B5EF4-FFF2-40B4-BE49-F238E27FC236}">
                <a16:creationId xmlns:a16="http://schemas.microsoft.com/office/drawing/2014/main" id="{434EDCF0-9B71-4D0F-A4D4-462E4619E953}"/>
              </a:ext>
            </a:extLst>
          </p:cNvPr>
          <p:cNvGrpSpPr/>
          <p:nvPr userDrawn="1"/>
        </p:nvGrpSpPr>
        <p:grpSpPr>
          <a:xfrm>
            <a:off x="-3795096" y="0"/>
            <a:ext cx="3414630" cy="6858000"/>
            <a:chOff x="-3795096" y="-536713"/>
            <a:chExt cx="3414630" cy="7673009"/>
          </a:xfrm>
        </p:grpSpPr>
        <p:pic>
          <p:nvPicPr>
            <p:cNvPr id="29" name="Picture 28">
              <a:extLst>
                <a:ext uri="{FF2B5EF4-FFF2-40B4-BE49-F238E27FC236}">
                  <a16:creationId xmlns:a16="http://schemas.microsoft.com/office/drawing/2014/main" id="{EEA0767E-E2C8-4384-9D7B-6BB6FC5FE53E}"/>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30" name="Rectangle 29">
              <a:extLst>
                <a:ext uri="{FF2B5EF4-FFF2-40B4-BE49-F238E27FC236}">
                  <a16:creationId xmlns:a16="http://schemas.microsoft.com/office/drawing/2014/main" id="{E60C8BFA-1620-41E8-B114-FCADE5AA2233}"/>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Knowledge Check</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Type: </a:t>
              </a:r>
              <a:r>
                <a:rPr lang="en-GB" sz="1600" b="1">
                  <a:solidFill>
                    <a:srgbClr val="C00000"/>
                  </a:solidFill>
                  <a:latin typeface="Roboto"/>
                </a:rPr>
                <a:t>Drag &amp; Drop</a:t>
              </a:r>
            </a:p>
            <a:p>
              <a:pPr marL="171450" indent="-171450" algn="l">
                <a:buFont typeface="Arial" panose="020B0604020202020204" pitchFamily="34" charset="0"/>
                <a:buChar char="•"/>
              </a:pPr>
              <a:r>
                <a:rPr lang="en-GB" sz="1200">
                  <a:solidFill>
                    <a:schemeClr val="tx1"/>
                  </a:solidFill>
                  <a:latin typeface="Roboto"/>
                </a:rPr>
                <a:t>The goal of the Knowledge Check is to challenge the learner to remember the learning objectives you set at the begging.</a:t>
              </a:r>
            </a:p>
            <a:p>
              <a:pPr marL="171450" indent="-171450" algn="l">
                <a:buFont typeface="Arial" panose="020B0604020202020204" pitchFamily="34" charset="0"/>
                <a:buChar char="•"/>
              </a:pPr>
              <a:r>
                <a:rPr lang="en-GB" sz="1200">
                  <a:solidFill>
                    <a:schemeClr val="tx1"/>
                  </a:solidFill>
                  <a:latin typeface="Roboto"/>
                </a:rPr>
                <a:t>You must have at least one question per Learning Objective</a:t>
              </a:r>
            </a:p>
            <a:p>
              <a:pPr marL="171450" indent="-171450" algn="l">
                <a:buFont typeface="Arial" panose="020B0604020202020204" pitchFamily="34" charset="0"/>
                <a:buChar char="•"/>
              </a:pPr>
              <a:r>
                <a:rPr lang="en-GB" sz="1200">
                  <a:solidFill>
                    <a:schemeClr val="tx1"/>
                  </a:solidFill>
                  <a:latin typeface="Roboto"/>
                </a:rPr>
                <a:t>The questions should not be tricky but rather straight forward</a:t>
              </a:r>
            </a:p>
            <a:p>
              <a:pPr marL="171450" indent="-171450" algn="l">
                <a:buFont typeface="Arial" panose="020B0604020202020204" pitchFamily="34" charset="0"/>
                <a:buChar char="•"/>
              </a:pPr>
              <a:r>
                <a:rPr lang="en-GB" sz="1200">
                  <a:solidFill>
                    <a:schemeClr val="tx1"/>
                  </a:solidFill>
                  <a:latin typeface="Roboto"/>
                </a:rPr>
                <a:t>Nor should them make the learner feel they are being treated as a child. Obvious wrong answers should not be provided.</a:t>
              </a:r>
            </a:p>
            <a:p>
              <a:pPr marL="171450" indent="-171450" algn="l">
                <a:buFont typeface="Arial" panose="020B0604020202020204" pitchFamily="34" charset="0"/>
                <a:buChar char="•"/>
              </a:pPr>
              <a:r>
                <a:rPr lang="en-GB" sz="1200">
                  <a:solidFill>
                    <a:schemeClr val="tx1"/>
                  </a:solidFill>
                  <a:latin typeface="Roboto"/>
                </a:rPr>
                <a:t>Only one combination should be right</a:t>
              </a:r>
            </a:p>
            <a:p>
              <a:pPr marL="171450" indent="-171450" algn="l">
                <a:buFont typeface="Arial" panose="020B0604020202020204" pitchFamily="34" charset="0"/>
                <a:buChar char="•"/>
              </a:pPr>
              <a:r>
                <a:rPr lang="en-GB" sz="1200">
                  <a:solidFill>
                    <a:schemeClr val="tx1"/>
                  </a:solidFill>
                  <a:latin typeface="Roboto"/>
                </a:rPr>
                <a:t>You could have several “DRAGs” to one “DROP”</a:t>
              </a:r>
            </a:p>
            <a:p>
              <a:pPr marL="171450" indent="-171450" algn="l">
                <a:buFont typeface="Arial" panose="020B0604020202020204" pitchFamily="34" charset="0"/>
                <a:buChar char="•"/>
              </a:pPr>
              <a:r>
                <a:rPr lang="en-GB" sz="1200">
                  <a:solidFill>
                    <a:schemeClr val="tx1"/>
                  </a:solidFill>
                  <a:latin typeface="Roboto"/>
                </a:rPr>
                <a:t>Please keep the matching </a:t>
              </a:r>
              <a:r>
                <a:rPr lang="en-GB" sz="1200" err="1">
                  <a:solidFill>
                    <a:schemeClr val="tx1"/>
                  </a:solidFill>
                  <a:latin typeface="Roboto"/>
                </a:rPr>
                <a:t>colors</a:t>
              </a:r>
              <a:endParaRPr lang="en-GB" sz="1200">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Please add the feedback in the box on the right outside the slide</a:t>
              </a:r>
            </a:p>
            <a:p>
              <a:pPr marL="171450" indent="-171450" algn="l">
                <a:buFont typeface="Arial" panose="020B0604020202020204" pitchFamily="34" charset="0"/>
                <a:buChar char="•"/>
              </a:pPr>
              <a:r>
                <a:rPr lang="en-GB" sz="1200">
                  <a:solidFill>
                    <a:schemeClr val="tx1"/>
                  </a:solidFill>
                  <a:latin typeface="Roboto"/>
                </a:rPr>
                <a:t>Provide a general explanation why this is not the good choice without explicitly revealing the answer and recommend which training Material they should revisit before attempting the Knowledge Check again</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p:txBody>
        </p:sp>
      </p:grpSp>
      <p:sp>
        <p:nvSpPr>
          <p:cNvPr id="22" name="Rectangle 21">
            <a:extLst>
              <a:ext uri="{FF2B5EF4-FFF2-40B4-BE49-F238E27FC236}">
                <a16:creationId xmlns:a16="http://schemas.microsoft.com/office/drawing/2014/main" id="{6D59D218-81EA-4552-94AB-D07F613F6A86}"/>
              </a:ext>
            </a:extLst>
          </p:cNvPr>
          <p:cNvSpPr/>
          <p:nvPr userDrawn="1"/>
        </p:nvSpPr>
        <p:spPr>
          <a:xfrm>
            <a:off x="12274451"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1</a:t>
            </a:r>
          </a:p>
        </p:txBody>
      </p:sp>
      <p:sp>
        <p:nvSpPr>
          <p:cNvPr id="31" name="Text Placeholder 6">
            <a:extLst>
              <a:ext uri="{FF2B5EF4-FFF2-40B4-BE49-F238E27FC236}">
                <a16:creationId xmlns:a16="http://schemas.microsoft.com/office/drawing/2014/main" id="{860CC157-BE61-4A16-A6A5-23401132F08E}"/>
              </a:ext>
            </a:extLst>
          </p:cNvPr>
          <p:cNvSpPr>
            <a:spLocks noGrp="1"/>
          </p:cNvSpPr>
          <p:nvPr>
            <p:ph type="body" sz="quarter" idx="19" hasCustomPrompt="1"/>
          </p:nvPr>
        </p:nvSpPr>
        <p:spPr>
          <a:xfrm>
            <a:off x="12274550" y="2173513"/>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26" name="Text Placeholder 6">
            <a:extLst>
              <a:ext uri="{FF2B5EF4-FFF2-40B4-BE49-F238E27FC236}">
                <a16:creationId xmlns:a16="http://schemas.microsoft.com/office/drawing/2014/main" id="{A4B8AE09-394A-4177-978C-D713E418EDEA}"/>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1600" b="1">
                <a:solidFill>
                  <a:schemeClr val="bg1"/>
                </a:solidFill>
              </a:defRPr>
            </a:lvl1pPr>
          </a:lstStyle>
          <a:p>
            <a:pPr lvl="0"/>
            <a:r>
              <a:rPr lang="en-US"/>
              <a:t>#/#</a:t>
            </a:r>
          </a:p>
        </p:txBody>
      </p:sp>
      <p:sp>
        <p:nvSpPr>
          <p:cNvPr id="24" name="Title 1">
            <a:extLst>
              <a:ext uri="{FF2B5EF4-FFF2-40B4-BE49-F238E27FC236}">
                <a16:creationId xmlns:a16="http://schemas.microsoft.com/office/drawing/2014/main" id="{276304D4-2A9C-4755-8B5F-E1E53A8E2AA6}"/>
              </a:ext>
            </a:extLst>
          </p:cNvPr>
          <p:cNvSpPr>
            <a:spLocks noGrp="1"/>
          </p:cNvSpPr>
          <p:nvPr>
            <p:ph type="title" hasCustomPrompt="1"/>
          </p:nvPr>
        </p:nvSpPr>
        <p:spPr>
          <a:xfrm>
            <a:off x="713506" y="0"/>
            <a:ext cx="10088097" cy="720000"/>
          </a:xfrm>
          <a:prstGeom prst="rect">
            <a:avLst/>
          </a:prstGeom>
          <a:solidFill>
            <a:srgbClr val="006580"/>
          </a:solidFill>
        </p:spPr>
        <p:txBody>
          <a:bodyPr>
            <a:normAutofit/>
          </a:bodyPr>
          <a:lstStyle>
            <a:lvl1pPr marL="358775" indent="0">
              <a:defRPr sz="2500">
                <a:solidFill>
                  <a:schemeClr val="bg1"/>
                </a:solidFill>
              </a:defRPr>
            </a:lvl1pPr>
          </a:lstStyle>
          <a:p>
            <a:r>
              <a:rPr lang="en-US"/>
              <a:t>Write your Question or Statement here</a:t>
            </a:r>
          </a:p>
        </p:txBody>
      </p:sp>
      <p:sp>
        <p:nvSpPr>
          <p:cNvPr id="27" name="Rectangle 26">
            <a:extLst>
              <a:ext uri="{FF2B5EF4-FFF2-40B4-BE49-F238E27FC236}">
                <a16:creationId xmlns:a16="http://schemas.microsoft.com/office/drawing/2014/main" id="{554A5C89-4420-48E7-86E0-625A1D4E15C0}"/>
              </a:ext>
            </a:extLst>
          </p:cNvPr>
          <p:cNvSpPr/>
          <p:nvPr userDrawn="1"/>
        </p:nvSpPr>
        <p:spPr>
          <a:xfrm>
            <a:off x="10751320" y="-6400"/>
            <a:ext cx="1440000" cy="1440000"/>
          </a:xfrm>
          <a:prstGeom prst="rect">
            <a:avLst/>
          </a:prstGeom>
          <a:solidFill>
            <a:srgbClr val="006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3" name="Espace réservé du texte 6">
            <a:extLst>
              <a:ext uri="{FF2B5EF4-FFF2-40B4-BE49-F238E27FC236}">
                <a16:creationId xmlns:a16="http://schemas.microsoft.com/office/drawing/2014/main" id="{679EE00F-1790-4117-8392-9BF168FE081E}"/>
              </a:ext>
            </a:extLst>
          </p:cNvPr>
          <p:cNvSpPr>
            <a:spLocks noGrp="1"/>
          </p:cNvSpPr>
          <p:nvPr>
            <p:ph type="body" sz="quarter" idx="20" hasCustomPrompt="1"/>
          </p:nvPr>
        </p:nvSpPr>
        <p:spPr>
          <a:xfrm>
            <a:off x="0" y="-1220"/>
            <a:ext cx="720000" cy="720000"/>
          </a:xfrm>
          <a:prstGeom prst="rect">
            <a:avLst/>
          </a:prstGeom>
          <a:solidFill>
            <a:srgbClr val="4A4F54"/>
          </a:solidFill>
          <a:ln w="12700" cap="flat" cmpd="sng" algn="ctr">
            <a:noFill/>
            <a:prstDash val="sysDot"/>
            <a:round/>
            <a:headEnd type="none" w="med" len="med"/>
            <a:tailEnd type="none" w="med" len="lg"/>
          </a:ln>
          <a:effectLst/>
        </p:spPr>
        <p:txBody>
          <a:bodyPr vert="horz" wrap="square" lIns="91440" tIns="45720" rIns="91440" bIns="45720" numCol="1" rtlCol="0" anchor="ctr" anchorCtr="0" compatLnSpc="1">
            <a:prstTxWarp prst="textNoShape">
              <a:avLst/>
            </a:prstTxWarp>
          </a:bodyPr>
          <a:lstStyle>
            <a:lvl1pPr marL="0" indent="0">
              <a:buNone/>
              <a:defRPr lang="fr-FR" sz="3000" b="1" smtClean="0">
                <a:solidFill>
                  <a:schemeClr val="bg1"/>
                </a:solidFill>
                <a:latin typeface="Roboto Mono" panose="00000009000000000000" pitchFamily="49" charset="0"/>
                <a:ea typeface="Roboto Mono" panose="00000009000000000000" pitchFamily="49" charset="0"/>
              </a:defRPr>
            </a:lvl1pPr>
            <a:lvl2pPr>
              <a:defRPr lang="fr-FR" sz="1800" smtClean="0">
                <a:latin typeface="+mn-lt"/>
                <a:ea typeface="+mn-ea"/>
                <a:cs typeface="+mn-cs"/>
              </a:defRPr>
            </a:lvl2pPr>
            <a:lvl3pPr>
              <a:defRPr lang="fr-FR" sz="1800" smtClean="0">
                <a:latin typeface="+mn-lt"/>
                <a:ea typeface="+mn-ea"/>
                <a:cs typeface="+mn-cs"/>
              </a:defRPr>
            </a:lvl3pPr>
            <a:lvl4pPr>
              <a:defRPr lang="fr-FR" smtClean="0">
                <a:latin typeface="+mn-lt"/>
                <a:ea typeface="+mn-ea"/>
                <a:cs typeface="+mn-cs"/>
              </a:defRPr>
            </a:lvl4pPr>
            <a:lvl5pPr>
              <a:defRPr lang="en-US">
                <a:latin typeface="+mn-lt"/>
                <a:ea typeface="+mn-ea"/>
                <a:cs typeface="+mn-cs"/>
              </a:defRPr>
            </a:lvl5pPr>
          </a:lstStyle>
          <a:p>
            <a:pPr marL="0" lvl="0" algn="ctr"/>
            <a:r>
              <a:rPr lang="fr-FR"/>
              <a:t>01</a:t>
            </a:r>
          </a:p>
        </p:txBody>
      </p:sp>
      <p:sp>
        <p:nvSpPr>
          <p:cNvPr id="34" name="Rectangle 33">
            <a:extLst>
              <a:ext uri="{FF2B5EF4-FFF2-40B4-BE49-F238E27FC236}">
                <a16:creationId xmlns:a16="http://schemas.microsoft.com/office/drawing/2014/main" id="{5C8E84D4-4028-46FF-B97C-099A849B627F}"/>
              </a:ext>
            </a:extLst>
          </p:cNvPr>
          <p:cNvSpPr/>
          <p:nvPr userDrawn="1"/>
        </p:nvSpPr>
        <p:spPr>
          <a:xfrm>
            <a:off x="11472000" y="5787984"/>
            <a:ext cx="360000" cy="360000"/>
          </a:xfrm>
          <a:prstGeom prst="rect">
            <a:avLst/>
          </a:prstGeom>
          <a:solidFill>
            <a:srgbClr val="B4B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5" name="Rectangle 34">
            <a:extLst>
              <a:ext uri="{FF2B5EF4-FFF2-40B4-BE49-F238E27FC236}">
                <a16:creationId xmlns:a16="http://schemas.microsoft.com/office/drawing/2014/main" id="{33CBD775-990C-41CA-B324-EFCA8A0444F7}"/>
              </a:ext>
            </a:extLst>
          </p:cNvPr>
          <p:cNvSpPr/>
          <p:nvPr userDrawn="1"/>
        </p:nvSpPr>
        <p:spPr>
          <a:xfrm>
            <a:off x="11826240" y="5429844"/>
            <a:ext cx="360000" cy="36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6" name="Rectangle 35">
            <a:extLst>
              <a:ext uri="{FF2B5EF4-FFF2-40B4-BE49-F238E27FC236}">
                <a16:creationId xmlns:a16="http://schemas.microsoft.com/office/drawing/2014/main" id="{A1BA08CA-39CF-47FA-AF9F-B9C25476AA35}"/>
              </a:ext>
            </a:extLst>
          </p:cNvPr>
          <p:cNvSpPr/>
          <p:nvPr userDrawn="1"/>
        </p:nvSpPr>
        <p:spPr>
          <a:xfrm>
            <a:off x="10752000"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7" name="Rectangle 36">
            <a:extLst>
              <a:ext uri="{FF2B5EF4-FFF2-40B4-BE49-F238E27FC236}">
                <a16:creationId xmlns:a16="http://schemas.microsoft.com/office/drawing/2014/main" id="{A59E4BE7-C94D-40A7-8598-E306B05406EA}"/>
              </a:ext>
            </a:extLst>
          </p:cNvPr>
          <p:cNvSpPr/>
          <p:nvPr userDrawn="1"/>
        </p:nvSpPr>
        <p:spPr>
          <a:xfrm>
            <a:off x="2731"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20">
            <a:extLst>
              <a:ext uri="{FF2B5EF4-FFF2-40B4-BE49-F238E27FC236}">
                <a16:creationId xmlns:a16="http://schemas.microsoft.com/office/drawing/2014/main" id="{F5B57083-60FF-4051-85C5-DB84EC607464}"/>
              </a:ext>
            </a:extLst>
          </p:cNvPr>
          <p:cNvGrpSpPr/>
          <p:nvPr/>
        </p:nvGrpSpPr>
        <p:grpSpPr>
          <a:xfrm>
            <a:off x="11188689" y="394848"/>
            <a:ext cx="614724" cy="614724"/>
            <a:chOff x="11188689" y="394848"/>
            <a:chExt cx="614724" cy="614724"/>
          </a:xfrm>
          <a:solidFill>
            <a:schemeClr val="bg1"/>
          </a:solidFill>
        </p:grpSpPr>
        <p:sp>
          <p:nvSpPr>
            <p:cNvPr id="4" name="Picture 120">
              <a:extLst>
                <a:ext uri="{FF2B5EF4-FFF2-40B4-BE49-F238E27FC236}">
                  <a16:creationId xmlns:a16="http://schemas.microsoft.com/office/drawing/2014/main" id="{FBFA8862-F740-4E41-9CA0-AD8AF5D5DBF3}"/>
                </a:ext>
              </a:extLst>
            </p:cNvPr>
            <p:cNvSpPr/>
            <p:nvPr/>
          </p:nvSpPr>
          <p:spPr>
            <a:xfrm>
              <a:off x="11188689" y="394848"/>
              <a:ext cx="614724" cy="614724"/>
            </a:xfrm>
            <a:custGeom>
              <a:avLst/>
              <a:gdLst>
                <a:gd name="connsiteX0" fmla="*/ 307362 w 614724"/>
                <a:gd name="connsiteY0" fmla="*/ 32785 h 614724"/>
                <a:gd name="connsiteX1" fmla="*/ 581939 w 614724"/>
                <a:gd name="connsiteY1" fmla="*/ 307362 h 614724"/>
                <a:gd name="connsiteX2" fmla="*/ 307362 w 614724"/>
                <a:gd name="connsiteY2" fmla="*/ 581939 h 614724"/>
                <a:gd name="connsiteX3" fmla="*/ 32785 w 614724"/>
                <a:gd name="connsiteY3" fmla="*/ 307362 h 614724"/>
                <a:gd name="connsiteX4" fmla="*/ 307362 w 614724"/>
                <a:gd name="connsiteY4" fmla="*/ 32785 h 614724"/>
                <a:gd name="connsiteX5" fmla="*/ 307362 w 614724"/>
                <a:gd name="connsiteY5" fmla="*/ 0 h 614724"/>
                <a:gd name="connsiteX6" fmla="*/ 0 w 614724"/>
                <a:gd name="connsiteY6" fmla="*/ 307362 h 614724"/>
                <a:gd name="connsiteX7" fmla="*/ 307362 w 614724"/>
                <a:gd name="connsiteY7" fmla="*/ 614724 h 614724"/>
                <a:gd name="connsiteX8" fmla="*/ 614724 w 614724"/>
                <a:gd name="connsiteY8" fmla="*/ 307362 h 614724"/>
                <a:gd name="connsiteX9" fmla="*/ 307362 w 614724"/>
                <a:gd name="connsiteY9" fmla="*/ 0 h 614724"/>
                <a:gd name="connsiteX10" fmla="*/ 307362 w 614724"/>
                <a:gd name="connsiteY10" fmla="*/ 0 h 61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4724" h="614724">
                  <a:moveTo>
                    <a:pt x="307362" y="32785"/>
                  </a:moveTo>
                  <a:cubicBezTo>
                    <a:pt x="458994" y="32785"/>
                    <a:pt x="581939" y="156140"/>
                    <a:pt x="581939" y="307362"/>
                  </a:cubicBezTo>
                  <a:cubicBezTo>
                    <a:pt x="581939" y="458584"/>
                    <a:pt x="458584" y="581939"/>
                    <a:pt x="307362" y="581939"/>
                  </a:cubicBezTo>
                  <a:cubicBezTo>
                    <a:pt x="156140" y="581939"/>
                    <a:pt x="32785" y="458584"/>
                    <a:pt x="32785" y="307362"/>
                  </a:cubicBezTo>
                  <a:cubicBezTo>
                    <a:pt x="32785" y="156140"/>
                    <a:pt x="156140" y="32785"/>
                    <a:pt x="307362" y="32785"/>
                  </a:cubicBezTo>
                  <a:moveTo>
                    <a:pt x="307362" y="0"/>
                  </a:moveTo>
                  <a:cubicBezTo>
                    <a:pt x="137698" y="0"/>
                    <a:pt x="0" y="137698"/>
                    <a:pt x="0" y="307362"/>
                  </a:cubicBezTo>
                  <a:cubicBezTo>
                    <a:pt x="0" y="477026"/>
                    <a:pt x="137698" y="614724"/>
                    <a:pt x="307362" y="614724"/>
                  </a:cubicBezTo>
                  <a:cubicBezTo>
                    <a:pt x="477026" y="614724"/>
                    <a:pt x="614724" y="477026"/>
                    <a:pt x="614724" y="307362"/>
                  </a:cubicBezTo>
                  <a:cubicBezTo>
                    <a:pt x="614724" y="137698"/>
                    <a:pt x="477436" y="0"/>
                    <a:pt x="307362" y="0"/>
                  </a:cubicBezTo>
                  <a:lnTo>
                    <a:pt x="307362" y="0"/>
                  </a:lnTo>
                  <a:close/>
                </a:path>
              </a:pathLst>
            </a:custGeom>
            <a:solidFill>
              <a:schemeClr val="bg1"/>
            </a:solidFill>
            <a:ln w="4068" cap="flat">
              <a:noFill/>
              <a:prstDash val="solid"/>
              <a:miter/>
            </a:ln>
          </p:spPr>
          <p:txBody>
            <a:bodyPr rtlCol="0" anchor="ctr"/>
            <a:lstStyle/>
            <a:p>
              <a:endParaRPr lang="en-US"/>
            </a:p>
          </p:txBody>
        </p:sp>
        <p:sp>
          <p:nvSpPr>
            <p:cNvPr id="5" name="Picture 120">
              <a:extLst>
                <a:ext uri="{FF2B5EF4-FFF2-40B4-BE49-F238E27FC236}">
                  <a16:creationId xmlns:a16="http://schemas.microsoft.com/office/drawing/2014/main" id="{E3C89DBB-F624-4D00-B165-556DD029A911}"/>
                </a:ext>
              </a:extLst>
            </p:cNvPr>
            <p:cNvSpPr/>
            <p:nvPr/>
          </p:nvSpPr>
          <p:spPr>
            <a:xfrm>
              <a:off x="11297700" y="566971"/>
              <a:ext cx="397111" cy="313099"/>
            </a:xfrm>
            <a:custGeom>
              <a:avLst/>
              <a:gdLst>
                <a:gd name="connsiteX0" fmla="*/ 138108 w 397111"/>
                <a:gd name="connsiteY0" fmla="*/ 313100 h 313099"/>
                <a:gd name="connsiteX1" fmla="*/ 0 w 397111"/>
                <a:gd name="connsiteY1" fmla="*/ 174991 h 313099"/>
                <a:gd name="connsiteX2" fmla="*/ 59833 w 397111"/>
                <a:gd name="connsiteY2" fmla="*/ 170893 h 313099"/>
                <a:gd name="connsiteX3" fmla="*/ 151222 w 397111"/>
                <a:gd name="connsiteY3" fmla="*/ 261873 h 313099"/>
                <a:gd name="connsiteX4" fmla="*/ 342606 w 397111"/>
                <a:gd name="connsiteY4" fmla="*/ 0 h 313099"/>
                <a:gd name="connsiteX5" fmla="*/ 397112 w 397111"/>
                <a:gd name="connsiteY5" fmla="*/ 0 h 313099"/>
                <a:gd name="connsiteX6" fmla="*/ 172533 w 397111"/>
                <a:gd name="connsiteY6" fmla="*/ 313100 h 313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111" h="313099">
                  <a:moveTo>
                    <a:pt x="138108" y="313100"/>
                  </a:moveTo>
                  <a:lnTo>
                    <a:pt x="0" y="174991"/>
                  </a:lnTo>
                  <a:lnTo>
                    <a:pt x="59833" y="170893"/>
                  </a:lnTo>
                  <a:lnTo>
                    <a:pt x="151222" y="261873"/>
                  </a:lnTo>
                  <a:lnTo>
                    <a:pt x="342606" y="0"/>
                  </a:lnTo>
                  <a:lnTo>
                    <a:pt x="397112" y="0"/>
                  </a:lnTo>
                  <a:lnTo>
                    <a:pt x="172533" y="313100"/>
                  </a:lnTo>
                  <a:close/>
                </a:path>
              </a:pathLst>
            </a:custGeom>
            <a:solidFill>
              <a:schemeClr val="bg1"/>
            </a:solidFill>
            <a:ln w="4068"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2070193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Knowledge check - Fill in the Blanks">
    <p:bg>
      <p:bgPr>
        <a:solidFill>
          <a:schemeClr val="bg1"/>
        </a:solidFill>
        <a:effectLst/>
      </p:bgPr>
    </p:bg>
    <p:spTree>
      <p:nvGrpSpPr>
        <p:cNvPr id="1" name=""/>
        <p:cNvGrpSpPr/>
        <p:nvPr/>
      </p:nvGrpSpPr>
      <p:grpSpPr>
        <a:xfrm>
          <a:off x="0" y="0"/>
          <a:ext cx="0" cy="0"/>
          <a:chOff x="0" y="0"/>
          <a:chExt cx="0" cy="0"/>
        </a:xfrm>
      </p:grpSpPr>
      <p:sp>
        <p:nvSpPr>
          <p:cNvPr id="26" name="Content Placeholder 2">
            <a:extLst>
              <a:ext uri="{FF2B5EF4-FFF2-40B4-BE49-F238E27FC236}">
                <a16:creationId xmlns:a16="http://schemas.microsoft.com/office/drawing/2014/main" id="{DD17D3A1-10BC-461C-A128-056CC7D8556B}"/>
              </a:ext>
            </a:extLst>
          </p:cNvPr>
          <p:cNvSpPr>
            <a:spLocks noGrp="1"/>
          </p:cNvSpPr>
          <p:nvPr>
            <p:ph idx="20" hasCustomPrompt="1"/>
          </p:nvPr>
        </p:nvSpPr>
        <p:spPr>
          <a:xfrm>
            <a:off x="360000" y="1800000"/>
            <a:ext cx="8280000" cy="3850799"/>
          </a:xfrm>
          <a:prstGeom prst="rect">
            <a:avLst/>
          </a:prstGeom>
        </p:spPr>
        <p:txBody>
          <a:bodyPr/>
          <a:lstStyle>
            <a:lvl1pPr marL="0" indent="0">
              <a:buClr>
                <a:srgbClr val="D12531"/>
              </a:buClr>
              <a:buFont typeface="+mj-lt"/>
              <a:buNone/>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marL="0" marR="0" lvl="0" indent="0" algn="l" defTabSz="914400" rtl="0" eaLnBrk="1" fontAlgn="auto" latinLnBrk="0" hangingPunct="1">
              <a:lnSpc>
                <a:spcPct val="90000"/>
              </a:lnSpc>
              <a:spcBef>
                <a:spcPts val="1000"/>
              </a:spcBef>
              <a:spcAft>
                <a:spcPts val="0"/>
              </a:spcAft>
              <a:buClr>
                <a:srgbClr val="D12531"/>
              </a:buClr>
              <a:buSzTx/>
              <a:buFont typeface="+mj-lt"/>
              <a:buNone/>
              <a:tabLst/>
              <a:defRPr/>
            </a:pPr>
            <a:r>
              <a:rPr lang="en-US"/>
              <a:t>Lorem Ipsum Lorem                          Ipsum Lorem Ipsum Lorem Ipsum Lorem Ipsum Lorem Ipsum Lorem Ipsum Lorem Ipsum Lorem Ipsum Lorem Ipsum Lorem Ipsum                          Lorem Ipsum Lorem Ipsum Lorem Ipsum Lorem Ipsum Lorem Ipsum Lorem Ipsum Lorem Ipsum Lorem Ipsum Lorem Ipsum Lorem Ipsum Lorem Ipsum Lorem Ipsum Lorem Ipsum </a:t>
            </a:r>
          </a:p>
          <a:p>
            <a:pPr marL="0" marR="0" lvl="0" indent="0" algn="l" defTabSz="914400" rtl="0" eaLnBrk="1" fontAlgn="auto" latinLnBrk="0" hangingPunct="1">
              <a:lnSpc>
                <a:spcPct val="90000"/>
              </a:lnSpc>
              <a:spcBef>
                <a:spcPts val="1000"/>
              </a:spcBef>
              <a:spcAft>
                <a:spcPts val="0"/>
              </a:spcAft>
              <a:buClr>
                <a:srgbClr val="D12531"/>
              </a:buClr>
              <a:buSzTx/>
              <a:buFont typeface="+mj-lt"/>
              <a:buNone/>
              <a:tabLst/>
              <a:defRPr/>
            </a:pPr>
            <a:r>
              <a:rPr lang="en-US"/>
              <a:t>Lorem Ipsum Lorem Ipsum Lorem Ipsum Lorem Ipsum Lorem Ipsum Lorem Ipsum                          Lorem Ipsum Lorem Ipsum Lorem Ipsum Lorem Ipsum Lorem Ipsum Lorem Ipsum </a:t>
            </a:r>
          </a:p>
          <a:p>
            <a:pPr marL="0" marR="0" lvl="0" indent="0" algn="l" defTabSz="914400" rtl="0" eaLnBrk="1" fontAlgn="auto" latinLnBrk="0" hangingPunct="1">
              <a:lnSpc>
                <a:spcPct val="90000"/>
              </a:lnSpc>
              <a:spcBef>
                <a:spcPts val="1000"/>
              </a:spcBef>
              <a:spcAft>
                <a:spcPts val="0"/>
              </a:spcAft>
              <a:buClr>
                <a:srgbClr val="D12531"/>
              </a:buClr>
              <a:buSzTx/>
              <a:buFont typeface="+mj-lt"/>
              <a:buNone/>
              <a:tabLst/>
              <a:defRPr/>
            </a:pPr>
            <a:r>
              <a:rPr lang="en-US"/>
              <a:t>Lorem Ipsum Lorem Ipsum Lorem Ipsum Lorem Ipsum Lorem Ipsum Lorem Ipsum Lorem Ipsum Lorem Ipsum Lorem                          Ipsum Lorem Ipsum Lorem Ipsum Lorem Ipsum </a:t>
            </a:r>
          </a:p>
          <a:p>
            <a:endParaRPr lang="en-US"/>
          </a:p>
        </p:txBody>
      </p:sp>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6733888" y="6299867"/>
            <a:ext cx="1800000" cy="396000"/>
          </a:xfrm>
          <a:prstGeom prst="rect">
            <a:avLst/>
          </a:prstGeom>
          <a:solidFill>
            <a:schemeClr val="accent1">
              <a:lumMod val="20000"/>
              <a:lumOff val="80000"/>
            </a:schemeClr>
          </a:solidFill>
          <a:ln w="76200">
            <a:solidFill>
              <a:schemeClr val="bg1"/>
            </a:solidFill>
          </a:ln>
        </p:spPr>
        <p:txBody>
          <a:bodyPr anchor="ctr"/>
          <a:lstStyle>
            <a:lvl1pPr marL="0" indent="0" algn="ctr">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Drag 1</a:t>
            </a:r>
          </a:p>
        </p:txBody>
      </p:sp>
      <p:sp>
        <p:nvSpPr>
          <p:cNvPr id="8" name="Rectangle 7">
            <a:extLst>
              <a:ext uri="{FF2B5EF4-FFF2-40B4-BE49-F238E27FC236}">
                <a16:creationId xmlns:a16="http://schemas.microsoft.com/office/drawing/2014/main" id="{E926610F-D774-44E4-B9FD-2B3315AEF0F5}"/>
              </a:ext>
            </a:extLst>
          </p:cNvPr>
          <p:cNvSpPr/>
          <p:nvPr userDrawn="1"/>
        </p:nvSpPr>
        <p:spPr>
          <a:xfrm>
            <a:off x="0" y="710820"/>
            <a:ext cx="11557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74738" lvl="0" indent="0"/>
            <a:r>
              <a:rPr lang="en-US" b="1">
                <a:solidFill>
                  <a:srgbClr val="4A4F54"/>
                </a:solidFill>
                <a:latin typeface="Roboto" panose="02000000000000000000" pitchFamily="2" charset="0"/>
                <a:ea typeface="Roboto" panose="02000000000000000000" pitchFamily="2" charset="0"/>
                <a:cs typeface="Roboto" panose="02000000000000000000" pitchFamily="2" charset="0"/>
              </a:rPr>
              <a:t>Fill in the blanks</a:t>
            </a:r>
          </a:p>
        </p:txBody>
      </p:sp>
      <p:sp>
        <p:nvSpPr>
          <p:cNvPr id="15" name="Content Placeholder 2">
            <a:extLst>
              <a:ext uri="{FF2B5EF4-FFF2-40B4-BE49-F238E27FC236}">
                <a16:creationId xmlns:a16="http://schemas.microsoft.com/office/drawing/2014/main" id="{EFF5564C-8E81-446F-BC21-A61E1859F398}"/>
              </a:ext>
            </a:extLst>
          </p:cNvPr>
          <p:cNvSpPr>
            <a:spLocks noGrp="1"/>
          </p:cNvSpPr>
          <p:nvPr>
            <p:ph idx="12" hasCustomPrompt="1"/>
          </p:nvPr>
        </p:nvSpPr>
        <p:spPr>
          <a:xfrm>
            <a:off x="4757221" y="6299867"/>
            <a:ext cx="1800000" cy="396000"/>
          </a:xfrm>
          <a:prstGeom prst="rect">
            <a:avLst/>
          </a:prstGeom>
          <a:solidFill>
            <a:schemeClr val="accent6">
              <a:lumMod val="20000"/>
              <a:lumOff val="80000"/>
            </a:schemeClr>
          </a:solidFill>
          <a:ln w="76200">
            <a:solidFill>
              <a:schemeClr val="bg1"/>
            </a:solidFill>
          </a:ln>
        </p:spPr>
        <p:txBody>
          <a:bodyPr anchor="ctr"/>
          <a:lstStyle>
            <a:lvl1pPr marL="0" indent="0" algn="ctr">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Drag 4</a:t>
            </a:r>
          </a:p>
        </p:txBody>
      </p:sp>
      <p:sp>
        <p:nvSpPr>
          <p:cNvPr id="16" name="Content Placeholder 2">
            <a:extLst>
              <a:ext uri="{FF2B5EF4-FFF2-40B4-BE49-F238E27FC236}">
                <a16:creationId xmlns:a16="http://schemas.microsoft.com/office/drawing/2014/main" id="{E9C6B6E4-70EF-418B-8329-51FFE349154E}"/>
              </a:ext>
            </a:extLst>
          </p:cNvPr>
          <p:cNvSpPr>
            <a:spLocks noGrp="1"/>
          </p:cNvSpPr>
          <p:nvPr>
            <p:ph idx="13" hasCustomPrompt="1"/>
          </p:nvPr>
        </p:nvSpPr>
        <p:spPr>
          <a:xfrm>
            <a:off x="2780553" y="6299867"/>
            <a:ext cx="1800000" cy="396000"/>
          </a:xfrm>
          <a:prstGeom prst="rect">
            <a:avLst/>
          </a:prstGeom>
          <a:solidFill>
            <a:schemeClr val="accent3">
              <a:lumMod val="20000"/>
              <a:lumOff val="80000"/>
            </a:schemeClr>
          </a:solidFill>
          <a:ln w="76200">
            <a:solidFill>
              <a:schemeClr val="bg1"/>
            </a:solidFill>
          </a:ln>
        </p:spPr>
        <p:txBody>
          <a:bodyPr anchor="ctr"/>
          <a:lstStyle>
            <a:lvl1pPr marL="0" indent="0" algn="ctr">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Drag 3</a:t>
            </a:r>
          </a:p>
        </p:txBody>
      </p:sp>
      <p:sp>
        <p:nvSpPr>
          <p:cNvPr id="17" name="Content Placeholder 2">
            <a:extLst>
              <a:ext uri="{FF2B5EF4-FFF2-40B4-BE49-F238E27FC236}">
                <a16:creationId xmlns:a16="http://schemas.microsoft.com/office/drawing/2014/main" id="{0CFA8499-D9EA-4A1B-B7E5-AE2E491886EB}"/>
              </a:ext>
            </a:extLst>
          </p:cNvPr>
          <p:cNvSpPr>
            <a:spLocks noGrp="1"/>
          </p:cNvSpPr>
          <p:nvPr>
            <p:ph idx="14" hasCustomPrompt="1"/>
          </p:nvPr>
        </p:nvSpPr>
        <p:spPr>
          <a:xfrm>
            <a:off x="803885" y="6275129"/>
            <a:ext cx="1800000" cy="396000"/>
          </a:xfrm>
          <a:prstGeom prst="rect">
            <a:avLst/>
          </a:prstGeom>
          <a:solidFill>
            <a:schemeClr val="accent2">
              <a:lumMod val="10000"/>
              <a:lumOff val="90000"/>
            </a:schemeClr>
          </a:solidFill>
          <a:ln w="76200">
            <a:solidFill>
              <a:schemeClr val="bg1"/>
            </a:solidFill>
          </a:ln>
        </p:spPr>
        <p:txBody>
          <a:bodyPr anchor="ctr"/>
          <a:lstStyle>
            <a:lvl1pPr marL="0" indent="0" algn="ctr">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Drag 2</a:t>
            </a:r>
          </a:p>
        </p:txBody>
      </p:sp>
      <p:sp>
        <p:nvSpPr>
          <p:cNvPr id="19" name="Content Placeholder 2">
            <a:extLst>
              <a:ext uri="{FF2B5EF4-FFF2-40B4-BE49-F238E27FC236}">
                <a16:creationId xmlns:a16="http://schemas.microsoft.com/office/drawing/2014/main" id="{CF3BC179-E183-4027-863C-E95D6772C024}"/>
              </a:ext>
            </a:extLst>
          </p:cNvPr>
          <p:cNvSpPr>
            <a:spLocks noGrp="1"/>
          </p:cNvSpPr>
          <p:nvPr>
            <p:ph idx="15" hasCustomPrompt="1"/>
          </p:nvPr>
        </p:nvSpPr>
        <p:spPr>
          <a:xfrm>
            <a:off x="2859533" y="1812185"/>
            <a:ext cx="1440000" cy="252000"/>
          </a:xfrm>
          <a:prstGeom prst="rect">
            <a:avLst/>
          </a:prstGeom>
          <a:ln w="76200">
            <a:solidFill>
              <a:schemeClr val="accent1"/>
            </a:solidFill>
          </a:ln>
        </p:spPr>
        <p:txBody>
          <a:bodyPr anchor="ctr">
            <a:noAutofit/>
          </a:bodyPr>
          <a:lstStyle>
            <a:lvl1pPr marL="0" indent="0" algn="ctr">
              <a:buClr>
                <a:srgbClr val="D12531"/>
              </a:buClr>
              <a:buFontTx/>
              <a:buNone/>
              <a:defRPr sz="16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Drop 1</a:t>
            </a:r>
          </a:p>
        </p:txBody>
      </p:sp>
      <p:sp>
        <p:nvSpPr>
          <p:cNvPr id="21" name="Content Placeholder 2">
            <a:extLst>
              <a:ext uri="{FF2B5EF4-FFF2-40B4-BE49-F238E27FC236}">
                <a16:creationId xmlns:a16="http://schemas.microsoft.com/office/drawing/2014/main" id="{02D3C704-7E23-426E-BB98-EB6BAE238D6C}"/>
              </a:ext>
            </a:extLst>
          </p:cNvPr>
          <p:cNvSpPr>
            <a:spLocks noGrp="1"/>
          </p:cNvSpPr>
          <p:nvPr>
            <p:ph idx="16" hasCustomPrompt="1"/>
          </p:nvPr>
        </p:nvSpPr>
        <p:spPr>
          <a:xfrm>
            <a:off x="5946093" y="4838307"/>
            <a:ext cx="1440000" cy="252000"/>
          </a:xfrm>
          <a:prstGeom prst="rect">
            <a:avLst/>
          </a:prstGeom>
          <a:ln w="76200">
            <a:solidFill>
              <a:schemeClr val="accent6"/>
            </a:solidFill>
          </a:ln>
        </p:spPr>
        <p:txBody>
          <a:bodyPr anchor="ctr">
            <a:noAutofit/>
          </a:bodyPr>
          <a:lstStyle>
            <a:lvl1pPr marL="0" indent="0" algn="ctr">
              <a:buClr>
                <a:srgbClr val="D12531"/>
              </a:buClr>
              <a:buFontTx/>
              <a:buNone/>
              <a:defRPr sz="16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Drop 4</a:t>
            </a:r>
          </a:p>
        </p:txBody>
      </p:sp>
      <p:sp>
        <p:nvSpPr>
          <p:cNvPr id="23" name="Content Placeholder 2">
            <a:extLst>
              <a:ext uri="{FF2B5EF4-FFF2-40B4-BE49-F238E27FC236}">
                <a16:creationId xmlns:a16="http://schemas.microsoft.com/office/drawing/2014/main" id="{DFE5BB29-C08C-4302-8FA6-84B579744FAB}"/>
              </a:ext>
            </a:extLst>
          </p:cNvPr>
          <p:cNvSpPr>
            <a:spLocks noGrp="1"/>
          </p:cNvSpPr>
          <p:nvPr>
            <p:ph idx="17" hasCustomPrompt="1"/>
          </p:nvPr>
        </p:nvSpPr>
        <p:spPr>
          <a:xfrm>
            <a:off x="3579533" y="2406831"/>
            <a:ext cx="1440000" cy="252000"/>
          </a:xfrm>
          <a:prstGeom prst="rect">
            <a:avLst/>
          </a:prstGeom>
          <a:ln w="76200">
            <a:solidFill>
              <a:schemeClr val="accent2"/>
            </a:solidFill>
          </a:ln>
        </p:spPr>
        <p:txBody>
          <a:bodyPr anchor="ctr">
            <a:noAutofit/>
          </a:bodyPr>
          <a:lstStyle>
            <a:lvl1pPr marL="0" indent="0" algn="ctr">
              <a:buClr>
                <a:srgbClr val="D12531"/>
              </a:buClr>
              <a:buFontTx/>
              <a:buNone/>
              <a:defRPr sz="16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Drop 2</a:t>
            </a:r>
          </a:p>
        </p:txBody>
      </p:sp>
      <p:sp>
        <p:nvSpPr>
          <p:cNvPr id="25" name="Content Placeholder 2">
            <a:extLst>
              <a:ext uri="{FF2B5EF4-FFF2-40B4-BE49-F238E27FC236}">
                <a16:creationId xmlns:a16="http://schemas.microsoft.com/office/drawing/2014/main" id="{2C1555FE-A062-40B6-9219-E09031895F5B}"/>
              </a:ext>
            </a:extLst>
          </p:cNvPr>
          <p:cNvSpPr>
            <a:spLocks noGrp="1"/>
          </p:cNvSpPr>
          <p:nvPr>
            <p:ph idx="18" hasCustomPrompt="1"/>
          </p:nvPr>
        </p:nvSpPr>
        <p:spPr>
          <a:xfrm>
            <a:off x="2045749" y="3896814"/>
            <a:ext cx="1440000" cy="252000"/>
          </a:xfrm>
          <a:prstGeom prst="rect">
            <a:avLst/>
          </a:prstGeom>
          <a:ln w="76200">
            <a:solidFill>
              <a:schemeClr val="accent3"/>
            </a:solidFill>
          </a:ln>
        </p:spPr>
        <p:txBody>
          <a:bodyPr anchor="ctr">
            <a:noAutofit/>
          </a:bodyPr>
          <a:lstStyle>
            <a:lvl1pPr marL="0" indent="0" algn="ctr">
              <a:buClr>
                <a:srgbClr val="D12531"/>
              </a:buClr>
              <a:buFontTx/>
              <a:buNone/>
              <a:defRPr sz="16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Drop 3</a:t>
            </a:r>
          </a:p>
        </p:txBody>
      </p:sp>
      <p:grpSp>
        <p:nvGrpSpPr>
          <p:cNvPr id="28" name="Group 27">
            <a:extLst>
              <a:ext uri="{FF2B5EF4-FFF2-40B4-BE49-F238E27FC236}">
                <a16:creationId xmlns:a16="http://schemas.microsoft.com/office/drawing/2014/main" id="{434EDCF0-9B71-4D0F-A4D4-462E4619E953}"/>
              </a:ext>
            </a:extLst>
          </p:cNvPr>
          <p:cNvGrpSpPr/>
          <p:nvPr userDrawn="1"/>
        </p:nvGrpSpPr>
        <p:grpSpPr>
          <a:xfrm>
            <a:off x="-3795096" y="0"/>
            <a:ext cx="3414630" cy="6858000"/>
            <a:chOff x="-3795096" y="-536713"/>
            <a:chExt cx="3414630" cy="7673009"/>
          </a:xfrm>
        </p:grpSpPr>
        <p:pic>
          <p:nvPicPr>
            <p:cNvPr id="29" name="Picture 28">
              <a:extLst>
                <a:ext uri="{FF2B5EF4-FFF2-40B4-BE49-F238E27FC236}">
                  <a16:creationId xmlns:a16="http://schemas.microsoft.com/office/drawing/2014/main" id="{EEA0767E-E2C8-4384-9D7B-6BB6FC5FE53E}"/>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30" name="Rectangle 29">
              <a:extLst>
                <a:ext uri="{FF2B5EF4-FFF2-40B4-BE49-F238E27FC236}">
                  <a16:creationId xmlns:a16="http://schemas.microsoft.com/office/drawing/2014/main" id="{E60C8BFA-1620-41E8-B114-FCADE5AA2233}"/>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Knowledge Check</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Type: </a:t>
              </a:r>
              <a:r>
                <a:rPr lang="en-GB" sz="1600" b="1">
                  <a:solidFill>
                    <a:srgbClr val="C00000"/>
                  </a:solidFill>
                  <a:latin typeface="Roboto"/>
                </a:rPr>
                <a:t>Fill in the blanks</a:t>
              </a:r>
            </a:p>
            <a:p>
              <a:pPr marL="171450" indent="-171450" algn="l">
                <a:buFont typeface="Arial" panose="020B0604020202020204" pitchFamily="34" charset="0"/>
                <a:buChar char="•"/>
              </a:pPr>
              <a:r>
                <a:rPr lang="en-GB" sz="1200">
                  <a:solidFill>
                    <a:schemeClr val="tx1"/>
                  </a:solidFill>
                  <a:latin typeface="Roboto"/>
                </a:rPr>
                <a:t>The goal of the Knowledge Check is to challenge the learner to remember the learning objectives you set at the begging.</a:t>
              </a:r>
            </a:p>
            <a:p>
              <a:pPr marL="171450" indent="-171450" algn="l">
                <a:buFont typeface="Arial" panose="020B0604020202020204" pitchFamily="34" charset="0"/>
                <a:buChar char="•"/>
              </a:pPr>
              <a:r>
                <a:rPr lang="en-GB" sz="1200">
                  <a:solidFill>
                    <a:schemeClr val="tx1"/>
                  </a:solidFill>
                  <a:latin typeface="Roboto"/>
                </a:rPr>
                <a:t>You must have at least one question per Learning Objective</a:t>
              </a:r>
            </a:p>
            <a:p>
              <a:pPr marL="171450" indent="-171450" algn="l">
                <a:buFont typeface="Arial" panose="020B0604020202020204" pitchFamily="34" charset="0"/>
                <a:buChar char="•"/>
              </a:pPr>
              <a:r>
                <a:rPr lang="en-GB" sz="1200">
                  <a:solidFill>
                    <a:schemeClr val="tx1"/>
                  </a:solidFill>
                  <a:latin typeface="Roboto"/>
                </a:rPr>
                <a:t>The questions should not be tricky but rather straight forward</a:t>
              </a:r>
            </a:p>
            <a:p>
              <a:pPr marL="171450" indent="-171450" algn="l">
                <a:buFont typeface="Arial" panose="020B0604020202020204" pitchFamily="34" charset="0"/>
                <a:buChar char="•"/>
              </a:pPr>
              <a:r>
                <a:rPr lang="en-GB" sz="1200">
                  <a:solidFill>
                    <a:schemeClr val="tx1"/>
                  </a:solidFill>
                  <a:latin typeface="Roboto"/>
                </a:rPr>
                <a:t>Nor should them make the learner feel they are being treated as a child. Obvious wrong answers should not be provided.</a:t>
              </a:r>
            </a:p>
            <a:p>
              <a:pPr marL="171450" indent="-171450" algn="l">
                <a:buFont typeface="Arial" panose="020B0604020202020204" pitchFamily="34" charset="0"/>
                <a:buChar char="•"/>
              </a:pPr>
              <a:r>
                <a:rPr lang="en-GB" sz="1200">
                  <a:solidFill>
                    <a:schemeClr val="tx1"/>
                  </a:solidFill>
                  <a:latin typeface="Roboto"/>
                </a:rPr>
                <a:t>Only one combination should be right</a:t>
              </a:r>
            </a:p>
            <a:p>
              <a:pPr marL="171450" indent="-171450" algn="l">
                <a:buFont typeface="Arial" panose="020B0604020202020204" pitchFamily="34" charset="0"/>
                <a:buChar char="•"/>
              </a:pPr>
              <a:r>
                <a:rPr lang="en-GB" sz="1200">
                  <a:solidFill>
                    <a:schemeClr val="tx1"/>
                  </a:solidFill>
                  <a:latin typeface="Roboto"/>
                </a:rPr>
                <a:t>Replace your statement in the “Lorem ipsum” text and place the  Drop Boxes in the Blanks </a:t>
              </a:r>
            </a:p>
            <a:p>
              <a:pPr marL="171450" indent="-171450" algn="l">
                <a:buFont typeface="Arial" panose="020B0604020202020204" pitchFamily="34" charset="0"/>
                <a:buChar char="•"/>
              </a:pPr>
              <a:r>
                <a:rPr lang="en-GB" sz="1200">
                  <a:solidFill>
                    <a:schemeClr val="tx1"/>
                  </a:solidFill>
                  <a:latin typeface="Roboto"/>
                </a:rPr>
                <a:t>You could have “DRAGs” that do not belong to any “DROP”</a:t>
              </a:r>
            </a:p>
            <a:p>
              <a:pPr marL="171450" indent="-171450" algn="l">
                <a:buFont typeface="Arial" panose="020B0604020202020204" pitchFamily="34" charset="0"/>
                <a:buChar char="•"/>
              </a:pPr>
              <a:r>
                <a:rPr lang="en-GB" sz="1200">
                  <a:solidFill>
                    <a:schemeClr val="tx1"/>
                  </a:solidFill>
                  <a:latin typeface="Roboto"/>
                </a:rPr>
                <a:t>Please keep the matching colours</a:t>
              </a:r>
            </a:p>
            <a:p>
              <a:pPr marL="171450" indent="-171450" algn="l">
                <a:buFont typeface="Arial" panose="020B0604020202020204" pitchFamily="34" charset="0"/>
                <a:buChar char="•"/>
              </a:pPr>
              <a:r>
                <a:rPr lang="en-GB" sz="1200">
                  <a:solidFill>
                    <a:schemeClr val="tx1"/>
                  </a:solidFill>
                  <a:latin typeface="Roboto"/>
                </a:rPr>
                <a:t>Use the Grey Drag for the unnecessary words</a:t>
              </a:r>
            </a:p>
            <a:p>
              <a:pPr marL="171450" indent="-171450" algn="l">
                <a:buFont typeface="Arial" panose="020B0604020202020204" pitchFamily="34" charset="0"/>
                <a:buChar char="•"/>
              </a:pPr>
              <a:r>
                <a:rPr lang="en-GB" sz="1200">
                  <a:solidFill>
                    <a:schemeClr val="tx1"/>
                  </a:solidFill>
                  <a:latin typeface="Roboto"/>
                </a:rPr>
                <a:t>Please add the feedback in the box on the right outside the slide</a:t>
              </a:r>
            </a:p>
            <a:p>
              <a:pPr marL="171450" indent="-171450" algn="l">
                <a:buFont typeface="Arial" panose="020B0604020202020204" pitchFamily="34" charset="0"/>
                <a:buChar char="•"/>
              </a:pPr>
              <a:r>
                <a:rPr lang="en-GB" sz="1200">
                  <a:solidFill>
                    <a:schemeClr val="tx1"/>
                  </a:solidFill>
                  <a:latin typeface="Roboto"/>
                </a:rPr>
                <a:t>Provide a general explanation why this is not the good choice without explicitly revealing the answer and recommend which training Material they should revisit before attempting the Knowledge Check again</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p:txBody>
        </p:sp>
      </p:grpSp>
      <p:sp>
        <p:nvSpPr>
          <p:cNvPr id="20" name="Content Placeholder 2">
            <a:extLst>
              <a:ext uri="{FF2B5EF4-FFF2-40B4-BE49-F238E27FC236}">
                <a16:creationId xmlns:a16="http://schemas.microsoft.com/office/drawing/2014/main" id="{A4C342FF-658B-4D76-BB66-D0733882099C}"/>
              </a:ext>
            </a:extLst>
          </p:cNvPr>
          <p:cNvSpPr>
            <a:spLocks noGrp="1"/>
          </p:cNvSpPr>
          <p:nvPr>
            <p:ph idx="19" hasCustomPrompt="1"/>
          </p:nvPr>
        </p:nvSpPr>
        <p:spPr>
          <a:xfrm>
            <a:off x="8710555" y="6299867"/>
            <a:ext cx="1800000" cy="396000"/>
          </a:xfrm>
          <a:prstGeom prst="rect">
            <a:avLst/>
          </a:prstGeom>
          <a:solidFill>
            <a:schemeClr val="bg2">
              <a:lumMod val="90000"/>
            </a:schemeClr>
          </a:solidFill>
          <a:ln w="76200">
            <a:solidFill>
              <a:schemeClr val="bg1"/>
            </a:solidFill>
          </a:ln>
        </p:spPr>
        <p:txBody>
          <a:bodyPr anchor="ctr">
            <a:noAutofit/>
          </a:bodyPr>
          <a:lstStyle>
            <a:lvl1pPr marL="0" indent="0" algn="ctr">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No Drag</a:t>
            </a:r>
          </a:p>
        </p:txBody>
      </p:sp>
      <p:sp>
        <p:nvSpPr>
          <p:cNvPr id="24" name="Rectangle 23">
            <a:extLst>
              <a:ext uri="{FF2B5EF4-FFF2-40B4-BE49-F238E27FC236}">
                <a16:creationId xmlns:a16="http://schemas.microsoft.com/office/drawing/2014/main" id="{AF47D83E-6EC6-4A2E-A200-8073819B6E25}"/>
              </a:ext>
            </a:extLst>
          </p:cNvPr>
          <p:cNvSpPr/>
          <p:nvPr userDrawn="1"/>
        </p:nvSpPr>
        <p:spPr>
          <a:xfrm>
            <a:off x="12274451"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1</a:t>
            </a:r>
          </a:p>
        </p:txBody>
      </p:sp>
      <p:sp>
        <p:nvSpPr>
          <p:cNvPr id="27" name="Text Placeholder 6">
            <a:extLst>
              <a:ext uri="{FF2B5EF4-FFF2-40B4-BE49-F238E27FC236}">
                <a16:creationId xmlns:a16="http://schemas.microsoft.com/office/drawing/2014/main" id="{7843C7AF-7EC6-4DE9-A27B-7A4EB2EB486D}"/>
              </a:ext>
            </a:extLst>
          </p:cNvPr>
          <p:cNvSpPr>
            <a:spLocks noGrp="1"/>
          </p:cNvSpPr>
          <p:nvPr>
            <p:ph type="body" sz="quarter" idx="21" hasCustomPrompt="1"/>
          </p:nvPr>
        </p:nvSpPr>
        <p:spPr>
          <a:xfrm>
            <a:off x="12274550" y="2173513"/>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32" name="Text Placeholder 6">
            <a:extLst>
              <a:ext uri="{FF2B5EF4-FFF2-40B4-BE49-F238E27FC236}">
                <a16:creationId xmlns:a16="http://schemas.microsoft.com/office/drawing/2014/main" id="{8616EDDB-5CC4-438F-9DCC-4DEBE660F83C}"/>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1600" b="1">
                <a:solidFill>
                  <a:schemeClr val="bg1"/>
                </a:solidFill>
              </a:defRPr>
            </a:lvl1pPr>
          </a:lstStyle>
          <a:p>
            <a:pPr lvl="0"/>
            <a:r>
              <a:rPr lang="en-US"/>
              <a:t>#/#</a:t>
            </a:r>
          </a:p>
        </p:txBody>
      </p:sp>
      <p:sp>
        <p:nvSpPr>
          <p:cNvPr id="31" name="Title 1">
            <a:extLst>
              <a:ext uri="{FF2B5EF4-FFF2-40B4-BE49-F238E27FC236}">
                <a16:creationId xmlns:a16="http://schemas.microsoft.com/office/drawing/2014/main" id="{183DACF3-6AC7-45CD-B814-80CEFEFD3FA5}"/>
              </a:ext>
            </a:extLst>
          </p:cNvPr>
          <p:cNvSpPr>
            <a:spLocks noGrp="1"/>
          </p:cNvSpPr>
          <p:nvPr>
            <p:ph type="title" hasCustomPrompt="1"/>
          </p:nvPr>
        </p:nvSpPr>
        <p:spPr>
          <a:xfrm>
            <a:off x="713506" y="0"/>
            <a:ext cx="10088097" cy="720000"/>
          </a:xfrm>
          <a:prstGeom prst="rect">
            <a:avLst/>
          </a:prstGeom>
          <a:solidFill>
            <a:srgbClr val="006580"/>
          </a:solidFill>
        </p:spPr>
        <p:txBody>
          <a:bodyPr>
            <a:normAutofit/>
          </a:bodyPr>
          <a:lstStyle>
            <a:lvl1pPr marL="358775" indent="0">
              <a:defRPr sz="2500">
                <a:solidFill>
                  <a:schemeClr val="bg1"/>
                </a:solidFill>
              </a:defRPr>
            </a:lvl1pPr>
          </a:lstStyle>
          <a:p>
            <a:r>
              <a:rPr lang="en-US"/>
              <a:t>Write your Question or Statement here</a:t>
            </a:r>
          </a:p>
        </p:txBody>
      </p:sp>
      <p:sp>
        <p:nvSpPr>
          <p:cNvPr id="33" name="Rectangle 32">
            <a:extLst>
              <a:ext uri="{FF2B5EF4-FFF2-40B4-BE49-F238E27FC236}">
                <a16:creationId xmlns:a16="http://schemas.microsoft.com/office/drawing/2014/main" id="{93405722-6844-4882-A110-2A0FC850752A}"/>
              </a:ext>
            </a:extLst>
          </p:cNvPr>
          <p:cNvSpPr/>
          <p:nvPr userDrawn="1"/>
        </p:nvSpPr>
        <p:spPr>
          <a:xfrm>
            <a:off x="10751320" y="-6400"/>
            <a:ext cx="1440000" cy="1440000"/>
          </a:xfrm>
          <a:prstGeom prst="rect">
            <a:avLst/>
          </a:prstGeom>
          <a:solidFill>
            <a:srgbClr val="006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5" name="Espace réservé du texte 6">
            <a:extLst>
              <a:ext uri="{FF2B5EF4-FFF2-40B4-BE49-F238E27FC236}">
                <a16:creationId xmlns:a16="http://schemas.microsoft.com/office/drawing/2014/main" id="{BF8E85CD-0A7B-4C00-A651-C63B8B4EB38D}"/>
              </a:ext>
            </a:extLst>
          </p:cNvPr>
          <p:cNvSpPr>
            <a:spLocks noGrp="1"/>
          </p:cNvSpPr>
          <p:nvPr>
            <p:ph type="body" sz="quarter" idx="22" hasCustomPrompt="1"/>
          </p:nvPr>
        </p:nvSpPr>
        <p:spPr>
          <a:xfrm>
            <a:off x="0" y="-1220"/>
            <a:ext cx="720000" cy="720000"/>
          </a:xfrm>
          <a:prstGeom prst="rect">
            <a:avLst/>
          </a:prstGeom>
          <a:solidFill>
            <a:srgbClr val="4A4F54"/>
          </a:solidFill>
          <a:ln w="12700" cap="flat" cmpd="sng" algn="ctr">
            <a:noFill/>
            <a:prstDash val="sysDot"/>
            <a:round/>
            <a:headEnd type="none" w="med" len="med"/>
            <a:tailEnd type="none" w="med" len="lg"/>
          </a:ln>
          <a:effectLst/>
        </p:spPr>
        <p:txBody>
          <a:bodyPr vert="horz" wrap="square" lIns="91440" tIns="45720" rIns="91440" bIns="45720" numCol="1" rtlCol="0" anchor="ctr" anchorCtr="0" compatLnSpc="1">
            <a:prstTxWarp prst="textNoShape">
              <a:avLst/>
            </a:prstTxWarp>
          </a:bodyPr>
          <a:lstStyle>
            <a:lvl1pPr marL="0" indent="0">
              <a:buNone/>
              <a:defRPr lang="fr-FR" sz="3000" b="1" smtClean="0">
                <a:solidFill>
                  <a:schemeClr val="bg1"/>
                </a:solidFill>
                <a:latin typeface="Roboto Mono" panose="00000009000000000000" pitchFamily="49" charset="0"/>
                <a:ea typeface="Roboto Mono" panose="00000009000000000000" pitchFamily="49" charset="0"/>
              </a:defRPr>
            </a:lvl1pPr>
            <a:lvl2pPr>
              <a:defRPr lang="fr-FR" sz="1800" smtClean="0">
                <a:latin typeface="+mn-lt"/>
                <a:ea typeface="+mn-ea"/>
                <a:cs typeface="+mn-cs"/>
              </a:defRPr>
            </a:lvl2pPr>
            <a:lvl3pPr>
              <a:defRPr lang="fr-FR" sz="1800" smtClean="0">
                <a:latin typeface="+mn-lt"/>
                <a:ea typeface="+mn-ea"/>
                <a:cs typeface="+mn-cs"/>
              </a:defRPr>
            </a:lvl3pPr>
            <a:lvl4pPr>
              <a:defRPr lang="fr-FR" smtClean="0">
                <a:latin typeface="+mn-lt"/>
                <a:ea typeface="+mn-ea"/>
                <a:cs typeface="+mn-cs"/>
              </a:defRPr>
            </a:lvl4pPr>
            <a:lvl5pPr>
              <a:defRPr lang="en-US">
                <a:latin typeface="+mn-lt"/>
                <a:ea typeface="+mn-ea"/>
                <a:cs typeface="+mn-cs"/>
              </a:defRPr>
            </a:lvl5pPr>
          </a:lstStyle>
          <a:p>
            <a:pPr marL="0" lvl="0" algn="ctr"/>
            <a:r>
              <a:rPr lang="fr-FR"/>
              <a:t>01</a:t>
            </a:r>
          </a:p>
        </p:txBody>
      </p:sp>
      <p:sp>
        <p:nvSpPr>
          <p:cNvPr id="36" name="Rectangle 35">
            <a:extLst>
              <a:ext uri="{FF2B5EF4-FFF2-40B4-BE49-F238E27FC236}">
                <a16:creationId xmlns:a16="http://schemas.microsoft.com/office/drawing/2014/main" id="{1A44ED68-8ABC-4E19-AB57-F11A544C530C}"/>
              </a:ext>
            </a:extLst>
          </p:cNvPr>
          <p:cNvSpPr/>
          <p:nvPr userDrawn="1"/>
        </p:nvSpPr>
        <p:spPr>
          <a:xfrm>
            <a:off x="11472000" y="5787984"/>
            <a:ext cx="360000" cy="360000"/>
          </a:xfrm>
          <a:prstGeom prst="rect">
            <a:avLst/>
          </a:prstGeom>
          <a:solidFill>
            <a:srgbClr val="B4B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7" name="Rectangle 36">
            <a:extLst>
              <a:ext uri="{FF2B5EF4-FFF2-40B4-BE49-F238E27FC236}">
                <a16:creationId xmlns:a16="http://schemas.microsoft.com/office/drawing/2014/main" id="{258E2141-F30A-4D1D-92AB-46073D64B356}"/>
              </a:ext>
            </a:extLst>
          </p:cNvPr>
          <p:cNvSpPr/>
          <p:nvPr userDrawn="1"/>
        </p:nvSpPr>
        <p:spPr>
          <a:xfrm>
            <a:off x="11826240" y="5429844"/>
            <a:ext cx="360000" cy="36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8" name="Rectangle 37">
            <a:extLst>
              <a:ext uri="{FF2B5EF4-FFF2-40B4-BE49-F238E27FC236}">
                <a16:creationId xmlns:a16="http://schemas.microsoft.com/office/drawing/2014/main" id="{5F7B1A09-2299-409E-9C04-9F6CB5D1CD35}"/>
              </a:ext>
            </a:extLst>
          </p:cNvPr>
          <p:cNvSpPr/>
          <p:nvPr userDrawn="1"/>
        </p:nvSpPr>
        <p:spPr>
          <a:xfrm>
            <a:off x="10752000"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40" name="Rectangle 39">
            <a:extLst>
              <a:ext uri="{FF2B5EF4-FFF2-40B4-BE49-F238E27FC236}">
                <a16:creationId xmlns:a16="http://schemas.microsoft.com/office/drawing/2014/main" id="{9485FD5E-C140-48E9-9BFE-9737B0C21602}"/>
              </a:ext>
            </a:extLst>
          </p:cNvPr>
          <p:cNvSpPr/>
          <p:nvPr userDrawn="1"/>
        </p:nvSpPr>
        <p:spPr>
          <a:xfrm>
            <a:off x="2731"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20">
            <a:extLst>
              <a:ext uri="{FF2B5EF4-FFF2-40B4-BE49-F238E27FC236}">
                <a16:creationId xmlns:a16="http://schemas.microsoft.com/office/drawing/2014/main" id="{58A612FE-B996-4F20-A070-03312B8A5FCF}"/>
              </a:ext>
            </a:extLst>
          </p:cNvPr>
          <p:cNvGrpSpPr/>
          <p:nvPr/>
        </p:nvGrpSpPr>
        <p:grpSpPr>
          <a:xfrm>
            <a:off x="11188689" y="394848"/>
            <a:ext cx="614724" cy="614724"/>
            <a:chOff x="11188689" y="394848"/>
            <a:chExt cx="614724" cy="614724"/>
          </a:xfrm>
          <a:solidFill>
            <a:schemeClr val="bg1"/>
          </a:solidFill>
        </p:grpSpPr>
        <p:sp>
          <p:nvSpPr>
            <p:cNvPr id="4" name="Picture 120">
              <a:extLst>
                <a:ext uri="{FF2B5EF4-FFF2-40B4-BE49-F238E27FC236}">
                  <a16:creationId xmlns:a16="http://schemas.microsoft.com/office/drawing/2014/main" id="{80AA853C-F167-4987-9125-87FB47FB2915}"/>
                </a:ext>
              </a:extLst>
            </p:cNvPr>
            <p:cNvSpPr/>
            <p:nvPr/>
          </p:nvSpPr>
          <p:spPr>
            <a:xfrm>
              <a:off x="11188689" y="394848"/>
              <a:ext cx="614724" cy="614724"/>
            </a:xfrm>
            <a:custGeom>
              <a:avLst/>
              <a:gdLst>
                <a:gd name="connsiteX0" fmla="*/ 307362 w 614724"/>
                <a:gd name="connsiteY0" fmla="*/ 32785 h 614724"/>
                <a:gd name="connsiteX1" fmla="*/ 581939 w 614724"/>
                <a:gd name="connsiteY1" fmla="*/ 307362 h 614724"/>
                <a:gd name="connsiteX2" fmla="*/ 307362 w 614724"/>
                <a:gd name="connsiteY2" fmla="*/ 581939 h 614724"/>
                <a:gd name="connsiteX3" fmla="*/ 32785 w 614724"/>
                <a:gd name="connsiteY3" fmla="*/ 307362 h 614724"/>
                <a:gd name="connsiteX4" fmla="*/ 307362 w 614724"/>
                <a:gd name="connsiteY4" fmla="*/ 32785 h 614724"/>
                <a:gd name="connsiteX5" fmla="*/ 307362 w 614724"/>
                <a:gd name="connsiteY5" fmla="*/ 0 h 614724"/>
                <a:gd name="connsiteX6" fmla="*/ 0 w 614724"/>
                <a:gd name="connsiteY6" fmla="*/ 307362 h 614724"/>
                <a:gd name="connsiteX7" fmla="*/ 307362 w 614724"/>
                <a:gd name="connsiteY7" fmla="*/ 614724 h 614724"/>
                <a:gd name="connsiteX8" fmla="*/ 614724 w 614724"/>
                <a:gd name="connsiteY8" fmla="*/ 307362 h 614724"/>
                <a:gd name="connsiteX9" fmla="*/ 307362 w 614724"/>
                <a:gd name="connsiteY9" fmla="*/ 0 h 614724"/>
                <a:gd name="connsiteX10" fmla="*/ 307362 w 614724"/>
                <a:gd name="connsiteY10" fmla="*/ 0 h 61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4724" h="614724">
                  <a:moveTo>
                    <a:pt x="307362" y="32785"/>
                  </a:moveTo>
                  <a:cubicBezTo>
                    <a:pt x="458994" y="32785"/>
                    <a:pt x="581939" y="156140"/>
                    <a:pt x="581939" y="307362"/>
                  </a:cubicBezTo>
                  <a:cubicBezTo>
                    <a:pt x="581939" y="458584"/>
                    <a:pt x="458584" y="581939"/>
                    <a:pt x="307362" y="581939"/>
                  </a:cubicBezTo>
                  <a:cubicBezTo>
                    <a:pt x="156140" y="581939"/>
                    <a:pt x="32785" y="458584"/>
                    <a:pt x="32785" y="307362"/>
                  </a:cubicBezTo>
                  <a:cubicBezTo>
                    <a:pt x="32785" y="156140"/>
                    <a:pt x="156140" y="32785"/>
                    <a:pt x="307362" y="32785"/>
                  </a:cubicBezTo>
                  <a:moveTo>
                    <a:pt x="307362" y="0"/>
                  </a:moveTo>
                  <a:cubicBezTo>
                    <a:pt x="137698" y="0"/>
                    <a:pt x="0" y="137698"/>
                    <a:pt x="0" y="307362"/>
                  </a:cubicBezTo>
                  <a:cubicBezTo>
                    <a:pt x="0" y="477026"/>
                    <a:pt x="137698" y="614724"/>
                    <a:pt x="307362" y="614724"/>
                  </a:cubicBezTo>
                  <a:cubicBezTo>
                    <a:pt x="477026" y="614724"/>
                    <a:pt x="614724" y="477026"/>
                    <a:pt x="614724" y="307362"/>
                  </a:cubicBezTo>
                  <a:cubicBezTo>
                    <a:pt x="614724" y="137698"/>
                    <a:pt x="477436" y="0"/>
                    <a:pt x="307362" y="0"/>
                  </a:cubicBezTo>
                  <a:lnTo>
                    <a:pt x="307362" y="0"/>
                  </a:lnTo>
                  <a:close/>
                </a:path>
              </a:pathLst>
            </a:custGeom>
            <a:solidFill>
              <a:schemeClr val="bg1"/>
            </a:solidFill>
            <a:ln w="4068" cap="flat">
              <a:noFill/>
              <a:prstDash val="solid"/>
              <a:miter/>
            </a:ln>
          </p:spPr>
          <p:txBody>
            <a:bodyPr rtlCol="0" anchor="ctr"/>
            <a:lstStyle/>
            <a:p>
              <a:endParaRPr lang="en-US"/>
            </a:p>
          </p:txBody>
        </p:sp>
        <p:sp>
          <p:nvSpPr>
            <p:cNvPr id="5" name="Picture 120">
              <a:extLst>
                <a:ext uri="{FF2B5EF4-FFF2-40B4-BE49-F238E27FC236}">
                  <a16:creationId xmlns:a16="http://schemas.microsoft.com/office/drawing/2014/main" id="{24FB6A71-A214-4770-9731-0BD54CF8C20A}"/>
                </a:ext>
              </a:extLst>
            </p:cNvPr>
            <p:cNvSpPr/>
            <p:nvPr/>
          </p:nvSpPr>
          <p:spPr>
            <a:xfrm>
              <a:off x="11297700" y="566971"/>
              <a:ext cx="397111" cy="313099"/>
            </a:xfrm>
            <a:custGeom>
              <a:avLst/>
              <a:gdLst>
                <a:gd name="connsiteX0" fmla="*/ 138108 w 397111"/>
                <a:gd name="connsiteY0" fmla="*/ 313100 h 313099"/>
                <a:gd name="connsiteX1" fmla="*/ 0 w 397111"/>
                <a:gd name="connsiteY1" fmla="*/ 174991 h 313099"/>
                <a:gd name="connsiteX2" fmla="*/ 59833 w 397111"/>
                <a:gd name="connsiteY2" fmla="*/ 170893 h 313099"/>
                <a:gd name="connsiteX3" fmla="*/ 151222 w 397111"/>
                <a:gd name="connsiteY3" fmla="*/ 261873 h 313099"/>
                <a:gd name="connsiteX4" fmla="*/ 342606 w 397111"/>
                <a:gd name="connsiteY4" fmla="*/ 0 h 313099"/>
                <a:gd name="connsiteX5" fmla="*/ 397112 w 397111"/>
                <a:gd name="connsiteY5" fmla="*/ 0 h 313099"/>
                <a:gd name="connsiteX6" fmla="*/ 172533 w 397111"/>
                <a:gd name="connsiteY6" fmla="*/ 313100 h 313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111" h="313099">
                  <a:moveTo>
                    <a:pt x="138108" y="313100"/>
                  </a:moveTo>
                  <a:lnTo>
                    <a:pt x="0" y="174991"/>
                  </a:lnTo>
                  <a:lnTo>
                    <a:pt x="59833" y="170893"/>
                  </a:lnTo>
                  <a:lnTo>
                    <a:pt x="151222" y="261873"/>
                  </a:lnTo>
                  <a:lnTo>
                    <a:pt x="342606" y="0"/>
                  </a:lnTo>
                  <a:lnTo>
                    <a:pt x="397112" y="0"/>
                  </a:lnTo>
                  <a:lnTo>
                    <a:pt x="172533" y="313100"/>
                  </a:lnTo>
                  <a:close/>
                </a:path>
              </a:pathLst>
            </a:custGeom>
            <a:solidFill>
              <a:schemeClr val="bg1"/>
            </a:solidFill>
            <a:ln w="4068"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875500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M Hexa">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952A0E7-52B2-4BBA-A45A-1CC0036E8128}"/>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rgbClr val="4A4F54"/>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Point of View</a:t>
            </a:r>
          </a:p>
        </p:txBody>
      </p:sp>
      <p:sp>
        <p:nvSpPr>
          <p:cNvPr id="12" name="Picture Placeholder 11">
            <a:extLst>
              <a:ext uri="{FF2B5EF4-FFF2-40B4-BE49-F238E27FC236}">
                <a16:creationId xmlns:a16="http://schemas.microsoft.com/office/drawing/2014/main" id="{87B0F141-65D0-48CD-8760-144751BBEA55}"/>
              </a:ext>
            </a:extLst>
          </p:cNvPr>
          <p:cNvSpPr>
            <a:spLocks noGrp="1"/>
          </p:cNvSpPr>
          <p:nvPr>
            <p:ph type="pic" sz="quarter" idx="11" hasCustomPrompt="1"/>
          </p:nvPr>
        </p:nvSpPr>
        <p:spPr>
          <a:xfrm>
            <a:off x="7740000" y="1080000"/>
            <a:ext cx="2520000" cy="2520000"/>
          </a:xfrm>
          <a:prstGeom prst="rect">
            <a:avLst/>
          </a:prstGeom>
        </p:spPr>
        <p:txBody>
          <a:bodyPr anchor="ctr"/>
          <a:lstStyle>
            <a:lvl1pPr marL="0" indent="0" algn="ctr">
              <a:buNone/>
              <a:defRPr>
                <a:solidFill>
                  <a:srgbClr val="4A4F54"/>
                </a:solidFill>
              </a:defRPr>
            </a:lvl1pPr>
          </a:lstStyle>
          <a:p>
            <a:r>
              <a:rPr lang="en-US"/>
              <a:t>Insert Point of View icon</a:t>
            </a:r>
          </a:p>
          <a:p>
            <a:r>
              <a:rPr lang="en-US"/>
              <a:t>We can do it for you – Never mind!</a:t>
            </a:r>
          </a:p>
        </p:txBody>
      </p:sp>
    </p:spTree>
    <p:custDataLst>
      <p:tags r:id="rId1"/>
    </p:custDataLst>
    <p:extLst>
      <p:ext uri="{BB962C8B-B14F-4D97-AF65-F5344CB8AC3E}">
        <p14:creationId xmlns:p14="http://schemas.microsoft.com/office/powerpoint/2010/main" val="24941990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Knowledge check - Put in the correct order">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800000"/>
            <a:ext cx="8280000" cy="468000"/>
          </a:xfrm>
          <a:prstGeom prst="rect">
            <a:avLst/>
          </a:prstGeom>
        </p:spPr>
        <p:txBody>
          <a:bodyPr/>
          <a:lstStyle>
            <a:lvl1pPr marL="514350" indent="-514350">
              <a:buClr>
                <a:schemeClr val="accent1"/>
              </a:buClr>
              <a:buFont typeface="+mj-lt"/>
              <a:buAutoNum type="arabicPeriod"/>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Step</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Knowledge Check</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Type: </a:t>
              </a:r>
              <a:r>
                <a:rPr lang="en-GB" sz="1600" b="1">
                  <a:solidFill>
                    <a:srgbClr val="C00000"/>
                  </a:solidFill>
                  <a:latin typeface="Roboto"/>
                </a:rPr>
                <a:t>Put in the correct order</a:t>
              </a:r>
            </a:p>
            <a:p>
              <a:pPr marL="171450" indent="-171450" algn="l">
                <a:buFont typeface="Arial" panose="020B0604020202020204" pitchFamily="34" charset="0"/>
                <a:buChar char="•"/>
              </a:pPr>
              <a:r>
                <a:rPr lang="en-GB" sz="1200">
                  <a:solidFill>
                    <a:schemeClr val="tx1"/>
                  </a:solidFill>
                  <a:latin typeface="Roboto"/>
                </a:rPr>
                <a:t>The goal of the Knowledge Check is to challenge the learner to remember the learning objectives you set at the begging.</a:t>
              </a:r>
            </a:p>
            <a:p>
              <a:pPr marL="171450" indent="-171450" algn="l">
                <a:buFont typeface="Arial" panose="020B0604020202020204" pitchFamily="34" charset="0"/>
                <a:buChar char="•"/>
              </a:pPr>
              <a:r>
                <a:rPr lang="en-GB" sz="1200">
                  <a:solidFill>
                    <a:schemeClr val="tx1"/>
                  </a:solidFill>
                  <a:latin typeface="Roboto"/>
                </a:rPr>
                <a:t>You must have at least one question per Learning Objective</a:t>
              </a:r>
            </a:p>
            <a:p>
              <a:pPr marL="171450" indent="-171450" algn="l">
                <a:buFont typeface="Arial" panose="020B0604020202020204" pitchFamily="34" charset="0"/>
                <a:buChar char="•"/>
              </a:pPr>
              <a:r>
                <a:rPr lang="en-GB" sz="1200">
                  <a:solidFill>
                    <a:schemeClr val="tx1"/>
                  </a:solidFill>
                  <a:latin typeface="Roboto"/>
                </a:rPr>
                <a:t>The questions should not be tricky but rather straight forward</a:t>
              </a:r>
            </a:p>
            <a:p>
              <a:pPr marL="171450" indent="-171450" algn="l">
                <a:buFont typeface="Arial" panose="020B0604020202020204" pitchFamily="34" charset="0"/>
                <a:buChar char="•"/>
              </a:pPr>
              <a:r>
                <a:rPr lang="en-GB" sz="1200">
                  <a:solidFill>
                    <a:schemeClr val="tx1"/>
                  </a:solidFill>
                  <a:latin typeface="Roboto"/>
                </a:rPr>
                <a:t>Nor should them make the learner feel they are being treated as a child. Obvious wrong answers should not be provided.</a:t>
              </a:r>
            </a:p>
            <a:p>
              <a:pPr marL="171450" indent="-171450" algn="l">
                <a:buFont typeface="Arial" panose="020B0604020202020204" pitchFamily="34" charset="0"/>
                <a:buChar char="•"/>
              </a:pPr>
              <a:r>
                <a:rPr lang="en-GB" sz="1200">
                  <a:solidFill>
                    <a:schemeClr val="tx1"/>
                  </a:solidFill>
                  <a:latin typeface="Roboto"/>
                </a:rPr>
                <a:t>Only one order should be correct. This is not a good option when steps can be taken in random order or priorities may vary.</a:t>
              </a:r>
            </a:p>
            <a:p>
              <a:pPr marL="171450" indent="-171450" algn="l">
                <a:buFont typeface="Arial" panose="020B0604020202020204" pitchFamily="34" charset="0"/>
                <a:buChar char="•"/>
              </a:pPr>
              <a:r>
                <a:rPr lang="en-GB" sz="1200">
                  <a:solidFill>
                    <a:schemeClr val="tx1"/>
                  </a:solidFill>
                  <a:latin typeface="Roboto"/>
                </a:rPr>
                <a:t>We will take care of randomizing the position of the correct answer</a:t>
              </a:r>
            </a:p>
            <a:p>
              <a:pPr marL="171450" indent="-171450" algn="l">
                <a:buFont typeface="Arial" panose="020B0604020202020204" pitchFamily="34" charset="0"/>
                <a:buChar char="•"/>
              </a:pPr>
              <a:r>
                <a:rPr lang="en-GB" sz="1200">
                  <a:solidFill>
                    <a:schemeClr val="tx1"/>
                  </a:solidFill>
                  <a:latin typeface="Roboto"/>
                </a:rPr>
                <a:t>Please add the feedback in the box on the right outside the slide</a:t>
              </a:r>
            </a:p>
            <a:p>
              <a:pPr marL="171450" indent="-171450" algn="l">
                <a:buFont typeface="Arial" panose="020B0604020202020204" pitchFamily="34" charset="0"/>
                <a:buChar char="•"/>
              </a:pPr>
              <a:r>
                <a:rPr lang="en-GB" sz="1200">
                  <a:solidFill>
                    <a:schemeClr val="tx1"/>
                  </a:solidFill>
                  <a:latin typeface="Roboto"/>
                </a:rPr>
                <a:t>Explain why this is not a good choice and which training Material they should revisit before attempting the Knowledge Check again</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p:txBody>
        </p:sp>
      </p:grpSp>
      <p:sp>
        <p:nvSpPr>
          <p:cNvPr id="8" name="Rectangle 7">
            <a:extLst>
              <a:ext uri="{FF2B5EF4-FFF2-40B4-BE49-F238E27FC236}">
                <a16:creationId xmlns:a16="http://schemas.microsoft.com/office/drawing/2014/main" id="{E926610F-D774-44E4-B9FD-2B3315AEF0F5}"/>
              </a:ext>
            </a:extLst>
          </p:cNvPr>
          <p:cNvSpPr/>
          <p:nvPr userDrawn="1"/>
        </p:nvSpPr>
        <p:spPr>
          <a:xfrm>
            <a:off x="0" y="710820"/>
            <a:ext cx="11557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74738" lvl="0" indent="0"/>
            <a:r>
              <a:rPr lang="en-US" b="1">
                <a:solidFill>
                  <a:srgbClr val="4A4F54"/>
                </a:solidFill>
                <a:latin typeface="Roboto" panose="02000000000000000000" pitchFamily="2" charset="0"/>
                <a:ea typeface="Roboto" panose="02000000000000000000" pitchFamily="2" charset="0"/>
                <a:cs typeface="Roboto" panose="02000000000000000000" pitchFamily="2" charset="0"/>
              </a:rPr>
              <a:t>Put in the correct order</a:t>
            </a:r>
          </a:p>
        </p:txBody>
      </p:sp>
      <p:sp>
        <p:nvSpPr>
          <p:cNvPr id="15" name="Content Placeholder 2">
            <a:extLst>
              <a:ext uri="{FF2B5EF4-FFF2-40B4-BE49-F238E27FC236}">
                <a16:creationId xmlns:a16="http://schemas.microsoft.com/office/drawing/2014/main" id="{EFF5564C-8E81-446F-BC21-A61E1859F398}"/>
              </a:ext>
            </a:extLst>
          </p:cNvPr>
          <p:cNvSpPr>
            <a:spLocks noGrp="1"/>
          </p:cNvSpPr>
          <p:nvPr>
            <p:ph idx="12" hasCustomPrompt="1"/>
          </p:nvPr>
        </p:nvSpPr>
        <p:spPr>
          <a:xfrm>
            <a:off x="360000" y="5481854"/>
            <a:ext cx="8280000" cy="468000"/>
          </a:xfrm>
          <a:prstGeom prst="rect">
            <a:avLst/>
          </a:prstGeom>
        </p:spPr>
        <p:txBody>
          <a:bodyPr/>
          <a:lstStyle>
            <a:lvl1pPr marL="514350" indent="-514350">
              <a:buClr>
                <a:schemeClr val="accent1"/>
              </a:buClr>
              <a:buFont typeface="+mj-lt"/>
              <a:buAutoNum type="arabicPeriod" startAt="7"/>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Step</a:t>
            </a:r>
          </a:p>
        </p:txBody>
      </p:sp>
      <p:sp>
        <p:nvSpPr>
          <p:cNvPr id="16" name="Content Placeholder 2">
            <a:extLst>
              <a:ext uri="{FF2B5EF4-FFF2-40B4-BE49-F238E27FC236}">
                <a16:creationId xmlns:a16="http://schemas.microsoft.com/office/drawing/2014/main" id="{E9C6B6E4-70EF-418B-8329-51FFE349154E}"/>
              </a:ext>
            </a:extLst>
          </p:cNvPr>
          <p:cNvSpPr>
            <a:spLocks noGrp="1"/>
          </p:cNvSpPr>
          <p:nvPr>
            <p:ph idx="13" hasCustomPrompt="1"/>
          </p:nvPr>
        </p:nvSpPr>
        <p:spPr>
          <a:xfrm>
            <a:off x="360000" y="4233854"/>
            <a:ext cx="8280000" cy="468000"/>
          </a:xfrm>
          <a:prstGeom prst="rect">
            <a:avLst/>
          </a:prstGeom>
        </p:spPr>
        <p:txBody>
          <a:bodyPr/>
          <a:lstStyle>
            <a:lvl1pPr marL="514350" indent="-514350">
              <a:buClr>
                <a:schemeClr val="accent1"/>
              </a:buClr>
              <a:buFont typeface="+mj-lt"/>
              <a:buAutoNum type="arabicPeriod" startAt="5"/>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Step</a:t>
            </a:r>
          </a:p>
        </p:txBody>
      </p:sp>
      <p:sp>
        <p:nvSpPr>
          <p:cNvPr id="17" name="Content Placeholder 2">
            <a:extLst>
              <a:ext uri="{FF2B5EF4-FFF2-40B4-BE49-F238E27FC236}">
                <a16:creationId xmlns:a16="http://schemas.microsoft.com/office/drawing/2014/main" id="{0CFA8499-D9EA-4A1B-B7E5-AE2E491886EB}"/>
              </a:ext>
            </a:extLst>
          </p:cNvPr>
          <p:cNvSpPr>
            <a:spLocks noGrp="1"/>
          </p:cNvSpPr>
          <p:nvPr>
            <p:ph idx="14" hasCustomPrompt="1"/>
          </p:nvPr>
        </p:nvSpPr>
        <p:spPr>
          <a:xfrm>
            <a:off x="360000" y="3048000"/>
            <a:ext cx="8280000" cy="468000"/>
          </a:xfrm>
          <a:prstGeom prst="rect">
            <a:avLst/>
          </a:prstGeom>
        </p:spPr>
        <p:txBody>
          <a:bodyPr/>
          <a:lstStyle>
            <a:lvl1pPr marL="514350" indent="-514350">
              <a:buClr>
                <a:schemeClr val="accent1"/>
              </a:buClr>
              <a:buFont typeface="+mj-lt"/>
              <a:buAutoNum type="arabicPeriod" startAt="3"/>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Step</a:t>
            </a:r>
          </a:p>
        </p:txBody>
      </p:sp>
      <p:sp>
        <p:nvSpPr>
          <p:cNvPr id="19" name="Content Placeholder 2">
            <a:extLst>
              <a:ext uri="{FF2B5EF4-FFF2-40B4-BE49-F238E27FC236}">
                <a16:creationId xmlns:a16="http://schemas.microsoft.com/office/drawing/2014/main" id="{6B14ED00-D15B-4A22-B4D0-6A8593FC32E8}"/>
              </a:ext>
            </a:extLst>
          </p:cNvPr>
          <p:cNvSpPr>
            <a:spLocks noGrp="1"/>
          </p:cNvSpPr>
          <p:nvPr>
            <p:ph idx="15" hasCustomPrompt="1"/>
          </p:nvPr>
        </p:nvSpPr>
        <p:spPr>
          <a:xfrm>
            <a:off x="360000" y="2382911"/>
            <a:ext cx="8280000" cy="468000"/>
          </a:xfrm>
          <a:prstGeom prst="rect">
            <a:avLst/>
          </a:prstGeom>
        </p:spPr>
        <p:txBody>
          <a:bodyPr/>
          <a:lstStyle>
            <a:lvl1pPr marL="514350" indent="-514350">
              <a:buClr>
                <a:schemeClr val="accent1"/>
              </a:buClr>
              <a:buFont typeface="+mj-lt"/>
              <a:buAutoNum type="arabicPeriod" startAt="2"/>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Step</a:t>
            </a:r>
          </a:p>
        </p:txBody>
      </p:sp>
      <p:sp>
        <p:nvSpPr>
          <p:cNvPr id="23" name="Content Placeholder 2">
            <a:extLst>
              <a:ext uri="{FF2B5EF4-FFF2-40B4-BE49-F238E27FC236}">
                <a16:creationId xmlns:a16="http://schemas.microsoft.com/office/drawing/2014/main" id="{33A4042F-356B-4463-A969-825829BE66CA}"/>
              </a:ext>
            </a:extLst>
          </p:cNvPr>
          <p:cNvSpPr>
            <a:spLocks noGrp="1"/>
          </p:cNvSpPr>
          <p:nvPr>
            <p:ph idx="17" hasCustomPrompt="1"/>
          </p:nvPr>
        </p:nvSpPr>
        <p:spPr>
          <a:xfrm>
            <a:off x="360000" y="4816765"/>
            <a:ext cx="8280000" cy="468000"/>
          </a:xfrm>
          <a:prstGeom prst="rect">
            <a:avLst/>
          </a:prstGeom>
        </p:spPr>
        <p:txBody>
          <a:bodyPr/>
          <a:lstStyle>
            <a:lvl1pPr marL="514350" indent="-514350">
              <a:buClr>
                <a:schemeClr val="accent1"/>
              </a:buClr>
              <a:buFont typeface="+mj-lt"/>
              <a:buAutoNum type="arabicPeriod" startAt="6"/>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Step</a:t>
            </a:r>
          </a:p>
        </p:txBody>
      </p:sp>
      <p:sp>
        <p:nvSpPr>
          <p:cNvPr id="25" name="Content Placeholder 2">
            <a:extLst>
              <a:ext uri="{FF2B5EF4-FFF2-40B4-BE49-F238E27FC236}">
                <a16:creationId xmlns:a16="http://schemas.microsoft.com/office/drawing/2014/main" id="{05C67CC3-A2CA-4FED-87C0-E5267B9139F1}"/>
              </a:ext>
            </a:extLst>
          </p:cNvPr>
          <p:cNvSpPr>
            <a:spLocks noGrp="1"/>
          </p:cNvSpPr>
          <p:nvPr>
            <p:ph idx="18" hasCustomPrompt="1"/>
          </p:nvPr>
        </p:nvSpPr>
        <p:spPr>
          <a:xfrm>
            <a:off x="360000" y="3630911"/>
            <a:ext cx="8280000" cy="468000"/>
          </a:xfrm>
          <a:prstGeom prst="rect">
            <a:avLst/>
          </a:prstGeom>
        </p:spPr>
        <p:txBody>
          <a:bodyPr/>
          <a:lstStyle>
            <a:lvl1pPr marL="514350" indent="-514350">
              <a:buClr>
                <a:schemeClr val="accent1"/>
              </a:buClr>
              <a:buFont typeface="+mj-lt"/>
              <a:buAutoNum type="arabicPeriod" startAt="4"/>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Step</a:t>
            </a:r>
          </a:p>
        </p:txBody>
      </p:sp>
      <p:sp>
        <p:nvSpPr>
          <p:cNvPr id="28" name="Rectangle 27">
            <a:extLst>
              <a:ext uri="{FF2B5EF4-FFF2-40B4-BE49-F238E27FC236}">
                <a16:creationId xmlns:a16="http://schemas.microsoft.com/office/drawing/2014/main" id="{0A66512A-9579-4EC1-BCE2-27ACB9C3F35B}"/>
              </a:ext>
            </a:extLst>
          </p:cNvPr>
          <p:cNvSpPr/>
          <p:nvPr userDrawn="1"/>
        </p:nvSpPr>
        <p:spPr>
          <a:xfrm>
            <a:off x="12274451"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1</a:t>
            </a:r>
          </a:p>
        </p:txBody>
      </p:sp>
      <p:sp>
        <p:nvSpPr>
          <p:cNvPr id="29" name="Text Placeholder 6">
            <a:extLst>
              <a:ext uri="{FF2B5EF4-FFF2-40B4-BE49-F238E27FC236}">
                <a16:creationId xmlns:a16="http://schemas.microsoft.com/office/drawing/2014/main" id="{B7AD1866-9E5C-4352-9014-E65EAFB9DEA3}"/>
              </a:ext>
            </a:extLst>
          </p:cNvPr>
          <p:cNvSpPr>
            <a:spLocks noGrp="1"/>
          </p:cNvSpPr>
          <p:nvPr>
            <p:ph type="body" sz="quarter" idx="21" hasCustomPrompt="1"/>
          </p:nvPr>
        </p:nvSpPr>
        <p:spPr>
          <a:xfrm>
            <a:off x="12274550" y="2173513"/>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24" name="Text Placeholder 6">
            <a:extLst>
              <a:ext uri="{FF2B5EF4-FFF2-40B4-BE49-F238E27FC236}">
                <a16:creationId xmlns:a16="http://schemas.microsoft.com/office/drawing/2014/main" id="{97442F36-B12F-4769-9D1B-B39408DEAF78}"/>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1600" b="1">
                <a:solidFill>
                  <a:schemeClr val="bg1"/>
                </a:solidFill>
              </a:defRPr>
            </a:lvl1pPr>
          </a:lstStyle>
          <a:p>
            <a:pPr lvl="0"/>
            <a:r>
              <a:rPr lang="en-US"/>
              <a:t>#/#</a:t>
            </a:r>
          </a:p>
        </p:txBody>
      </p:sp>
      <p:sp>
        <p:nvSpPr>
          <p:cNvPr id="22" name="Title 1">
            <a:extLst>
              <a:ext uri="{FF2B5EF4-FFF2-40B4-BE49-F238E27FC236}">
                <a16:creationId xmlns:a16="http://schemas.microsoft.com/office/drawing/2014/main" id="{0ACBA169-3E5C-4332-BF00-D8839BBCD383}"/>
              </a:ext>
            </a:extLst>
          </p:cNvPr>
          <p:cNvSpPr>
            <a:spLocks noGrp="1"/>
          </p:cNvSpPr>
          <p:nvPr>
            <p:ph type="title" hasCustomPrompt="1"/>
          </p:nvPr>
        </p:nvSpPr>
        <p:spPr>
          <a:xfrm>
            <a:off x="713506" y="0"/>
            <a:ext cx="10088097" cy="720000"/>
          </a:xfrm>
          <a:prstGeom prst="rect">
            <a:avLst/>
          </a:prstGeom>
          <a:solidFill>
            <a:srgbClr val="006580"/>
          </a:solidFill>
        </p:spPr>
        <p:txBody>
          <a:bodyPr>
            <a:normAutofit/>
          </a:bodyPr>
          <a:lstStyle>
            <a:lvl1pPr marL="358775" indent="0">
              <a:defRPr sz="2500">
                <a:solidFill>
                  <a:schemeClr val="bg1"/>
                </a:solidFill>
              </a:defRPr>
            </a:lvl1pPr>
          </a:lstStyle>
          <a:p>
            <a:r>
              <a:rPr lang="en-US"/>
              <a:t>Write your Question or Statement here</a:t>
            </a:r>
          </a:p>
        </p:txBody>
      </p:sp>
      <p:sp>
        <p:nvSpPr>
          <p:cNvPr id="26" name="Rectangle 25">
            <a:extLst>
              <a:ext uri="{FF2B5EF4-FFF2-40B4-BE49-F238E27FC236}">
                <a16:creationId xmlns:a16="http://schemas.microsoft.com/office/drawing/2014/main" id="{650ED4A0-85A6-442F-AA93-9CDDB340FE33}"/>
              </a:ext>
            </a:extLst>
          </p:cNvPr>
          <p:cNvSpPr/>
          <p:nvPr userDrawn="1"/>
        </p:nvSpPr>
        <p:spPr>
          <a:xfrm>
            <a:off x="10751320" y="-6400"/>
            <a:ext cx="1440000" cy="1440000"/>
          </a:xfrm>
          <a:prstGeom prst="rect">
            <a:avLst/>
          </a:prstGeom>
          <a:solidFill>
            <a:srgbClr val="006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0" name="Espace réservé du texte 6">
            <a:extLst>
              <a:ext uri="{FF2B5EF4-FFF2-40B4-BE49-F238E27FC236}">
                <a16:creationId xmlns:a16="http://schemas.microsoft.com/office/drawing/2014/main" id="{676D7D61-CF7A-4814-A551-1E8E9E2C8A9C}"/>
              </a:ext>
            </a:extLst>
          </p:cNvPr>
          <p:cNvSpPr>
            <a:spLocks noGrp="1"/>
          </p:cNvSpPr>
          <p:nvPr>
            <p:ph type="body" sz="quarter" idx="19" hasCustomPrompt="1"/>
          </p:nvPr>
        </p:nvSpPr>
        <p:spPr>
          <a:xfrm>
            <a:off x="0" y="-1220"/>
            <a:ext cx="720000" cy="720000"/>
          </a:xfrm>
          <a:prstGeom prst="rect">
            <a:avLst/>
          </a:prstGeom>
          <a:solidFill>
            <a:srgbClr val="4A4F54"/>
          </a:solidFill>
          <a:ln w="12700" cap="flat" cmpd="sng" algn="ctr">
            <a:noFill/>
            <a:prstDash val="sysDot"/>
            <a:round/>
            <a:headEnd type="none" w="med" len="med"/>
            <a:tailEnd type="none" w="med" len="lg"/>
          </a:ln>
          <a:effectLst/>
        </p:spPr>
        <p:txBody>
          <a:bodyPr vert="horz" wrap="square" lIns="91440" tIns="45720" rIns="91440" bIns="45720" numCol="1" rtlCol="0" anchor="ctr" anchorCtr="0" compatLnSpc="1">
            <a:prstTxWarp prst="textNoShape">
              <a:avLst/>
            </a:prstTxWarp>
          </a:bodyPr>
          <a:lstStyle>
            <a:lvl1pPr marL="0" indent="0">
              <a:buNone/>
              <a:defRPr lang="fr-FR" sz="3000" b="1" smtClean="0">
                <a:solidFill>
                  <a:schemeClr val="bg1"/>
                </a:solidFill>
                <a:latin typeface="Roboto Mono" panose="00000009000000000000" pitchFamily="49" charset="0"/>
                <a:ea typeface="Roboto Mono" panose="00000009000000000000" pitchFamily="49" charset="0"/>
              </a:defRPr>
            </a:lvl1pPr>
            <a:lvl2pPr>
              <a:defRPr lang="fr-FR" sz="1800" smtClean="0">
                <a:latin typeface="+mn-lt"/>
                <a:ea typeface="+mn-ea"/>
                <a:cs typeface="+mn-cs"/>
              </a:defRPr>
            </a:lvl2pPr>
            <a:lvl3pPr>
              <a:defRPr lang="fr-FR" sz="1800" smtClean="0">
                <a:latin typeface="+mn-lt"/>
                <a:ea typeface="+mn-ea"/>
                <a:cs typeface="+mn-cs"/>
              </a:defRPr>
            </a:lvl3pPr>
            <a:lvl4pPr>
              <a:defRPr lang="fr-FR" smtClean="0">
                <a:latin typeface="+mn-lt"/>
                <a:ea typeface="+mn-ea"/>
                <a:cs typeface="+mn-cs"/>
              </a:defRPr>
            </a:lvl4pPr>
            <a:lvl5pPr>
              <a:defRPr lang="en-US">
                <a:latin typeface="+mn-lt"/>
                <a:ea typeface="+mn-ea"/>
                <a:cs typeface="+mn-cs"/>
              </a:defRPr>
            </a:lvl5pPr>
          </a:lstStyle>
          <a:p>
            <a:pPr marL="0" lvl="0" algn="ctr"/>
            <a:r>
              <a:rPr lang="fr-FR"/>
              <a:t>01</a:t>
            </a:r>
          </a:p>
        </p:txBody>
      </p:sp>
      <p:sp>
        <p:nvSpPr>
          <p:cNvPr id="31" name="Rectangle 30">
            <a:extLst>
              <a:ext uri="{FF2B5EF4-FFF2-40B4-BE49-F238E27FC236}">
                <a16:creationId xmlns:a16="http://schemas.microsoft.com/office/drawing/2014/main" id="{AA7250B5-9D18-459E-8FC3-860357C4162F}"/>
              </a:ext>
            </a:extLst>
          </p:cNvPr>
          <p:cNvSpPr/>
          <p:nvPr userDrawn="1"/>
        </p:nvSpPr>
        <p:spPr>
          <a:xfrm>
            <a:off x="11472000" y="5787984"/>
            <a:ext cx="360000" cy="360000"/>
          </a:xfrm>
          <a:prstGeom prst="rect">
            <a:avLst/>
          </a:prstGeom>
          <a:solidFill>
            <a:srgbClr val="B4B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2" name="Rectangle 31">
            <a:extLst>
              <a:ext uri="{FF2B5EF4-FFF2-40B4-BE49-F238E27FC236}">
                <a16:creationId xmlns:a16="http://schemas.microsoft.com/office/drawing/2014/main" id="{E6C409AF-9F4D-4714-AC2A-F93D2CAB6DE8}"/>
              </a:ext>
            </a:extLst>
          </p:cNvPr>
          <p:cNvSpPr/>
          <p:nvPr userDrawn="1"/>
        </p:nvSpPr>
        <p:spPr>
          <a:xfrm>
            <a:off x="11826240" y="5429844"/>
            <a:ext cx="360000" cy="36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3" name="Rectangle 32">
            <a:extLst>
              <a:ext uri="{FF2B5EF4-FFF2-40B4-BE49-F238E27FC236}">
                <a16:creationId xmlns:a16="http://schemas.microsoft.com/office/drawing/2014/main" id="{15D11CC1-89AE-4AAC-8BF4-D9A043A76EE7}"/>
              </a:ext>
            </a:extLst>
          </p:cNvPr>
          <p:cNvSpPr/>
          <p:nvPr userDrawn="1"/>
        </p:nvSpPr>
        <p:spPr>
          <a:xfrm>
            <a:off x="10752000"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6" name="Rectangle 35">
            <a:extLst>
              <a:ext uri="{FF2B5EF4-FFF2-40B4-BE49-F238E27FC236}">
                <a16:creationId xmlns:a16="http://schemas.microsoft.com/office/drawing/2014/main" id="{36AAFAD2-061A-4D17-98D7-734E34E8FADB}"/>
              </a:ext>
            </a:extLst>
          </p:cNvPr>
          <p:cNvSpPr/>
          <p:nvPr userDrawn="1"/>
        </p:nvSpPr>
        <p:spPr>
          <a:xfrm>
            <a:off x="2731"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4" name="Picture 120">
            <a:extLst>
              <a:ext uri="{FF2B5EF4-FFF2-40B4-BE49-F238E27FC236}">
                <a16:creationId xmlns:a16="http://schemas.microsoft.com/office/drawing/2014/main" id="{0B223A0E-3E37-41DA-B763-96AF3FFC2067}"/>
              </a:ext>
            </a:extLst>
          </p:cNvPr>
          <p:cNvGrpSpPr/>
          <p:nvPr/>
        </p:nvGrpSpPr>
        <p:grpSpPr>
          <a:xfrm>
            <a:off x="11188689" y="394848"/>
            <a:ext cx="614724" cy="614724"/>
            <a:chOff x="11188689" y="394848"/>
            <a:chExt cx="614724" cy="614724"/>
          </a:xfrm>
          <a:solidFill>
            <a:schemeClr val="bg1"/>
          </a:solidFill>
        </p:grpSpPr>
        <p:sp>
          <p:nvSpPr>
            <p:cNvPr id="5" name="Picture 120">
              <a:extLst>
                <a:ext uri="{FF2B5EF4-FFF2-40B4-BE49-F238E27FC236}">
                  <a16:creationId xmlns:a16="http://schemas.microsoft.com/office/drawing/2014/main" id="{CE5A3086-58D0-4E05-8A49-52B1DC8D679A}"/>
                </a:ext>
              </a:extLst>
            </p:cNvPr>
            <p:cNvSpPr/>
            <p:nvPr/>
          </p:nvSpPr>
          <p:spPr>
            <a:xfrm>
              <a:off x="11188689" y="394848"/>
              <a:ext cx="614724" cy="614724"/>
            </a:xfrm>
            <a:custGeom>
              <a:avLst/>
              <a:gdLst>
                <a:gd name="connsiteX0" fmla="*/ 307362 w 614724"/>
                <a:gd name="connsiteY0" fmla="*/ 32785 h 614724"/>
                <a:gd name="connsiteX1" fmla="*/ 581939 w 614724"/>
                <a:gd name="connsiteY1" fmla="*/ 307362 h 614724"/>
                <a:gd name="connsiteX2" fmla="*/ 307362 w 614724"/>
                <a:gd name="connsiteY2" fmla="*/ 581939 h 614724"/>
                <a:gd name="connsiteX3" fmla="*/ 32785 w 614724"/>
                <a:gd name="connsiteY3" fmla="*/ 307362 h 614724"/>
                <a:gd name="connsiteX4" fmla="*/ 307362 w 614724"/>
                <a:gd name="connsiteY4" fmla="*/ 32785 h 614724"/>
                <a:gd name="connsiteX5" fmla="*/ 307362 w 614724"/>
                <a:gd name="connsiteY5" fmla="*/ 0 h 614724"/>
                <a:gd name="connsiteX6" fmla="*/ 0 w 614724"/>
                <a:gd name="connsiteY6" fmla="*/ 307362 h 614724"/>
                <a:gd name="connsiteX7" fmla="*/ 307362 w 614724"/>
                <a:gd name="connsiteY7" fmla="*/ 614724 h 614724"/>
                <a:gd name="connsiteX8" fmla="*/ 614724 w 614724"/>
                <a:gd name="connsiteY8" fmla="*/ 307362 h 614724"/>
                <a:gd name="connsiteX9" fmla="*/ 307362 w 614724"/>
                <a:gd name="connsiteY9" fmla="*/ 0 h 614724"/>
                <a:gd name="connsiteX10" fmla="*/ 307362 w 614724"/>
                <a:gd name="connsiteY10" fmla="*/ 0 h 61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4724" h="614724">
                  <a:moveTo>
                    <a:pt x="307362" y="32785"/>
                  </a:moveTo>
                  <a:cubicBezTo>
                    <a:pt x="458994" y="32785"/>
                    <a:pt x="581939" y="156140"/>
                    <a:pt x="581939" y="307362"/>
                  </a:cubicBezTo>
                  <a:cubicBezTo>
                    <a:pt x="581939" y="458584"/>
                    <a:pt x="458584" y="581939"/>
                    <a:pt x="307362" y="581939"/>
                  </a:cubicBezTo>
                  <a:cubicBezTo>
                    <a:pt x="156140" y="581939"/>
                    <a:pt x="32785" y="458584"/>
                    <a:pt x="32785" y="307362"/>
                  </a:cubicBezTo>
                  <a:cubicBezTo>
                    <a:pt x="32785" y="156140"/>
                    <a:pt x="156140" y="32785"/>
                    <a:pt x="307362" y="32785"/>
                  </a:cubicBezTo>
                  <a:moveTo>
                    <a:pt x="307362" y="0"/>
                  </a:moveTo>
                  <a:cubicBezTo>
                    <a:pt x="137698" y="0"/>
                    <a:pt x="0" y="137698"/>
                    <a:pt x="0" y="307362"/>
                  </a:cubicBezTo>
                  <a:cubicBezTo>
                    <a:pt x="0" y="477026"/>
                    <a:pt x="137698" y="614724"/>
                    <a:pt x="307362" y="614724"/>
                  </a:cubicBezTo>
                  <a:cubicBezTo>
                    <a:pt x="477026" y="614724"/>
                    <a:pt x="614724" y="477026"/>
                    <a:pt x="614724" y="307362"/>
                  </a:cubicBezTo>
                  <a:cubicBezTo>
                    <a:pt x="614724" y="137698"/>
                    <a:pt x="477436" y="0"/>
                    <a:pt x="307362" y="0"/>
                  </a:cubicBezTo>
                  <a:lnTo>
                    <a:pt x="307362" y="0"/>
                  </a:lnTo>
                  <a:close/>
                </a:path>
              </a:pathLst>
            </a:custGeom>
            <a:solidFill>
              <a:schemeClr val="bg1"/>
            </a:solidFill>
            <a:ln w="4068" cap="flat">
              <a:noFill/>
              <a:prstDash val="solid"/>
              <a:miter/>
            </a:ln>
          </p:spPr>
          <p:txBody>
            <a:bodyPr rtlCol="0" anchor="ctr"/>
            <a:lstStyle/>
            <a:p>
              <a:endParaRPr lang="en-US"/>
            </a:p>
          </p:txBody>
        </p:sp>
        <p:sp>
          <p:nvSpPr>
            <p:cNvPr id="6" name="Picture 120">
              <a:extLst>
                <a:ext uri="{FF2B5EF4-FFF2-40B4-BE49-F238E27FC236}">
                  <a16:creationId xmlns:a16="http://schemas.microsoft.com/office/drawing/2014/main" id="{051EA8C9-8949-4B41-BE10-5F56D88FF67E}"/>
                </a:ext>
              </a:extLst>
            </p:cNvPr>
            <p:cNvSpPr/>
            <p:nvPr/>
          </p:nvSpPr>
          <p:spPr>
            <a:xfrm>
              <a:off x="11297700" y="566971"/>
              <a:ext cx="397111" cy="313099"/>
            </a:xfrm>
            <a:custGeom>
              <a:avLst/>
              <a:gdLst>
                <a:gd name="connsiteX0" fmla="*/ 138108 w 397111"/>
                <a:gd name="connsiteY0" fmla="*/ 313100 h 313099"/>
                <a:gd name="connsiteX1" fmla="*/ 0 w 397111"/>
                <a:gd name="connsiteY1" fmla="*/ 174991 h 313099"/>
                <a:gd name="connsiteX2" fmla="*/ 59833 w 397111"/>
                <a:gd name="connsiteY2" fmla="*/ 170893 h 313099"/>
                <a:gd name="connsiteX3" fmla="*/ 151222 w 397111"/>
                <a:gd name="connsiteY3" fmla="*/ 261873 h 313099"/>
                <a:gd name="connsiteX4" fmla="*/ 342606 w 397111"/>
                <a:gd name="connsiteY4" fmla="*/ 0 h 313099"/>
                <a:gd name="connsiteX5" fmla="*/ 397112 w 397111"/>
                <a:gd name="connsiteY5" fmla="*/ 0 h 313099"/>
                <a:gd name="connsiteX6" fmla="*/ 172533 w 397111"/>
                <a:gd name="connsiteY6" fmla="*/ 313100 h 313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111" h="313099">
                  <a:moveTo>
                    <a:pt x="138108" y="313100"/>
                  </a:moveTo>
                  <a:lnTo>
                    <a:pt x="0" y="174991"/>
                  </a:lnTo>
                  <a:lnTo>
                    <a:pt x="59833" y="170893"/>
                  </a:lnTo>
                  <a:lnTo>
                    <a:pt x="151222" y="261873"/>
                  </a:lnTo>
                  <a:lnTo>
                    <a:pt x="342606" y="0"/>
                  </a:lnTo>
                  <a:lnTo>
                    <a:pt x="397112" y="0"/>
                  </a:lnTo>
                  <a:lnTo>
                    <a:pt x="172533" y="313100"/>
                  </a:lnTo>
                  <a:close/>
                </a:path>
              </a:pathLst>
            </a:custGeom>
            <a:solidFill>
              <a:schemeClr val="bg1"/>
            </a:solidFill>
            <a:ln w="4068"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1896118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redit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C1C1B2-4545-41DD-9D01-E09966054F34}"/>
              </a:ext>
            </a:extLst>
          </p:cNvPr>
          <p:cNvSpPr/>
          <p:nvPr userDrawn="1"/>
        </p:nvSpPr>
        <p:spPr>
          <a:xfrm>
            <a:off x="6125028" y="0"/>
            <a:ext cx="5400000" cy="68580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Roboto" panose="02000000000000000000" pitchFamily="2" charset="0"/>
              <a:ea typeface="Roboto" panose="02000000000000000000" pitchFamily="2" charset="0"/>
              <a:cs typeface="Roboto" panose="02000000000000000000" pitchFamily="2" charset="0"/>
            </a:endParaRPr>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38048" y="1104126"/>
            <a:ext cx="2523903" cy="2517806"/>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chemeClr val="bg2"/>
                </a:solidFill>
                <a:latin typeface="Roboto" panose="02000000000000000000" pitchFamily="2" charset="0"/>
                <a:ea typeface="Roboto" panose="02000000000000000000" pitchFamily="2" charset="0"/>
                <a:cs typeface="Roboto" panose="02000000000000000000" pitchFamily="2" charset="0"/>
              </a:rPr>
              <a:t>Credits</a:t>
            </a:r>
          </a:p>
        </p:txBody>
      </p:sp>
      <p:sp>
        <p:nvSpPr>
          <p:cNvPr id="9" name="Rectangle 8">
            <a:extLst>
              <a:ext uri="{FF2B5EF4-FFF2-40B4-BE49-F238E27FC236}">
                <a16:creationId xmlns:a16="http://schemas.microsoft.com/office/drawing/2014/main" id="{45A89505-E0A6-4267-B220-9F88F429381D}"/>
              </a:ext>
            </a:extLst>
          </p:cNvPr>
          <p:cNvSpPr/>
          <p:nvPr userDrawn="1"/>
        </p:nvSpPr>
        <p:spPr>
          <a:xfrm>
            <a:off x="432000" y="5354300"/>
            <a:ext cx="5400000" cy="1292087"/>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We hope you acquired the knowledge you were looking for!</a:t>
            </a:r>
          </a:p>
          <a:p>
            <a:pPr algn="ctr"/>
            <a:r>
              <a:rPr lang="en-US" sz="1600" b="1"/>
              <a:t>Any comments or feedback? </a:t>
            </a:r>
            <a:r>
              <a:rPr lang="en-US" sz="1600" b="1">
                <a:hlinkClick r:id="rId4"/>
              </a:rPr>
              <a:t>university.axway@axway.com</a:t>
            </a:r>
            <a:r>
              <a:rPr lang="en-US" sz="1600" b="1"/>
              <a:t> </a:t>
            </a:r>
          </a:p>
        </p:txBody>
      </p:sp>
      <p:sp>
        <p:nvSpPr>
          <p:cNvPr id="7" name="Text Placeholder 6">
            <a:extLst>
              <a:ext uri="{FF2B5EF4-FFF2-40B4-BE49-F238E27FC236}">
                <a16:creationId xmlns:a16="http://schemas.microsoft.com/office/drawing/2014/main" id="{01A9C8AE-84D8-44AE-86A5-1FB92A300034}"/>
              </a:ext>
            </a:extLst>
          </p:cNvPr>
          <p:cNvSpPr>
            <a:spLocks noGrp="1"/>
          </p:cNvSpPr>
          <p:nvPr>
            <p:ph type="body" sz="quarter" idx="10" hasCustomPrompt="1"/>
          </p:nvPr>
        </p:nvSpPr>
        <p:spPr>
          <a:xfrm>
            <a:off x="431800" y="1098000"/>
            <a:ext cx="5400675" cy="4043913"/>
          </a:xfrm>
          <a:prstGeom prst="rect">
            <a:avLst/>
          </a:prstGeom>
        </p:spPr>
        <p:txBody>
          <a:bodyPr/>
          <a:lstStyle>
            <a:lvl1pPr marL="0" indent="0">
              <a:buFont typeface="Arial" panose="020B0604020202020204" pitchFamily="34" charset="0"/>
              <a:buNone/>
              <a:defRPr b="1"/>
            </a:lvl1pPr>
            <a:lvl2pPr marL="457200" indent="-457200">
              <a:buFontTx/>
              <a:buBlip>
                <a:blip r:embed="rId5"/>
              </a:buBlip>
              <a:defRPr/>
            </a:lvl2pPr>
          </a:lstStyle>
          <a:p>
            <a:pPr lvl="0"/>
            <a:r>
              <a:rPr lang="en-US"/>
              <a:t>Expert Knowledge</a:t>
            </a:r>
          </a:p>
          <a:p>
            <a:pPr lvl="1"/>
            <a:r>
              <a:rPr lang="en-US"/>
              <a:t>Name 1</a:t>
            </a:r>
          </a:p>
          <a:p>
            <a:pPr lvl="1"/>
            <a:r>
              <a:rPr lang="en-US"/>
              <a:t>Name 2</a:t>
            </a:r>
          </a:p>
          <a:p>
            <a:pPr lvl="1"/>
            <a:endParaRPr lang="en-US"/>
          </a:p>
          <a:p>
            <a:pPr lvl="0"/>
            <a:r>
              <a:rPr lang="en-US"/>
              <a:t>Voice Over</a:t>
            </a:r>
          </a:p>
          <a:p>
            <a:pPr lvl="1"/>
            <a:r>
              <a:rPr lang="en-US"/>
              <a:t>Name 3</a:t>
            </a:r>
          </a:p>
          <a:p>
            <a:pPr lvl="1"/>
            <a:endParaRPr lang="en-US"/>
          </a:p>
          <a:p>
            <a:pPr lvl="0"/>
            <a:r>
              <a:rPr lang="en-US"/>
              <a:t>Instructional Design</a:t>
            </a:r>
          </a:p>
          <a:p>
            <a:pPr lvl="1"/>
            <a:r>
              <a:rPr lang="en-US"/>
              <a:t>Name 4</a:t>
            </a:r>
          </a:p>
        </p:txBody>
      </p:sp>
    </p:spTree>
    <p:custDataLst>
      <p:tags r:id="rId1"/>
    </p:custDataLst>
    <p:extLst>
      <p:ext uri="{BB962C8B-B14F-4D97-AF65-F5344CB8AC3E}">
        <p14:creationId xmlns:p14="http://schemas.microsoft.com/office/powerpoint/2010/main" val="11747754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M Positioni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81AF828-650F-4161-8EE4-D089D5C47D7F}"/>
              </a:ext>
            </a:extLst>
          </p:cNvPr>
          <p:cNvSpPr/>
          <p:nvPr userDrawn="1"/>
        </p:nvSpPr>
        <p:spPr>
          <a:xfrm>
            <a:off x="6096000" y="0"/>
            <a:ext cx="5441537" cy="68580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400000" cy="1754326"/>
          </a:xfrm>
          <a:prstGeom prst="rect">
            <a:avLst/>
          </a:prstGeom>
        </p:spPr>
        <p:txBody>
          <a:bodyPr anchor="t">
            <a:spAutoFit/>
          </a:bodyPr>
          <a:lstStyle>
            <a:lvl1pPr algn="l">
              <a:defRPr sz="6000">
                <a:solidFill>
                  <a:schemeClr val="tx1"/>
                </a:solidFill>
              </a:defRPr>
            </a:lvl1pPr>
          </a:lstStyle>
          <a:p>
            <a:r>
              <a:rPr lang="en-US"/>
              <a:t>Training Material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400000" cy="2160000"/>
          </a:xfrm>
          <a:prstGeom prst="rect">
            <a:avLst/>
          </a:prstGeom>
        </p:spPr>
        <p:txBody>
          <a:bodyPr>
            <a:normAutofit/>
          </a:bodyPr>
          <a:lstStyle>
            <a:lvl1pPr marL="0" indent="0" algn="l">
              <a:buNone/>
              <a:defRPr sz="4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Course Name </a:t>
            </a:r>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lum bright="70000" contrast="-7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p:blipFill>
        <p:spPr>
          <a:xfrm>
            <a:off x="7744144" y="1110230"/>
            <a:ext cx="2511709" cy="2505597"/>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en-US" sz="3600">
                <a:solidFill>
                  <a:schemeClr val="bg2"/>
                </a:solidFill>
                <a:latin typeface="Roboto" panose="02000000000000000000" pitchFamily="2" charset="0"/>
                <a:ea typeface="Roboto" panose="02000000000000000000" pitchFamily="2" charset="0"/>
                <a:cs typeface="Roboto" panose="02000000000000000000" pitchFamily="2" charset="0"/>
              </a:rPr>
              <a:t>Axway’s Positioning</a:t>
            </a:r>
          </a:p>
        </p:txBody>
      </p:sp>
      <p:sp>
        <p:nvSpPr>
          <p:cNvPr id="7" name="Rectangle 6">
            <a:extLst>
              <a:ext uri="{FF2B5EF4-FFF2-40B4-BE49-F238E27FC236}">
                <a16:creationId xmlns:a16="http://schemas.microsoft.com/office/drawing/2014/main" id="{79CA29DB-47B0-4CE0-BEAE-E6B85FA0AED1}"/>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Tree>
    <p:custDataLst>
      <p:tags r:id="rId1"/>
    </p:custDataLst>
    <p:extLst>
      <p:ext uri="{BB962C8B-B14F-4D97-AF65-F5344CB8AC3E}">
        <p14:creationId xmlns:p14="http://schemas.microsoft.com/office/powerpoint/2010/main" val="16000493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osition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WHAT IS AXWAY’S VALUE STATEMENT? Read the Ideas Box here on the left outside the slide for more tips on how to address this question.</a:t>
            </a:r>
          </a:p>
          <a:p>
            <a:pPr lvl="0"/>
            <a:endParaRPr lang="en-GB"/>
          </a:p>
        </p:txBody>
      </p:sp>
      <p:pic>
        <p:nvPicPr>
          <p:cNvPr id="4" name="Picture 3">
            <a:extLst>
              <a:ext uri="{FF2B5EF4-FFF2-40B4-BE49-F238E27FC236}">
                <a16:creationId xmlns:a16="http://schemas.microsoft.com/office/drawing/2014/main" id="{21D13A57-613C-4819-9ADF-A1BE1208538F}"/>
              </a:ext>
            </a:extLst>
          </p:cNvPr>
          <p:cNvPicPr>
            <a:picLocks noChangeAspect="1"/>
          </p:cNvPicPr>
          <p:nvPr userDrawn="1"/>
        </p:nvPicPr>
        <p:blipFill>
          <a:blip r:embed="rId3">
            <a:alphaModFix amt="20000"/>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8462141" y="2176179"/>
            <a:ext cx="2511753" cy="2505641"/>
          </a:xfrm>
          <a:prstGeom prst="rect">
            <a:avLst/>
          </a:prstGeom>
        </p:spPr>
      </p:pic>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We know we are better, here is why</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4"/>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Positioning</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400" b="1">
                  <a:solidFill>
                    <a:srgbClr val="C00000"/>
                  </a:solidFill>
                  <a:latin typeface="Roboto"/>
                </a:rPr>
                <a:t>What is our Value statement?</a:t>
              </a:r>
            </a:p>
            <a:p>
              <a:pPr marL="171450" indent="-171450" algn="l">
                <a:buFont typeface="Arial" panose="020B0604020202020204" pitchFamily="34" charset="0"/>
                <a:buChar char="•"/>
              </a:pPr>
              <a:r>
                <a:rPr lang="en-GB" sz="1200">
                  <a:solidFill>
                    <a:schemeClr val="tx1"/>
                  </a:solidFill>
                  <a:latin typeface="Roboto"/>
                </a:rPr>
                <a:t>In this Point of View you describe who are the competitors we face in the market place of this Solution, Product or Feature can do.</a:t>
              </a:r>
            </a:p>
            <a:p>
              <a:pPr marL="171450" indent="-171450" algn="l">
                <a:buFont typeface="Arial" panose="020B0604020202020204" pitchFamily="34" charset="0"/>
                <a:buChar char="•"/>
              </a:pPr>
              <a:r>
                <a:rPr lang="en-GB" sz="1200">
                  <a:solidFill>
                    <a:schemeClr val="tx1"/>
                  </a:solidFill>
                  <a:latin typeface="Roboto"/>
                </a:rPr>
                <a:t>Introduce one competitor at a time (one slide for each is a good idea)</a:t>
              </a:r>
            </a:p>
            <a:p>
              <a:pPr marL="171450" indent="-171450" algn="l">
                <a:buFont typeface="Arial" panose="020B0604020202020204" pitchFamily="34" charset="0"/>
                <a:buChar char="•"/>
              </a:pPr>
              <a:r>
                <a:rPr lang="en-GB" sz="1200">
                  <a:solidFill>
                    <a:schemeClr val="tx1"/>
                  </a:solidFill>
                  <a:latin typeface="Roboto"/>
                </a:rPr>
                <a:t>You can in a later slide rank them and compare them but first make a complete description of each one of them.</a:t>
              </a:r>
            </a:p>
            <a:p>
              <a:pPr marL="171450" indent="-171450" algn="l">
                <a:buFont typeface="Arial" panose="020B0604020202020204" pitchFamily="34" charset="0"/>
                <a:buChar char="•"/>
              </a:pPr>
              <a:r>
                <a:rPr lang="en-GB" sz="1200">
                  <a:solidFill>
                    <a:schemeClr val="tx1"/>
                  </a:solidFill>
                  <a:latin typeface="Roboto"/>
                </a:rPr>
                <a:t>Describe their strengths from different points of views</a:t>
              </a:r>
            </a:p>
            <a:p>
              <a:pPr marL="171450" indent="-171450" algn="l">
                <a:buFont typeface="Arial" panose="020B0604020202020204" pitchFamily="34" charset="0"/>
                <a:buChar char="•"/>
              </a:pPr>
              <a:r>
                <a:rPr lang="en-GB" sz="1200">
                  <a:solidFill>
                    <a:schemeClr val="tx1"/>
                  </a:solidFill>
                  <a:latin typeface="Roboto"/>
                </a:rPr>
                <a:t>Describe their weaknesses</a:t>
              </a:r>
            </a:p>
            <a:p>
              <a:pPr marL="171450" indent="-171450" algn="l">
                <a:buFont typeface="Arial" panose="020B0604020202020204" pitchFamily="34" charset="0"/>
                <a:buChar char="•"/>
              </a:pPr>
              <a:r>
                <a:rPr lang="en-GB" sz="1200">
                  <a:solidFill>
                    <a:schemeClr val="tx1"/>
                  </a:solidFill>
                  <a:latin typeface="Roboto"/>
                </a:rPr>
                <a:t>Describe their sales tactics and approaches</a:t>
              </a:r>
            </a:p>
            <a:p>
              <a:pPr marL="171450" indent="-171450" algn="l">
                <a:buFont typeface="Arial" panose="020B0604020202020204" pitchFamily="34" charset="0"/>
                <a:buChar char="•"/>
              </a:pPr>
              <a:r>
                <a:rPr lang="en-GB" sz="1200">
                  <a:solidFill>
                    <a:schemeClr val="tx1"/>
                  </a:solidFill>
                  <a:latin typeface="Roboto"/>
                </a:rPr>
                <a:t>Describe the market share and strong holds</a:t>
              </a:r>
            </a:p>
            <a:p>
              <a:pPr marL="171450" indent="-171450" algn="l">
                <a:buFont typeface="Arial" panose="020B0604020202020204" pitchFamily="34" charset="0"/>
                <a:buChar char="•"/>
              </a:pPr>
              <a:r>
                <a:rPr lang="en-GB" sz="1200">
                  <a:solidFill>
                    <a:schemeClr val="tx1"/>
                  </a:solidFill>
                  <a:latin typeface="Roboto"/>
                </a:rPr>
                <a:t>Describe where we can bit them</a:t>
              </a:r>
            </a:p>
            <a:p>
              <a:pPr marL="171450" indent="-171450" algn="l">
                <a:buFont typeface="Arial" panose="020B0604020202020204" pitchFamily="34" charset="0"/>
                <a:buChar char="•"/>
              </a:pPr>
              <a:r>
                <a:rPr lang="en-GB" sz="1200">
                  <a:solidFill>
                    <a:schemeClr val="tx1"/>
                  </a:solidFill>
                  <a:latin typeface="Roboto"/>
                </a:rPr>
                <a:t>Describe where we are not yet well positioned to win</a:t>
              </a:r>
            </a:p>
            <a:p>
              <a:pPr marL="171450" indent="-171450" algn="l">
                <a:buFont typeface="Arial" panose="020B0604020202020204" pitchFamily="34" charset="0"/>
                <a:buChar char="•"/>
              </a:pPr>
              <a:r>
                <a:rPr lang="en-GB" sz="1200">
                  <a:solidFill>
                    <a:schemeClr val="tx1"/>
                  </a:solidFill>
                  <a:latin typeface="Roboto"/>
                </a:rPr>
                <a:t>You may offer tips to deal with their strengths but do it quickly and remember you may rather want to use the Objection Handling </a:t>
              </a:r>
              <a:r>
                <a:rPr lang="en-GB" sz="1200" err="1">
                  <a:solidFill>
                    <a:schemeClr val="tx1"/>
                  </a:solidFill>
                  <a:latin typeface="Roboto"/>
                </a:rPr>
                <a:t>PoV</a:t>
              </a:r>
              <a:r>
                <a:rPr lang="en-GB" sz="1200">
                  <a:solidFill>
                    <a:schemeClr val="tx1"/>
                  </a:solidFill>
                  <a:latin typeface="Roboto"/>
                </a:rPr>
                <a:t> to tackle this sort of Training Material.</a:t>
              </a:r>
            </a:p>
            <a:p>
              <a:pPr marL="171450" indent="-171450" algn="l">
                <a:buFont typeface="Arial" panose="020B0604020202020204" pitchFamily="34" charset="0"/>
                <a:buChar char="•"/>
              </a:pPr>
              <a:r>
                <a:rPr lang="en-GB" sz="1200">
                  <a:solidFill>
                    <a:schemeClr val="tx1"/>
                  </a:solidFill>
                  <a:latin typeface="Roboto"/>
                </a:rPr>
                <a:t>You an refer to success stories or demos, but they belong to a different point of view and are approached different so rather suggest to have a look at the other Training Material.</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endParaRPr lang="en-US" sz="1600">
                <a:solidFill>
                  <a:schemeClr val="tx1"/>
                </a:solidFill>
              </a:endParaRPr>
            </a:p>
          </p:txBody>
        </p:sp>
      </p:grpSp>
      <p:sp>
        <p:nvSpPr>
          <p:cNvPr id="2" name="Rectangle 1">
            <a:extLst>
              <a:ext uri="{FF2B5EF4-FFF2-40B4-BE49-F238E27FC236}">
                <a16:creationId xmlns:a16="http://schemas.microsoft.com/office/drawing/2014/main" id="{97331CD5-F7C7-4E3C-9DD2-1FEE4671292E}"/>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6" name="Rectangle 5">
            <a:extLst>
              <a:ext uri="{FF2B5EF4-FFF2-40B4-BE49-F238E27FC236}">
                <a16:creationId xmlns:a16="http://schemas.microsoft.com/office/drawing/2014/main" id="{312F3F99-88AB-48E0-9DC1-A1B0DB53D40B}"/>
              </a:ext>
            </a:extLst>
          </p:cNvPr>
          <p:cNvSpPr/>
          <p:nvPr userDrawn="1"/>
        </p:nvSpPr>
        <p:spPr>
          <a:xfrm>
            <a:off x="-3795097" y="291912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11" name="Text Placeholder 6">
            <a:extLst>
              <a:ext uri="{FF2B5EF4-FFF2-40B4-BE49-F238E27FC236}">
                <a16:creationId xmlns:a16="http://schemas.microsoft.com/office/drawing/2014/main" id="{479D3DD5-8770-489A-8B65-7F29BB7C2801}"/>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5" name="Rectangle 14">
            <a:extLst>
              <a:ext uri="{FF2B5EF4-FFF2-40B4-BE49-F238E27FC236}">
                <a16:creationId xmlns:a16="http://schemas.microsoft.com/office/drawing/2014/main" id="{EB0D1CA4-E778-4F9A-82B0-C4D56EC07EE2}"/>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6" name="Picture 3">
            <a:extLst>
              <a:ext uri="{FF2B5EF4-FFF2-40B4-BE49-F238E27FC236}">
                <a16:creationId xmlns:a16="http://schemas.microsoft.com/office/drawing/2014/main" id="{342B6A65-64EF-4C77-81AF-72A46C0F2082}"/>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11056095" y="263600"/>
            <a:ext cx="902178" cy="899999"/>
          </a:xfrm>
          <a:prstGeom prst="rect">
            <a:avLst/>
          </a:prstGeom>
        </p:spPr>
      </p:pic>
    </p:spTree>
    <p:custDataLst>
      <p:tags r:id="rId1"/>
    </p:custDataLst>
    <p:extLst>
      <p:ext uri="{BB962C8B-B14F-4D97-AF65-F5344CB8AC3E}">
        <p14:creationId xmlns:p14="http://schemas.microsoft.com/office/powerpoint/2010/main" val="7096385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M Objection Handli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4C2C70-E0EF-4424-8B3D-B2B50E68F2AF}"/>
              </a:ext>
            </a:extLst>
          </p:cNvPr>
          <p:cNvSpPr/>
          <p:nvPr userDrawn="1"/>
        </p:nvSpPr>
        <p:spPr>
          <a:xfrm>
            <a:off x="6096000" y="0"/>
            <a:ext cx="5441537" cy="68580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400000" cy="1754326"/>
          </a:xfrm>
          <a:prstGeom prst="rect">
            <a:avLst/>
          </a:prstGeom>
        </p:spPr>
        <p:txBody>
          <a:bodyPr anchor="t">
            <a:spAutoFit/>
          </a:bodyPr>
          <a:lstStyle>
            <a:lvl1pPr algn="l">
              <a:defRPr sz="6000">
                <a:solidFill>
                  <a:schemeClr val="tx1"/>
                </a:solidFill>
              </a:defRPr>
            </a:lvl1pPr>
          </a:lstStyle>
          <a:p>
            <a:r>
              <a:rPr lang="en-US"/>
              <a:t>Training Material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400000" cy="2160000"/>
          </a:xfrm>
          <a:prstGeom prst="rect">
            <a:avLst/>
          </a:prstGeom>
        </p:spPr>
        <p:txBody>
          <a:bodyPr>
            <a:normAutofit/>
          </a:bodyPr>
          <a:lstStyle>
            <a:lvl1pPr marL="0" indent="0" algn="l">
              <a:buNone/>
              <a:defRPr sz="4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Course Name </a:t>
            </a:r>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4166" y="1110230"/>
            <a:ext cx="2511664" cy="2505597"/>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en-US" sz="3600">
                <a:solidFill>
                  <a:schemeClr val="bg2"/>
                </a:solidFill>
                <a:latin typeface="Roboto" panose="02000000000000000000" pitchFamily="2" charset="0"/>
                <a:ea typeface="Roboto" panose="02000000000000000000" pitchFamily="2" charset="0"/>
                <a:cs typeface="Roboto" panose="02000000000000000000" pitchFamily="2" charset="0"/>
              </a:rPr>
              <a:t>Objection Handling</a:t>
            </a:r>
          </a:p>
        </p:txBody>
      </p:sp>
      <p:sp>
        <p:nvSpPr>
          <p:cNvPr id="7" name="Rectangle 6">
            <a:extLst>
              <a:ext uri="{FF2B5EF4-FFF2-40B4-BE49-F238E27FC236}">
                <a16:creationId xmlns:a16="http://schemas.microsoft.com/office/drawing/2014/main" id="{79CA29DB-47B0-4CE0-BEAE-E6B85FA0AED1}"/>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Tree>
    <p:custDataLst>
      <p:tags r:id="rId1"/>
    </p:custDataLst>
    <p:extLst>
      <p:ext uri="{BB962C8B-B14F-4D97-AF65-F5344CB8AC3E}">
        <p14:creationId xmlns:p14="http://schemas.microsoft.com/office/powerpoint/2010/main" val="22781189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Objection Handl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WHY ARE WE A BETTER OPTION? Read the Ideas Box here on the left outside the slide for more tips on how to address this question.</a:t>
            </a:r>
          </a:p>
          <a:p>
            <a:pPr lvl="0"/>
            <a:endParaRPr lang="en-GB"/>
          </a:p>
        </p:txBody>
      </p:sp>
      <p:pic>
        <p:nvPicPr>
          <p:cNvPr id="4" name="Picture 3">
            <a:extLst>
              <a:ext uri="{FF2B5EF4-FFF2-40B4-BE49-F238E27FC236}">
                <a16:creationId xmlns:a16="http://schemas.microsoft.com/office/drawing/2014/main" id="{21D13A57-613C-4819-9ADF-A1BE1208538F}"/>
              </a:ext>
            </a:extLst>
          </p:cNvPr>
          <p:cNvPicPr>
            <a:picLocks noChangeAspect="1"/>
          </p:cNvPicPr>
          <p:nvPr userDrawn="1"/>
        </p:nvPicPr>
        <p:blipFill>
          <a:blip r:embed="rId4">
            <a:duotone>
              <a:prstClr val="black"/>
              <a:schemeClr val="accent1">
                <a:tint val="45000"/>
                <a:satMod val="400000"/>
              </a:schemeClr>
            </a:duotone>
            <a:alphaModFix amt="20000"/>
            <a:extLst>
              <a:ext uri="{28A0092B-C50C-407E-A947-70E740481C1C}">
                <a14:useLocalDpi xmlns:a14="http://schemas.microsoft.com/office/drawing/2010/main" val="0"/>
              </a:ext>
            </a:extLst>
          </a:blip>
          <a:srcRect/>
          <a:stretch/>
        </p:blipFill>
        <p:spPr>
          <a:xfrm>
            <a:off x="8462163" y="2176179"/>
            <a:ext cx="2511708" cy="2505641"/>
          </a:xfrm>
          <a:prstGeom prst="rect">
            <a:avLst/>
          </a:prstGeom>
        </p:spPr>
      </p:pic>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I hear you, we are still a better option</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5"/>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Objection Handling</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400" b="1">
                  <a:solidFill>
                    <a:srgbClr val="C00000"/>
                  </a:solidFill>
                  <a:latin typeface="Roboto"/>
                </a:rPr>
                <a:t>Why are we a better option?</a:t>
              </a:r>
            </a:p>
            <a:p>
              <a:pPr marL="171450" indent="-171450" algn="l">
                <a:buFont typeface="Arial" panose="020B0604020202020204" pitchFamily="34" charset="0"/>
                <a:buChar char="•"/>
              </a:pPr>
              <a:r>
                <a:rPr lang="en-GB" sz="1200">
                  <a:solidFill>
                    <a:schemeClr val="tx1"/>
                  </a:solidFill>
                  <a:latin typeface="Roboto"/>
                </a:rPr>
                <a:t>In this Point of View you describe who are the competitors we face in the market place of this Solution, Product or Feature can do.</a:t>
              </a:r>
            </a:p>
            <a:p>
              <a:pPr marL="171450" indent="-171450" algn="l">
                <a:buFont typeface="Arial" panose="020B0604020202020204" pitchFamily="34" charset="0"/>
                <a:buChar char="•"/>
              </a:pPr>
              <a:r>
                <a:rPr lang="en-GB" sz="1200">
                  <a:solidFill>
                    <a:schemeClr val="tx1"/>
                  </a:solidFill>
                  <a:latin typeface="Roboto"/>
                </a:rPr>
                <a:t>Introduce one competitor at a time (one slide for each is a good idea)</a:t>
              </a:r>
            </a:p>
            <a:p>
              <a:pPr marL="171450" indent="-171450" algn="l">
                <a:buFont typeface="Arial" panose="020B0604020202020204" pitchFamily="34" charset="0"/>
                <a:buChar char="•"/>
              </a:pPr>
              <a:r>
                <a:rPr lang="en-GB" sz="1200">
                  <a:solidFill>
                    <a:schemeClr val="tx1"/>
                  </a:solidFill>
                  <a:latin typeface="Roboto"/>
                </a:rPr>
                <a:t>You can in a later slide rank them and compare them but first make a complete description of each one of them.</a:t>
              </a:r>
            </a:p>
            <a:p>
              <a:pPr marL="171450" indent="-171450" algn="l">
                <a:buFont typeface="Arial" panose="020B0604020202020204" pitchFamily="34" charset="0"/>
                <a:buChar char="•"/>
              </a:pPr>
              <a:r>
                <a:rPr lang="en-GB" sz="1200">
                  <a:solidFill>
                    <a:schemeClr val="tx1"/>
                  </a:solidFill>
                  <a:latin typeface="Roboto"/>
                </a:rPr>
                <a:t>Describe their strengths from different points of views</a:t>
              </a:r>
            </a:p>
            <a:p>
              <a:pPr marL="171450" indent="-171450" algn="l">
                <a:buFont typeface="Arial" panose="020B0604020202020204" pitchFamily="34" charset="0"/>
                <a:buChar char="•"/>
              </a:pPr>
              <a:r>
                <a:rPr lang="en-GB" sz="1200">
                  <a:solidFill>
                    <a:schemeClr val="tx1"/>
                  </a:solidFill>
                  <a:latin typeface="Roboto"/>
                </a:rPr>
                <a:t>Describe their weaknesses</a:t>
              </a:r>
            </a:p>
            <a:p>
              <a:pPr marL="171450" indent="-171450" algn="l">
                <a:buFont typeface="Arial" panose="020B0604020202020204" pitchFamily="34" charset="0"/>
                <a:buChar char="•"/>
              </a:pPr>
              <a:r>
                <a:rPr lang="en-GB" sz="1200">
                  <a:solidFill>
                    <a:schemeClr val="tx1"/>
                  </a:solidFill>
                  <a:latin typeface="Roboto"/>
                </a:rPr>
                <a:t>Describe their sales tactics and approaches</a:t>
              </a:r>
            </a:p>
            <a:p>
              <a:pPr marL="171450" indent="-171450" algn="l">
                <a:buFont typeface="Arial" panose="020B0604020202020204" pitchFamily="34" charset="0"/>
                <a:buChar char="•"/>
              </a:pPr>
              <a:r>
                <a:rPr lang="en-GB" sz="1200">
                  <a:solidFill>
                    <a:schemeClr val="tx1"/>
                  </a:solidFill>
                  <a:latin typeface="Roboto"/>
                </a:rPr>
                <a:t>Describe the market share and strong holds</a:t>
              </a:r>
            </a:p>
            <a:p>
              <a:pPr marL="171450" indent="-171450" algn="l">
                <a:buFont typeface="Arial" panose="020B0604020202020204" pitchFamily="34" charset="0"/>
                <a:buChar char="•"/>
              </a:pPr>
              <a:r>
                <a:rPr lang="en-GB" sz="1200">
                  <a:solidFill>
                    <a:schemeClr val="tx1"/>
                  </a:solidFill>
                  <a:latin typeface="Roboto"/>
                </a:rPr>
                <a:t>Describe where we can bit them</a:t>
              </a:r>
            </a:p>
            <a:p>
              <a:pPr marL="171450" indent="-171450" algn="l">
                <a:buFont typeface="Arial" panose="020B0604020202020204" pitchFamily="34" charset="0"/>
                <a:buChar char="•"/>
              </a:pPr>
              <a:r>
                <a:rPr lang="en-GB" sz="1200">
                  <a:solidFill>
                    <a:schemeClr val="tx1"/>
                  </a:solidFill>
                  <a:latin typeface="Roboto"/>
                </a:rPr>
                <a:t>Describe where we are not yet well positioned to win</a:t>
              </a:r>
            </a:p>
            <a:p>
              <a:pPr marL="171450" indent="-171450" algn="l">
                <a:buFont typeface="Arial" panose="020B0604020202020204" pitchFamily="34" charset="0"/>
                <a:buChar char="•"/>
              </a:pPr>
              <a:r>
                <a:rPr lang="en-GB" sz="1200">
                  <a:solidFill>
                    <a:schemeClr val="tx1"/>
                  </a:solidFill>
                  <a:latin typeface="Roboto"/>
                </a:rPr>
                <a:t>You may offer tips to deal with their strengths but do it quickly and remember you may rather want to use the Objection Handling </a:t>
              </a:r>
              <a:r>
                <a:rPr lang="en-GB" sz="1200" err="1">
                  <a:solidFill>
                    <a:schemeClr val="tx1"/>
                  </a:solidFill>
                  <a:latin typeface="Roboto"/>
                </a:rPr>
                <a:t>PoV</a:t>
              </a:r>
              <a:r>
                <a:rPr lang="en-GB" sz="1200">
                  <a:solidFill>
                    <a:schemeClr val="tx1"/>
                  </a:solidFill>
                  <a:latin typeface="Roboto"/>
                </a:rPr>
                <a:t> to tackle this sort of Training Material.</a:t>
              </a:r>
            </a:p>
            <a:p>
              <a:pPr marL="171450" indent="-171450" algn="l">
                <a:buFont typeface="Arial" panose="020B0604020202020204" pitchFamily="34" charset="0"/>
                <a:buChar char="•"/>
              </a:pPr>
              <a:r>
                <a:rPr lang="en-GB" sz="1200">
                  <a:solidFill>
                    <a:schemeClr val="tx1"/>
                  </a:solidFill>
                  <a:latin typeface="Roboto"/>
                </a:rPr>
                <a:t>You an refer to success stories or demos, but they belong to a different point of view and are approached different so rather suggest to have a look at the other Training Material.</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endParaRPr lang="en-US" sz="1600">
                <a:solidFill>
                  <a:schemeClr val="tx1"/>
                </a:solidFill>
              </a:endParaRPr>
            </a:p>
          </p:txBody>
        </p:sp>
      </p:grpSp>
      <p:sp>
        <p:nvSpPr>
          <p:cNvPr id="2" name="Rectangle 1">
            <a:extLst>
              <a:ext uri="{FF2B5EF4-FFF2-40B4-BE49-F238E27FC236}">
                <a16:creationId xmlns:a16="http://schemas.microsoft.com/office/drawing/2014/main" id="{97331CD5-F7C7-4E3C-9DD2-1FEE4671292E}"/>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6" name="Rectangle 5">
            <a:extLst>
              <a:ext uri="{FF2B5EF4-FFF2-40B4-BE49-F238E27FC236}">
                <a16:creationId xmlns:a16="http://schemas.microsoft.com/office/drawing/2014/main" id="{5BB5E80C-8222-4428-81B6-EC90459AD5EF}"/>
              </a:ext>
            </a:extLst>
          </p:cNvPr>
          <p:cNvSpPr/>
          <p:nvPr userDrawn="1"/>
        </p:nvSpPr>
        <p:spPr>
          <a:xfrm>
            <a:off x="-3795097" y="291912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11" name="Text Placeholder 6">
            <a:extLst>
              <a:ext uri="{FF2B5EF4-FFF2-40B4-BE49-F238E27FC236}">
                <a16:creationId xmlns:a16="http://schemas.microsoft.com/office/drawing/2014/main" id="{4FCCBD43-1AF8-4CD9-B469-80FC6C859012}"/>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5" name="Rectangle 14">
            <a:extLst>
              <a:ext uri="{FF2B5EF4-FFF2-40B4-BE49-F238E27FC236}">
                <a16:creationId xmlns:a16="http://schemas.microsoft.com/office/drawing/2014/main" id="{A452C4F0-A56D-4A5C-B39B-409B1288E53C}"/>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6" name="Picture 3">
            <a:extLst>
              <a:ext uri="{FF2B5EF4-FFF2-40B4-BE49-F238E27FC236}">
                <a16:creationId xmlns:a16="http://schemas.microsoft.com/office/drawing/2014/main" id="{EAC2433C-D293-4F4A-987A-3CF2F6799588}"/>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11056095" y="263600"/>
            <a:ext cx="902178" cy="899998"/>
          </a:xfrm>
          <a:prstGeom prst="rect">
            <a:avLst/>
          </a:prstGeom>
        </p:spPr>
      </p:pic>
    </p:spTree>
    <p:custDataLst>
      <p:tags r:id="rId1"/>
    </p:custDataLst>
    <p:extLst>
      <p:ext uri="{BB962C8B-B14F-4D97-AF65-F5344CB8AC3E}">
        <p14:creationId xmlns:p14="http://schemas.microsoft.com/office/powerpoint/2010/main" val="28742852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M Packagi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5333F2-B5F9-4E88-9CE7-0E8FAFDD3FDA}"/>
              </a:ext>
            </a:extLst>
          </p:cNvPr>
          <p:cNvSpPr/>
          <p:nvPr userDrawn="1"/>
        </p:nvSpPr>
        <p:spPr>
          <a:xfrm>
            <a:off x="6096000" y="0"/>
            <a:ext cx="5441537" cy="68580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400000" cy="1754326"/>
          </a:xfrm>
          <a:prstGeom prst="rect">
            <a:avLst/>
          </a:prstGeom>
        </p:spPr>
        <p:txBody>
          <a:bodyPr anchor="t">
            <a:spAutoFit/>
          </a:bodyPr>
          <a:lstStyle>
            <a:lvl1pPr algn="l">
              <a:defRPr sz="6000">
                <a:solidFill>
                  <a:schemeClr val="tx1"/>
                </a:solidFill>
              </a:defRPr>
            </a:lvl1pPr>
          </a:lstStyle>
          <a:p>
            <a:r>
              <a:rPr lang="en-US"/>
              <a:t>Training Material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400000" cy="2160000"/>
          </a:xfrm>
          <a:prstGeom prst="rect">
            <a:avLst/>
          </a:prstGeom>
        </p:spPr>
        <p:txBody>
          <a:bodyPr>
            <a:normAutofit/>
          </a:bodyPr>
          <a:lstStyle>
            <a:lvl1pPr marL="0" indent="0" algn="l">
              <a:buNone/>
              <a:defRPr sz="4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Course Name </a:t>
            </a:r>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7214" y="1113271"/>
            <a:ext cx="2505567" cy="2499515"/>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chemeClr val="bg2"/>
                </a:solidFill>
                <a:latin typeface="Roboto" panose="02000000000000000000" pitchFamily="2" charset="0"/>
                <a:ea typeface="Roboto" panose="02000000000000000000" pitchFamily="2" charset="0"/>
                <a:cs typeface="Roboto" panose="02000000000000000000" pitchFamily="2" charset="0"/>
              </a:rPr>
              <a:t>Packaging</a:t>
            </a:r>
          </a:p>
        </p:txBody>
      </p:sp>
      <p:sp>
        <p:nvSpPr>
          <p:cNvPr id="7" name="Rectangle 6">
            <a:extLst>
              <a:ext uri="{FF2B5EF4-FFF2-40B4-BE49-F238E27FC236}">
                <a16:creationId xmlns:a16="http://schemas.microsoft.com/office/drawing/2014/main" id="{79CA29DB-47B0-4CE0-BEAE-E6B85FA0AED1}"/>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Tree>
    <p:custDataLst>
      <p:tags r:id="rId1"/>
    </p:custDataLst>
    <p:extLst>
      <p:ext uri="{BB962C8B-B14F-4D97-AF65-F5344CB8AC3E}">
        <p14:creationId xmlns:p14="http://schemas.microsoft.com/office/powerpoint/2010/main" val="12780432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ackag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HOW CAN I HAVE ACCESS/BUY THIS? Read the Ideas Box here on the left outside the slide for more tips on how to address this question.</a:t>
            </a:r>
          </a:p>
          <a:p>
            <a:pPr lvl="0"/>
            <a:endParaRPr lang="en-GB"/>
          </a:p>
        </p:txBody>
      </p:sp>
      <p:pic>
        <p:nvPicPr>
          <p:cNvPr id="4" name="Picture 3">
            <a:extLst>
              <a:ext uri="{FF2B5EF4-FFF2-40B4-BE49-F238E27FC236}">
                <a16:creationId xmlns:a16="http://schemas.microsoft.com/office/drawing/2014/main" id="{21D13A57-613C-4819-9ADF-A1BE1208538F}"/>
              </a:ext>
            </a:extLst>
          </p:cNvPr>
          <p:cNvPicPr>
            <a:picLocks noChangeAspect="1"/>
          </p:cNvPicPr>
          <p:nvPr userDrawn="1"/>
        </p:nvPicPr>
        <p:blipFill>
          <a:blip r:embed="rId4">
            <a:duotone>
              <a:prstClr val="black"/>
              <a:schemeClr val="accent1">
                <a:tint val="45000"/>
                <a:satMod val="400000"/>
              </a:schemeClr>
            </a:duotone>
            <a:alphaModFix amt="20000"/>
            <a:extLst>
              <a:ext uri="{28A0092B-C50C-407E-A947-70E740481C1C}">
                <a14:useLocalDpi xmlns:a14="http://schemas.microsoft.com/office/drawing/2010/main" val="0"/>
              </a:ext>
            </a:extLst>
          </a:blip>
          <a:srcRect/>
          <a:stretch/>
        </p:blipFill>
        <p:spPr>
          <a:xfrm>
            <a:off x="8468237" y="2179220"/>
            <a:ext cx="2499559" cy="2499559"/>
          </a:xfrm>
          <a:prstGeom prst="rect">
            <a:avLst/>
          </a:prstGeom>
        </p:spPr>
      </p:pic>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This is what you can actually buy</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5"/>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Packaging</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400" b="1">
                  <a:solidFill>
                    <a:srgbClr val="C00000"/>
                  </a:solidFill>
                  <a:latin typeface="Roboto"/>
                </a:rPr>
                <a:t>How can I have access to this?</a:t>
              </a:r>
            </a:p>
            <a:p>
              <a:pPr marL="171450" indent="-171450" algn="l">
                <a:buFont typeface="Arial" panose="020B0604020202020204" pitchFamily="34" charset="0"/>
                <a:buChar char="•"/>
              </a:pPr>
              <a:r>
                <a:rPr lang="en-GB" sz="1200">
                  <a:solidFill>
                    <a:schemeClr val="tx1"/>
                  </a:solidFill>
                  <a:latin typeface="Roboto"/>
                </a:rPr>
                <a:t>In this Point of View you describe who are the competitors we face in the market place of this Solution, Product or Feature can do.</a:t>
              </a:r>
            </a:p>
            <a:p>
              <a:pPr marL="171450" indent="-171450" algn="l">
                <a:buFont typeface="Arial" panose="020B0604020202020204" pitchFamily="34" charset="0"/>
                <a:buChar char="•"/>
              </a:pPr>
              <a:r>
                <a:rPr lang="en-GB" sz="1200">
                  <a:solidFill>
                    <a:schemeClr val="tx1"/>
                  </a:solidFill>
                  <a:latin typeface="Roboto"/>
                </a:rPr>
                <a:t>Introduce one competitor at a time (one slide for each is a good idea)</a:t>
              </a:r>
            </a:p>
            <a:p>
              <a:pPr marL="171450" indent="-171450" algn="l">
                <a:buFont typeface="Arial" panose="020B0604020202020204" pitchFamily="34" charset="0"/>
                <a:buChar char="•"/>
              </a:pPr>
              <a:r>
                <a:rPr lang="en-GB" sz="1200">
                  <a:solidFill>
                    <a:schemeClr val="tx1"/>
                  </a:solidFill>
                  <a:latin typeface="Roboto"/>
                </a:rPr>
                <a:t>You can in a later slide rank them and compare them but first make a complete description of each one of them.</a:t>
              </a:r>
            </a:p>
            <a:p>
              <a:pPr marL="171450" indent="-171450" algn="l">
                <a:buFont typeface="Arial" panose="020B0604020202020204" pitchFamily="34" charset="0"/>
                <a:buChar char="•"/>
              </a:pPr>
              <a:r>
                <a:rPr lang="en-GB" sz="1200">
                  <a:solidFill>
                    <a:schemeClr val="tx1"/>
                  </a:solidFill>
                  <a:latin typeface="Roboto"/>
                </a:rPr>
                <a:t>Describe their strengths from different points of views</a:t>
              </a:r>
            </a:p>
            <a:p>
              <a:pPr marL="171450" indent="-171450" algn="l">
                <a:buFont typeface="Arial" panose="020B0604020202020204" pitchFamily="34" charset="0"/>
                <a:buChar char="•"/>
              </a:pPr>
              <a:r>
                <a:rPr lang="en-GB" sz="1200">
                  <a:solidFill>
                    <a:schemeClr val="tx1"/>
                  </a:solidFill>
                  <a:latin typeface="Roboto"/>
                </a:rPr>
                <a:t>Describe their weaknesses</a:t>
              </a:r>
            </a:p>
            <a:p>
              <a:pPr marL="171450" indent="-171450" algn="l">
                <a:buFont typeface="Arial" panose="020B0604020202020204" pitchFamily="34" charset="0"/>
                <a:buChar char="•"/>
              </a:pPr>
              <a:r>
                <a:rPr lang="en-GB" sz="1200">
                  <a:solidFill>
                    <a:schemeClr val="tx1"/>
                  </a:solidFill>
                  <a:latin typeface="Roboto"/>
                </a:rPr>
                <a:t>Describe their sales tactics and approaches</a:t>
              </a:r>
            </a:p>
            <a:p>
              <a:pPr marL="171450" indent="-171450" algn="l">
                <a:buFont typeface="Arial" panose="020B0604020202020204" pitchFamily="34" charset="0"/>
                <a:buChar char="•"/>
              </a:pPr>
              <a:r>
                <a:rPr lang="en-GB" sz="1200">
                  <a:solidFill>
                    <a:schemeClr val="tx1"/>
                  </a:solidFill>
                  <a:latin typeface="Roboto"/>
                </a:rPr>
                <a:t>Describe the market share and strong holds</a:t>
              </a:r>
            </a:p>
            <a:p>
              <a:pPr marL="171450" indent="-171450" algn="l">
                <a:buFont typeface="Arial" panose="020B0604020202020204" pitchFamily="34" charset="0"/>
                <a:buChar char="•"/>
              </a:pPr>
              <a:r>
                <a:rPr lang="en-GB" sz="1200">
                  <a:solidFill>
                    <a:schemeClr val="tx1"/>
                  </a:solidFill>
                  <a:latin typeface="Roboto"/>
                </a:rPr>
                <a:t>Describe where we can bit them</a:t>
              </a:r>
            </a:p>
            <a:p>
              <a:pPr marL="171450" indent="-171450" algn="l">
                <a:buFont typeface="Arial" panose="020B0604020202020204" pitchFamily="34" charset="0"/>
                <a:buChar char="•"/>
              </a:pPr>
              <a:r>
                <a:rPr lang="en-GB" sz="1200">
                  <a:solidFill>
                    <a:schemeClr val="tx1"/>
                  </a:solidFill>
                  <a:latin typeface="Roboto"/>
                </a:rPr>
                <a:t>Describe where we are not yet well positioned to win</a:t>
              </a:r>
            </a:p>
            <a:p>
              <a:pPr marL="171450" indent="-171450" algn="l">
                <a:buFont typeface="Arial" panose="020B0604020202020204" pitchFamily="34" charset="0"/>
                <a:buChar char="•"/>
              </a:pPr>
              <a:r>
                <a:rPr lang="en-GB" sz="1200">
                  <a:solidFill>
                    <a:schemeClr val="tx1"/>
                  </a:solidFill>
                  <a:latin typeface="Roboto"/>
                </a:rPr>
                <a:t>You may offer tips to deal with their strengths but do it quickly and remember you may rather want to use the Objection Handling </a:t>
              </a:r>
              <a:r>
                <a:rPr lang="en-GB" sz="1200" err="1">
                  <a:solidFill>
                    <a:schemeClr val="tx1"/>
                  </a:solidFill>
                  <a:latin typeface="Roboto"/>
                </a:rPr>
                <a:t>PoV</a:t>
              </a:r>
              <a:r>
                <a:rPr lang="en-GB" sz="1200">
                  <a:solidFill>
                    <a:schemeClr val="tx1"/>
                  </a:solidFill>
                  <a:latin typeface="Roboto"/>
                </a:rPr>
                <a:t> to tackle this sort of Training Material.</a:t>
              </a:r>
            </a:p>
            <a:p>
              <a:pPr marL="171450" indent="-171450" algn="l">
                <a:buFont typeface="Arial" panose="020B0604020202020204" pitchFamily="34" charset="0"/>
                <a:buChar char="•"/>
              </a:pPr>
              <a:r>
                <a:rPr lang="en-GB" sz="1200">
                  <a:solidFill>
                    <a:schemeClr val="tx1"/>
                  </a:solidFill>
                  <a:latin typeface="Roboto"/>
                </a:rPr>
                <a:t>You an refer to success stories or demos, but they belong to a different point of view and are approached different so rather suggest to have a look at the other Training Material.</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endParaRPr lang="en-US" sz="1600">
                <a:solidFill>
                  <a:schemeClr val="tx1"/>
                </a:solidFill>
              </a:endParaRPr>
            </a:p>
          </p:txBody>
        </p:sp>
      </p:grpSp>
      <p:sp>
        <p:nvSpPr>
          <p:cNvPr id="2" name="Rectangle 1">
            <a:extLst>
              <a:ext uri="{FF2B5EF4-FFF2-40B4-BE49-F238E27FC236}">
                <a16:creationId xmlns:a16="http://schemas.microsoft.com/office/drawing/2014/main" id="{97331CD5-F7C7-4E3C-9DD2-1FEE4671292E}"/>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6" name="Rectangle 5">
            <a:extLst>
              <a:ext uri="{FF2B5EF4-FFF2-40B4-BE49-F238E27FC236}">
                <a16:creationId xmlns:a16="http://schemas.microsoft.com/office/drawing/2014/main" id="{5BB5E80C-8222-4428-81B6-EC90459AD5EF}"/>
              </a:ext>
            </a:extLst>
          </p:cNvPr>
          <p:cNvSpPr/>
          <p:nvPr userDrawn="1"/>
        </p:nvSpPr>
        <p:spPr>
          <a:xfrm>
            <a:off x="-3795097" y="291912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11" name="Text Placeholder 6">
            <a:extLst>
              <a:ext uri="{FF2B5EF4-FFF2-40B4-BE49-F238E27FC236}">
                <a16:creationId xmlns:a16="http://schemas.microsoft.com/office/drawing/2014/main" id="{3310E3A5-6A35-4A73-8E06-08AC2AD16A94}"/>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5" name="Rectangle 14">
            <a:extLst>
              <a:ext uri="{FF2B5EF4-FFF2-40B4-BE49-F238E27FC236}">
                <a16:creationId xmlns:a16="http://schemas.microsoft.com/office/drawing/2014/main" id="{0CA277A4-C0C8-4DDB-9ADF-5B1394E68E7A}"/>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6" name="Picture 3">
            <a:extLst>
              <a:ext uri="{FF2B5EF4-FFF2-40B4-BE49-F238E27FC236}">
                <a16:creationId xmlns:a16="http://schemas.microsoft.com/office/drawing/2014/main" id="{D9C867AA-01E1-4A05-BCFC-BE9631FEAD22}"/>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11056095" y="263600"/>
            <a:ext cx="902178" cy="899998"/>
          </a:xfrm>
          <a:prstGeom prst="rect">
            <a:avLst/>
          </a:prstGeom>
        </p:spPr>
      </p:pic>
    </p:spTree>
    <p:custDataLst>
      <p:tags r:id="rId1"/>
    </p:custDataLst>
    <p:extLst>
      <p:ext uri="{BB962C8B-B14F-4D97-AF65-F5344CB8AC3E}">
        <p14:creationId xmlns:p14="http://schemas.microsoft.com/office/powerpoint/2010/main" val="196751565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M Prici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E17EA3C-B114-4975-B308-8EF7C2624B28}"/>
              </a:ext>
            </a:extLst>
          </p:cNvPr>
          <p:cNvSpPr/>
          <p:nvPr userDrawn="1"/>
        </p:nvSpPr>
        <p:spPr>
          <a:xfrm>
            <a:off x="6096000" y="0"/>
            <a:ext cx="5441537" cy="68580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400000" cy="1754326"/>
          </a:xfrm>
          <a:prstGeom prst="rect">
            <a:avLst/>
          </a:prstGeom>
        </p:spPr>
        <p:txBody>
          <a:bodyPr anchor="t">
            <a:spAutoFit/>
          </a:bodyPr>
          <a:lstStyle>
            <a:lvl1pPr algn="l">
              <a:defRPr sz="6000">
                <a:solidFill>
                  <a:schemeClr val="tx1"/>
                </a:solidFill>
              </a:defRPr>
            </a:lvl1pPr>
          </a:lstStyle>
          <a:p>
            <a:r>
              <a:rPr lang="en-US"/>
              <a:t>Training Material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400000" cy="2160000"/>
          </a:xfrm>
          <a:prstGeom prst="rect">
            <a:avLst/>
          </a:prstGeom>
        </p:spPr>
        <p:txBody>
          <a:bodyPr>
            <a:normAutofit/>
          </a:bodyPr>
          <a:lstStyle>
            <a:lvl1pPr marL="0" indent="0" algn="l">
              <a:buNone/>
              <a:defRPr sz="4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Course Name </a:t>
            </a:r>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7214" y="1113271"/>
            <a:ext cx="2505567" cy="2499515"/>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chemeClr val="bg2"/>
                </a:solidFill>
                <a:latin typeface="Roboto" panose="02000000000000000000" pitchFamily="2" charset="0"/>
                <a:ea typeface="Roboto" panose="02000000000000000000" pitchFamily="2" charset="0"/>
                <a:cs typeface="Roboto" panose="02000000000000000000" pitchFamily="2" charset="0"/>
              </a:rPr>
              <a:t>Pricing</a:t>
            </a:r>
          </a:p>
        </p:txBody>
      </p:sp>
      <p:sp>
        <p:nvSpPr>
          <p:cNvPr id="7" name="Rectangle 6">
            <a:extLst>
              <a:ext uri="{FF2B5EF4-FFF2-40B4-BE49-F238E27FC236}">
                <a16:creationId xmlns:a16="http://schemas.microsoft.com/office/drawing/2014/main" id="{79CA29DB-47B0-4CE0-BEAE-E6B85FA0AED1}"/>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Tree>
    <p:custDataLst>
      <p:tags r:id="rId1"/>
    </p:custDataLst>
    <p:extLst>
      <p:ext uri="{BB962C8B-B14F-4D97-AF65-F5344CB8AC3E}">
        <p14:creationId xmlns:p14="http://schemas.microsoft.com/office/powerpoint/2010/main" val="20669881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ric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HOW WILL I PAY/CHARGE FOR THIS? Read the Ideas Box here on the left outside the slide for more tips on how to address this question.</a:t>
            </a:r>
          </a:p>
          <a:p>
            <a:pPr lvl="0"/>
            <a:endParaRPr lang="en-GB"/>
          </a:p>
        </p:txBody>
      </p:sp>
      <p:pic>
        <p:nvPicPr>
          <p:cNvPr id="4" name="Picture 3">
            <a:extLst>
              <a:ext uri="{FF2B5EF4-FFF2-40B4-BE49-F238E27FC236}">
                <a16:creationId xmlns:a16="http://schemas.microsoft.com/office/drawing/2014/main" id="{21D13A57-613C-4819-9ADF-A1BE1208538F}"/>
              </a:ext>
            </a:extLst>
          </p:cNvPr>
          <p:cNvPicPr>
            <a:picLocks noChangeAspect="1"/>
          </p:cNvPicPr>
          <p:nvPr userDrawn="1"/>
        </p:nvPicPr>
        <p:blipFill>
          <a:blip r:embed="rId4">
            <a:duotone>
              <a:prstClr val="black"/>
              <a:schemeClr val="accent1">
                <a:tint val="45000"/>
                <a:satMod val="400000"/>
              </a:schemeClr>
            </a:duotone>
            <a:alphaModFix amt="20000"/>
            <a:extLst>
              <a:ext uri="{28A0092B-C50C-407E-A947-70E740481C1C}">
                <a14:useLocalDpi xmlns:a14="http://schemas.microsoft.com/office/drawing/2010/main" val="0"/>
              </a:ext>
            </a:extLst>
          </a:blip>
          <a:srcRect/>
          <a:stretch/>
        </p:blipFill>
        <p:spPr>
          <a:xfrm>
            <a:off x="8465211" y="2179220"/>
            <a:ext cx="2505611" cy="2499559"/>
          </a:xfrm>
          <a:prstGeom prst="rect">
            <a:avLst/>
          </a:prstGeom>
        </p:spPr>
      </p:pic>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This is what and how we will bill you</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5"/>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Pricing</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400" b="1">
                  <a:solidFill>
                    <a:srgbClr val="C00000"/>
                  </a:solidFill>
                  <a:latin typeface="Roboto"/>
                </a:rPr>
                <a:t>How will I pay/Charge for this?</a:t>
              </a:r>
            </a:p>
            <a:p>
              <a:pPr marL="171450" indent="-171450" algn="l">
                <a:buFont typeface="Arial" panose="020B0604020202020204" pitchFamily="34" charset="0"/>
                <a:buChar char="•"/>
              </a:pPr>
              <a:r>
                <a:rPr lang="en-GB" sz="1200">
                  <a:solidFill>
                    <a:schemeClr val="tx1"/>
                  </a:solidFill>
                  <a:latin typeface="Roboto"/>
                </a:rPr>
                <a:t>In this Point of View you describe who are the competitors we face in the market place of this Solution, Product or Feature can do.</a:t>
              </a:r>
            </a:p>
            <a:p>
              <a:pPr marL="171450" indent="-171450" algn="l">
                <a:buFont typeface="Arial" panose="020B0604020202020204" pitchFamily="34" charset="0"/>
                <a:buChar char="•"/>
              </a:pPr>
              <a:r>
                <a:rPr lang="en-GB" sz="1200">
                  <a:solidFill>
                    <a:schemeClr val="tx1"/>
                  </a:solidFill>
                  <a:latin typeface="Roboto"/>
                </a:rPr>
                <a:t>Introduce one competitor at a time (one slide for each is a good idea)</a:t>
              </a:r>
            </a:p>
            <a:p>
              <a:pPr marL="171450" indent="-171450" algn="l">
                <a:buFont typeface="Arial" panose="020B0604020202020204" pitchFamily="34" charset="0"/>
                <a:buChar char="•"/>
              </a:pPr>
              <a:r>
                <a:rPr lang="en-GB" sz="1200">
                  <a:solidFill>
                    <a:schemeClr val="tx1"/>
                  </a:solidFill>
                  <a:latin typeface="Roboto"/>
                </a:rPr>
                <a:t>You can in a later slide rank them and compare them but first make a complete description of each one of them.</a:t>
              </a:r>
            </a:p>
            <a:p>
              <a:pPr marL="171450" indent="-171450" algn="l">
                <a:buFont typeface="Arial" panose="020B0604020202020204" pitchFamily="34" charset="0"/>
                <a:buChar char="•"/>
              </a:pPr>
              <a:r>
                <a:rPr lang="en-GB" sz="1200">
                  <a:solidFill>
                    <a:schemeClr val="tx1"/>
                  </a:solidFill>
                  <a:latin typeface="Roboto"/>
                </a:rPr>
                <a:t>Describe their strengths from different points of views</a:t>
              </a:r>
            </a:p>
            <a:p>
              <a:pPr marL="171450" indent="-171450" algn="l">
                <a:buFont typeface="Arial" panose="020B0604020202020204" pitchFamily="34" charset="0"/>
                <a:buChar char="•"/>
              </a:pPr>
              <a:r>
                <a:rPr lang="en-GB" sz="1200">
                  <a:solidFill>
                    <a:schemeClr val="tx1"/>
                  </a:solidFill>
                  <a:latin typeface="Roboto"/>
                </a:rPr>
                <a:t>Describe their weaknesses</a:t>
              </a:r>
            </a:p>
            <a:p>
              <a:pPr marL="171450" indent="-171450" algn="l">
                <a:buFont typeface="Arial" panose="020B0604020202020204" pitchFamily="34" charset="0"/>
                <a:buChar char="•"/>
              </a:pPr>
              <a:r>
                <a:rPr lang="en-GB" sz="1200">
                  <a:solidFill>
                    <a:schemeClr val="tx1"/>
                  </a:solidFill>
                  <a:latin typeface="Roboto"/>
                </a:rPr>
                <a:t>Describe their sales tactics and approaches</a:t>
              </a:r>
            </a:p>
            <a:p>
              <a:pPr marL="171450" indent="-171450" algn="l">
                <a:buFont typeface="Arial" panose="020B0604020202020204" pitchFamily="34" charset="0"/>
                <a:buChar char="•"/>
              </a:pPr>
              <a:r>
                <a:rPr lang="en-GB" sz="1200">
                  <a:solidFill>
                    <a:schemeClr val="tx1"/>
                  </a:solidFill>
                  <a:latin typeface="Roboto"/>
                </a:rPr>
                <a:t>Describe the market share and strong holds</a:t>
              </a:r>
            </a:p>
            <a:p>
              <a:pPr marL="171450" indent="-171450" algn="l">
                <a:buFont typeface="Arial" panose="020B0604020202020204" pitchFamily="34" charset="0"/>
                <a:buChar char="•"/>
              </a:pPr>
              <a:r>
                <a:rPr lang="en-GB" sz="1200">
                  <a:solidFill>
                    <a:schemeClr val="tx1"/>
                  </a:solidFill>
                  <a:latin typeface="Roboto"/>
                </a:rPr>
                <a:t>Describe where we can bit them</a:t>
              </a:r>
            </a:p>
            <a:p>
              <a:pPr marL="171450" indent="-171450" algn="l">
                <a:buFont typeface="Arial" panose="020B0604020202020204" pitchFamily="34" charset="0"/>
                <a:buChar char="•"/>
              </a:pPr>
              <a:r>
                <a:rPr lang="en-GB" sz="1200">
                  <a:solidFill>
                    <a:schemeClr val="tx1"/>
                  </a:solidFill>
                  <a:latin typeface="Roboto"/>
                </a:rPr>
                <a:t>Describe where we are not yet well positioned to win</a:t>
              </a:r>
            </a:p>
            <a:p>
              <a:pPr marL="171450" indent="-171450" algn="l">
                <a:buFont typeface="Arial" panose="020B0604020202020204" pitchFamily="34" charset="0"/>
                <a:buChar char="•"/>
              </a:pPr>
              <a:r>
                <a:rPr lang="en-GB" sz="1200">
                  <a:solidFill>
                    <a:schemeClr val="tx1"/>
                  </a:solidFill>
                  <a:latin typeface="Roboto"/>
                </a:rPr>
                <a:t>You may offer tips to deal with their strengths but do it quickly and remember you may rather want to use the Objection Handling </a:t>
              </a:r>
              <a:r>
                <a:rPr lang="en-GB" sz="1200" err="1">
                  <a:solidFill>
                    <a:schemeClr val="tx1"/>
                  </a:solidFill>
                  <a:latin typeface="Roboto"/>
                </a:rPr>
                <a:t>PoV</a:t>
              </a:r>
              <a:r>
                <a:rPr lang="en-GB" sz="1200">
                  <a:solidFill>
                    <a:schemeClr val="tx1"/>
                  </a:solidFill>
                  <a:latin typeface="Roboto"/>
                </a:rPr>
                <a:t> to tackle this sort of Training Material.</a:t>
              </a:r>
            </a:p>
            <a:p>
              <a:pPr marL="171450" indent="-171450" algn="l">
                <a:buFont typeface="Arial" panose="020B0604020202020204" pitchFamily="34" charset="0"/>
                <a:buChar char="•"/>
              </a:pPr>
              <a:r>
                <a:rPr lang="en-GB" sz="1200">
                  <a:solidFill>
                    <a:schemeClr val="tx1"/>
                  </a:solidFill>
                  <a:latin typeface="Roboto"/>
                </a:rPr>
                <a:t>You an refer to success stories or demos, but they belong to a different point of view and are approached different so rather suggest to have a look at the other Training Material.</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endParaRPr lang="en-US" sz="1600">
                <a:solidFill>
                  <a:schemeClr val="tx1"/>
                </a:solidFill>
              </a:endParaRPr>
            </a:p>
          </p:txBody>
        </p:sp>
      </p:grpSp>
      <p:sp>
        <p:nvSpPr>
          <p:cNvPr id="2" name="Rectangle 1">
            <a:extLst>
              <a:ext uri="{FF2B5EF4-FFF2-40B4-BE49-F238E27FC236}">
                <a16:creationId xmlns:a16="http://schemas.microsoft.com/office/drawing/2014/main" id="{97331CD5-F7C7-4E3C-9DD2-1FEE4671292E}"/>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6" name="Rectangle 5">
            <a:extLst>
              <a:ext uri="{FF2B5EF4-FFF2-40B4-BE49-F238E27FC236}">
                <a16:creationId xmlns:a16="http://schemas.microsoft.com/office/drawing/2014/main" id="{5BB5E80C-8222-4428-81B6-EC90459AD5EF}"/>
              </a:ext>
            </a:extLst>
          </p:cNvPr>
          <p:cNvSpPr/>
          <p:nvPr userDrawn="1"/>
        </p:nvSpPr>
        <p:spPr>
          <a:xfrm>
            <a:off x="-3795097" y="291912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11" name="Text Placeholder 6">
            <a:extLst>
              <a:ext uri="{FF2B5EF4-FFF2-40B4-BE49-F238E27FC236}">
                <a16:creationId xmlns:a16="http://schemas.microsoft.com/office/drawing/2014/main" id="{A5B67232-FF02-4990-8DC1-374BBF6930FE}"/>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5" name="Rectangle 14">
            <a:extLst>
              <a:ext uri="{FF2B5EF4-FFF2-40B4-BE49-F238E27FC236}">
                <a16:creationId xmlns:a16="http://schemas.microsoft.com/office/drawing/2014/main" id="{13CEC3C4-90CA-4D45-890B-A05746D509C6}"/>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6" name="Picture 3">
            <a:extLst>
              <a:ext uri="{FF2B5EF4-FFF2-40B4-BE49-F238E27FC236}">
                <a16:creationId xmlns:a16="http://schemas.microsoft.com/office/drawing/2014/main" id="{C069F029-008A-411C-9FB1-8E819E3C97CF}"/>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11056095" y="263600"/>
            <a:ext cx="902178" cy="899998"/>
          </a:xfrm>
          <a:prstGeom prst="rect">
            <a:avLst/>
          </a:prstGeom>
        </p:spPr>
      </p:pic>
    </p:spTree>
    <p:custDataLst>
      <p:tags r:id="rId1"/>
    </p:custDataLst>
    <p:extLst>
      <p:ext uri="{BB962C8B-B14F-4D97-AF65-F5344CB8AC3E}">
        <p14:creationId xmlns:p14="http://schemas.microsoft.com/office/powerpoint/2010/main" val="755840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M Intr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A017DF-464A-4A0C-AF60-B5903371EDAE}"/>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sz="3600">
              <a:solidFill>
                <a:schemeClr val="bg2"/>
              </a:solidFill>
              <a:latin typeface="Roboto" panose="02000000000000000000" pitchFamily="2" charset="0"/>
              <a:ea typeface="Roboto" panose="02000000000000000000" pitchFamily="2" charset="0"/>
              <a:cs typeface="Roboto" panose="02000000000000000000" pitchFamily="2" charset="0"/>
            </a:endParaRPr>
          </a:p>
        </p:txBody>
      </p:sp>
      <p:sp>
        <p:nvSpPr>
          <p:cNvPr id="8" name="Text Placeholder 9">
            <a:extLst>
              <a:ext uri="{FF2B5EF4-FFF2-40B4-BE49-F238E27FC236}">
                <a16:creationId xmlns:a16="http://schemas.microsoft.com/office/drawing/2014/main" id="{898E26CB-12D8-4F59-B92F-E6C324186E89}"/>
              </a:ext>
            </a:extLst>
          </p:cNvPr>
          <p:cNvSpPr>
            <a:spLocks noGrp="1"/>
          </p:cNvSpPr>
          <p:nvPr>
            <p:ph type="body" sz="quarter" idx="10" hasCustomPrompt="1"/>
          </p:nvPr>
        </p:nvSpPr>
        <p:spPr>
          <a:xfrm>
            <a:off x="7532400" y="4220400"/>
            <a:ext cx="3240000" cy="1080000"/>
          </a:xfrm>
          <a:prstGeom prst="rect">
            <a:avLst/>
          </a:prstGeom>
        </p:spPr>
        <p:txBody>
          <a:bodyPr anchor="ctr">
            <a:normAutofit/>
          </a:bodyPr>
          <a:lstStyle>
            <a:lvl1pPr marL="0" indent="0" algn="ctr">
              <a:buNone/>
              <a:defRPr sz="3600">
                <a:solidFill>
                  <a:srgbClr val="4A4F54"/>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Learning Objectives</a:t>
            </a:r>
          </a:p>
        </p:txBody>
      </p:sp>
      <p:sp>
        <p:nvSpPr>
          <p:cNvPr id="9" name="Title 1">
            <a:extLst>
              <a:ext uri="{FF2B5EF4-FFF2-40B4-BE49-F238E27FC236}">
                <a16:creationId xmlns:a16="http://schemas.microsoft.com/office/drawing/2014/main" id="{7948B83B-DA52-45F4-B6EA-04D6ADAC8DEE}"/>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10" name="Subtitle 2">
            <a:extLst>
              <a:ext uri="{FF2B5EF4-FFF2-40B4-BE49-F238E27FC236}">
                <a16:creationId xmlns:a16="http://schemas.microsoft.com/office/drawing/2014/main" id="{8CDA6E63-0C8C-4471-8EE6-2ED06653FBB1}"/>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20">
            <a:extLst>
              <a:ext uri="{FF2B5EF4-FFF2-40B4-BE49-F238E27FC236}">
                <a16:creationId xmlns:a16="http://schemas.microsoft.com/office/drawing/2014/main" id="{6099CA44-BE98-4717-90E1-BD9C7FA39C7F}"/>
              </a:ext>
            </a:extLst>
          </p:cNvPr>
          <p:cNvGrpSpPr/>
          <p:nvPr/>
        </p:nvGrpSpPr>
        <p:grpSpPr>
          <a:xfrm>
            <a:off x="8254934" y="1376701"/>
            <a:ext cx="1797060" cy="1796081"/>
            <a:chOff x="8254934" y="1376701"/>
            <a:chExt cx="1797060" cy="1796081"/>
          </a:xfrm>
        </p:grpSpPr>
        <p:grpSp>
          <p:nvGrpSpPr>
            <p:cNvPr id="3" name="Picture 120">
              <a:extLst>
                <a:ext uri="{FF2B5EF4-FFF2-40B4-BE49-F238E27FC236}">
                  <a16:creationId xmlns:a16="http://schemas.microsoft.com/office/drawing/2014/main" id="{364671F2-037C-4F64-99CB-C15A5D452986}"/>
                </a:ext>
              </a:extLst>
            </p:cNvPr>
            <p:cNvGrpSpPr/>
            <p:nvPr/>
          </p:nvGrpSpPr>
          <p:grpSpPr>
            <a:xfrm>
              <a:off x="8254934" y="1610858"/>
              <a:ext cx="1538000" cy="1561924"/>
              <a:chOff x="8254934" y="1610858"/>
              <a:chExt cx="1538000" cy="1561924"/>
            </a:xfrm>
            <a:solidFill>
              <a:srgbClr val="4A4F54"/>
            </a:solidFill>
          </p:grpSpPr>
          <p:sp>
            <p:nvSpPr>
              <p:cNvPr id="4" name="Picture 120">
                <a:extLst>
                  <a:ext uri="{FF2B5EF4-FFF2-40B4-BE49-F238E27FC236}">
                    <a16:creationId xmlns:a16="http://schemas.microsoft.com/office/drawing/2014/main" id="{7F005F49-B516-40C9-A7CE-8409C8B694D3}"/>
                  </a:ext>
                </a:extLst>
              </p:cNvPr>
              <p:cNvSpPr/>
              <p:nvPr/>
            </p:nvSpPr>
            <p:spPr>
              <a:xfrm>
                <a:off x="8583563" y="1945491"/>
                <a:ext cx="881937" cy="896267"/>
              </a:xfrm>
              <a:custGeom>
                <a:avLst/>
                <a:gdLst>
                  <a:gd name="connsiteX0" fmla="*/ 798281 w 881937"/>
                  <a:gd name="connsiteY0" fmla="*/ 433793 h 896267"/>
                  <a:gd name="connsiteX1" fmla="*/ 793501 w 881937"/>
                  <a:gd name="connsiteY1" fmla="*/ 438573 h 896267"/>
                  <a:gd name="connsiteX2" fmla="*/ 700289 w 881937"/>
                  <a:gd name="connsiteY2" fmla="*/ 513860 h 896267"/>
                  <a:gd name="connsiteX3" fmla="*/ 440969 w 881937"/>
                  <a:gd name="connsiteY3" fmla="*/ 719404 h 896267"/>
                  <a:gd name="connsiteX4" fmla="*/ 172089 w 881937"/>
                  <a:gd name="connsiteY4" fmla="*/ 448134 h 896267"/>
                  <a:gd name="connsiteX5" fmla="*/ 426629 w 881937"/>
                  <a:gd name="connsiteY5" fmla="*/ 175668 h 896267"/>
                  <a:gd name="connsiteX6" fmla="*/ 475624 w 881937"/>
                  <a:gd name="connsiteY6" fmla="*/ 117112 h 896267"/>
                  <a:gd name="connsiteX7" fmla="*/ 480405 w 881937"/>
                  <a:gd name="connsiteY7" fmla="*/ 112332 h 896267"/>
                  <a:gd name="connsiteX8" fmla="*/ 568836 w 881937"/>
                  <a:gd name="connsiteY8" fmla="*/ 27485 h 896267"/>
                  <a:gd name="connsiteX9" fmla="*/ 572421 w 881937"/>
                  <a:gd name="connsiteY9" fmla="*/ 23900 h 896267"/>
                  <a:gd name="connsiteX10" fmla="*/ 576006 w 881937"/>
                  <a:gd name="connsiteY10" fmla="*/ 21510 h 896267"/>
                  <a:gd name="connsiteX11" fmla="*/ 439774 w 881937"/>
                  <a:gd name="connsiteY11" fmla="*/ 0 h 896267"/>
                  <a:gd name="connsiteX12" fmla="*/ 5 w 881937"/>
                  <a:gd name="connsiteY12" fmla="*/ 449329 h 896267"/>
                  <a:gd name="connsiteX13" fmla="*/ 442164 w 881937"/>
                  <a:gd name="connsiteY13" fmla="*/ 896267 h 896267"/>
                  <a:gd name="connsiteX14" fmla="*/ 881932 w 881937"/>
                  <a:gd name="connsiteY14" fmla="*/ 446939 h 896267"/>
                  <a:gd name="connsiteX15" fmla="*/ 872372 w 881937"/>
                  <a:gd name="connsiteY15" fmla="*/ 356117 h 896267"/>
                  <a:gd name="connsiteX16" fmla="*/ 798281 w 881937"/>
                  <a:gd name="connsiteY16" fmla="*/ 433793 h 896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81937" h="896267">
                    <a:moveTo>
                      <a:pt x="798281" y="433793"/>
                    </a:moveTo>
                    <a:lnTo>
                      <a:pt x="793501" y="438573"/>
                    </a:lnTo>
                    <a:cubicBezTo>
                      <a:pt x="762430" y="468449"/>
                      <a:pt x="731359" y="493544"/>
                      <a:pt x="700289" y="513860"/>
                    </a:cubicBezTo>
                    <a:cubicBezTo>
                      <a:pt x="670413" y="630972"/>
                      <a:pt x="566446" y="718209"/>
                      <a:pt x="440969" y="719404"/>
                    </a:cubicBezTo>
                    <a:cubicBezTo>
                      <a:pt x="292786" y="719404"/>
                      <a:pt x="172089" y="598706"/>
                      <a:pt x="172089" y="448134"/>
                    </a:cubicBezTo>
                    <a:cubicBezTo>
                      <a:pt x="172089" y="302341"/>
                      <a:pt x="284421" y="182838"/>
                      <a:pt x="426629" y="175668"/>
                    </a:cubicBezTo>
                    <a:cubicBezTo>
                      <a:pt x="442164" y="156548"/>
                      <a:pt x="457699" y="136233"/>
                      <a:pt x="475624" y="117112"/>
                    </a:cubicBezTo>
                    <a:lnTo>
                      <a:pt x="480405" y="112332"/>
                    </a:lnTo>
                    <a:lnTo>
                      <a:pt x="568836" y="27485"/>
                    </a:lnTo>
                    <a:lnTo>
                      <a:pt x="572421" y="23900"/>
                    </a:lnTo>
                    <a:cubicBezTo>
                      <a:pt x="573616" y="22705"/>
                      <a:pt x="574811" y="22705"/>
                      <a:pt x="576006" y="21510"/>
                    </a:cubicBezTo>
                    <a:cubicBezTo>
                      <a:pt x="532986" y="7170"/>
                      <a:pt x="487575" y="0"/>
                      <a:pt x="439774" y="0"/>
                    </a:cubicBezTo>
                    <a:cubicBezTo>
                      <a:pt x="195989" y="1195"/>
                      <a:pt x="-1190" y="201959"/>
                      <a:pt x="5" y="449329"/>
                    </a:cubicBezTo>
                    <a:cubicBezTo>
                      <a:pt x="1200" y="696698"/>
                      <a:pt x="198379" y="896267"/>
                      <a:pt x="442164" y="896267"/>
                    </a:cubicBezTo>
                    <a:cubicBezTo>
                      <a:pt x="685949" y="895072"/>
                      <a:pt x="883127" y="694308"/>
                      <a:pt x="881932" y="446939"/>
                    </a:cubicBezTo>
                    <a:cubicBezTo>
                      <a:pt x="881932" y="415868"/>
                      <a:pt x="878347" y="384797"/>
                      <a:pt x="872372" y="356117"/>
                    </a:cubicBezTo>
                    <a:lnTo>
                      <a:pt x="798281" y="433793"/>
                    </a:lnTo>
                    <a:close/>
                  </a:path>
                </a:pathLst>
              </a:custGeom>
              <a:solidFill>
                <a:srgbClr val="4A4F54"/>
              </a:solidFill>
              <a:ln w="11906" cap="flat">
                <a:noFill/>
                <a:prstDash val="solid"/>
                <a:miter/>
              </a:ln>
            </p:spPr>
            <p:txBody>
              <a:bodyPr rtlCol="0" anchor="ctr"/>
              <a:lstStyle/>
              <a:p>
                <a:endParaRPr lang="en-US"/>
              </a:p>
            </p:txBody>
          </p:sp>
          <p:sp>
            <p:nvSpPr>
              <p:cNvPr id="5" name="Picture 120">
                <a:extLst>
                  <a:ext uri="{FF2B5EF4-FFF2-40B4-BE49-F238E27FC236}">
                    <a16:creationId xmlns:a16="http://schemas.microsoft.com/office/drawing/2014/main" id="{5C5CE450-073C-4E47-8260-B2CA9D1643D4}"/>
                  </a:ext>
                </a:extLst>
              </p:cNvPr>
              <p:cNvSpPr/>
              <p:nvPr/>
            </p:nvSpPr>
            <p:spPr>
              <a:xfrm>
                <a:off x="8254934" y="1610858"/>
                <a:ext cx="1538000" cy="1561924"/>
              </a:xfrm>
              <a:custGeom>
                <a:avLst/>
                <a:gdLst>
                  <a:gd name="connsiteX0" fmla="*/ 1381450 w 1538000"/>
                  <a:gd name="connsiteY0" fmla="*/ 406334 h 1561924"/>
                  <a:gd name="connsiteX1" fmla="*/ 1319309 w 1538000"/>
                  <a:gd name="connsiteY1" fmla="*/ 525837 h 1561924"/>
                  <a:gd name="connsiteX2" fmla="*/ 1374279 w 1538000"/>
                  <a:gd name="connsiteY2" fmla="*/ 779181 h 1561924"/>
                  <a:gd name="connsiteX3" fmla="*/ 769598 w 1538000"/>
                  <a:gd name="connsiteY3" fmla="*/ 1395813 h 1561924"/>
                  <a:gd name="connsiteX4" fmla="*/ 161331 w 1538000"/>
                  <a:gd name="connsiteY4" fmla="*/ 782766 h 1561924"/>
                  <a:gd name="connsiteX5" fmla="*/ 766013 w 1538000"/>
                  <a:gd name="connsiteY5" fmla="*/ 166135 h 1561924"/>
                  <a:gd name="connsiteX6" fmla="*/ 1058793 w 1538000"/>
                  <a:gd name="connsiteY6" fmla="*/ 241421 h 1561924"/>
                  <a:gd name="connsiteX7" fmla="*/ 1165151 w 1538000"/>
                  <a:gd name="connsiteY7" fmla="*/ 185255 h 1561924"/>
                  <a:gd name="connsiteX8" fmla="*/ 1157980 w 1538000"/>
                  <a:gd name="connsiteY8" fmla="*/ 107578 h 1561924"/>
                  <a:gd name="connsiteX9" fmla="*/ 766013 w 1538000"/>
                  <a:gd name="connsiteY9" fmla="*/ 26 h 1561924"/>
                  <a:gd name="connsiteX10" fmla="*/ 3 w 1538000"/>
                  <a:gd name="connsiteY10" fmla="*/ 783961 h 1561924"/>
                  <a:gd name="connsiteX11" fmla="*/ 770793 w 1538000"/>
                  <a:gd name="connsiteY11" fmla="*/ 1561921 h 1561924"/>
                  <a:gd name="connsiteX12" fmla="*/ 1537998 w 1538000"/>
                  <a:gd name="connsiteY12" fmla="*/ 779181 h 1561924"/>
                  <a:gd name="connsiteX13" fmla="*/ 1447176 w 1538000"/>
                  <a:gd name="connsiteY13" fmla="*/ 412309 h 1561924"/>
                  <a:gd name="connsiteX14" fmla="*/ 1381450 w 1538000"/>
                  <a:gd name="connsiteY14" fmla="*/ 406334 h 1561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38000" h="1561924">
                    <a:moveTo>
                      <a:pt x="1381450" y="406334"/>
                    </a:moveTo>
                    <a:cubicBezTo>
                      <a:pt x="1364719" y="444575"/>
                      <a:pt x="1344404" y="485206"/>
                      <a:pt x="1319309" y="525837"/>
                    </a:cubicBezTo>
                    <a:cubicBezTo>
                      <a:pt x="1353964" y="603513"/>
                      <a:pt x="1374279" y="689555"/>
                      <a:pt x="1374279" y="779181"/>
                    </a:cubicBezTo>
                    <a:cubicBezTo>
                      <a:pt x="1375475" y="1118568"/>
                      <a:pt x="1104204" y="1394618"/>
                      <a:pt x="769598" y="1395813"/>
                    </a:cubicBezTo>
                    <a:cubicBezTo>
                      <a:pt x="434991" y="1397008"/>
                      <a:pt x="162526" y="1122153"/>
                      <a:pt x="161331" y="782766"/>
                    </a:cubicBezTo>
                    <a:cubicBezTo>
                      <a:pt x="160136" y="443380"/>
                      <a:pt x="431406" y="167330"/>
                      <a:pt x="766013" y="166135"/>
                    </a:cubicBezTo>
                    <a:cubicBezTo>
                      <a:pt x="872370" y="166135"/>
                      <a:pt x="971557" y="193620"/>
                      <a:pt x="1058793" y="241421"/>
                    </a:cubicBezTo>
                    <a:cubicBezTo>
                      <a:pt x="1094644" y="219911"/>
                      <a:pt x="1130495" y="200790"/>
                      <a:pt x="1165151" y="185255"/>
                    </a:cubicBezTo>
                    <a:lnTo>
                      <a:pt x="1157980" y="107578"/>
                    </a:lnTo>
                    <a:cubicBezTo>
                      <a:pt x="1043258" y="38267"/>
                      <a:pt x="908221" y="-1169"/>
                      <a:pt x="766013" y="26"/>
                    </a:cubicBezTo>
                    <a:cubicBezTo>
                      <a:pt x="341780" y="2416"/>
                      <a:pt x="-1192" y="352558"/>
                      <a:pt x="3" y="783961"/>
                    </a:cubicBezTo>
                    <a:cubicBezTo>
                      <a:pt x="1198" y="1215365"/>
                      <a:pt x="346560" y="1563116"/>
                      <a:pt x="770793" y="1561921"/>
                    </a:cubicBezTo>
                    <a:cubicBezTo>
                      <a:pt x="1195026" y="1560726"/>
                      <a:pt x="1539193" y="1210585"/>
                      <a:pt x="1537998" y="779181"/>
                    </a:cubicBezTo>
                    <a:cubicBezTo>
                      <a:pt x="1537998" y="646534"/>
                      <a:pt x="1504537" y="522251"/>
                      <a:pt x="1447176" y="412309"/>
                    </a:cubicBezTo>
                    <a:lnTo>
                      <a:pt x="1381450" y="406334"/>
                    </a:lnTo>
                    <a:close/>
                  </a:path>
                </a:pathLst>
              </a:custGeom>
              <a:solidFill>
                <a:srgbClr val="4A4F54"/>
              </a:solidFill>
              <a:ln w="11906" cap="flat">
                <a:noFill/>
                <a:prstDash val="solid"/>
                <a:miter/>
              </a:ln>
            </p:spPr>
            <p:txBody>
              <a:bodyPr rtlCol="0" anchor="ctr"/>
              <a:lstStyle/>
              <a:p>
                <a:endParaRPr lang="en-US"/>
              </a:p>
            </p:txBody>
          </p:sp>
        </p:grpSp>
        <p:sp>
          <p:nvSpPr>
            <p:cNvPr id="7" name="Picture 120">
              <a:extLst>
                <a:ext uri="{FF2B5EF4-FFF2-40B4-BE49-F238E27FC236}">
                  <a16:creationId xmlns:a16="http://schemas.microsoft.com/office/drawing/2014/main" id="{BF706C62-E39C-4B50-AE2B-A0FB9FB11A30}"/>
                </a:ext>
              </a:extLst>
            </p:cNvPr>
            <p:cNvSpPr/>
            <p:nvPr/>
          </p:nvSpPr>
          <p:spPr>
            <a:xfrm>
              <a:off x="8952831" y="1376701"/>
              <a:ext cx="1099163" cy="1114915"/>
            </a:xfrm>
            <a:custGeom>
              <a:avLst/>
              <a:gdLst>
                <a:gd name="connsiteX0" fmla="*/ 830541 w 1099163"/>
                <a:gd name="connsiteY0" fmla="*/ 218648 h 1114915"/>
                <a:gd name="connsiteX1" fmla="*/ 811421 w 1099163"/>
                <a:gd name="connsiteY1" fmla="*/ 16689 h 1114915"/>
                <a:gd name="connsiteX2" fmla="*/ 799470 w 1099163"/>
                <a:gd name="connsiteY2" fmla="*/ 1154 h 1114915"/>
                <a:gd name="connsiteX3" fmla="*/ 780350 w 1099163"/>
                <a:gd name="connsiteY3" fmla="*/ 5934 h 1114915"/>
                <a:gd name="connsiteX4" fmla="*/ 559271 w 1099163"/>
                <a:gd name="connsiteY4" fmla="*/ 231794 h 1114915"/>
                <a:gd name="connsiteX5" fmla="*/ 554491 w 1099163"/>
                <a:gd name="connsiteY5" fmla="*/ 246134 h 1114915"/>
                <a:gd name="connsiteX6" fmla="*/ 573611 w 1099163"/>
                <a:gd name="connsiteY6" fmla="*/ 451678 h 1114915"/>
                <a:gd name="connsiteX7" fmla="*/ 578391 w 1099163"/>
                <a:gd name="connsiteY7" fmla="*/ 462433 h 1114915"/>
                <a:gd name="connsiteX8" fmla="*/ 585561 w 1099163"/>
                <a:gd name="connsiteY8" fmla="*/ 467213 h 1114915"/>
                <a:gd name="connsiteX9" fmla="*/ 603487 w 1099163"/>
                <a:gd name="connsiteY9" fmla="*/ 463628 h 1114915"/>
                <a:gd name="connsiteX10" fmla="*/ 602292 w 1099163"/>
                <a:gd name="connsiteY10" fmla="*/ 466018 h 1114915"/>
                <a:gd name="connsiteX11" fmla="*/ 580781 w 1099163"/>
                <a:gd name="connsiteY11" fmla="*/ 488723 h 1114915"/>
                <a:gd name="connsiteX12" fmla="*/ 268880 w 1099163"/>
                <a:gd name="connsiteY12" fmla="*/ 670367 h 1114915"/>
                <a:gd name="connsiteX13" fmla="*/ 181643 w 1099163"/>
                <a:gd name="connsiteY13" fmla="*/ 755214 h 1114915"/>
                <a:gd name="connsiteX14" fmla="*/ 62141 w 1099163"/>
                <a:gd name="connsiteY14" fmla="*/ 984658 h 1114915"/>
                <a:gd name="connsiteX15" fmla="*/ 52581 w 1099163"/>
                <a:gd name="connsiteY15" fmla="*/ 1014534 h 1114915"/>
                <a:gd name="connsiteX16" fmla="*/ 0 w 1099163"/>
                <a:gd name="connsiteY16" fmla="*/ 1114915 h 1114915"/>
                <a:gd name="connsiteX17" fmla="*/ 105162 w 1099163"/>
                <a:gd name="connsiteY17" fmla="*/ 1061139 h 1114915"/>
                <a:gd name="connsiteX18" fmla="*/ 129062 w 1099163"/>
                <a:gd name="connsiteY18" fmla="*/ 1052774 h 1114915"/>
                <a:gd name="connsiteX19" fmla="*/ 356117 w 1099163"/>
                <a:gd name="connsiteY19" fmla="*/ 930882 h 1114915"/>
                <a:gd name="connsiteX20" fmla="*/ 439768 w 1099163"/>
                <a:gd name="connsiteY20" fmla="*/ 841255 h 1114915"/>
                <a:gd name="connsiteX21" fmla="*/ 617827 w 1099163"/>
                <a:gd name="connsiteY21" fmla="*/ 525769 h 1114915"/>
                <a:gd name="connsiteX22" fmla="*/ 639337 w 1099163"/>
                <a:gd name="connsiteY22" fmla="*/ 504259 h 1114915"/>
                <a:gd name="connsiteX23" fmla="*/ 641727 w 1099163"/>
                <a:gd name="connsiteY23" fmla="*/ 503064 h 1114915"/>
                <a:gd name="connsiteX24" fmla="*/ 638142 w 1099163"/>
                <a:gd name="connsiteY24" fmla="*/ 520989 h 1114915"/>
                <a:gd name="connsiteX25" fmla="*/ 642922 w 1099163"/>
                <a:gd name="connsiteY25" fmla="*/ 528159 h 1114915"/>
                <a:gd name="connsiteX26" fmla="*/ 653678 w 1099163"/>
                <a:gd name="connsiteY26" fmla="*/ 532939 h 1114915"/>
                <a:gd name="connsiteX27" fmla="*/ 856831 w 1099163"/>
                <a:gd name="connsiteY27" fmla="*/ 553255 h 1114915"/>
                <a:gd name="connsiteX28" fmla="*/ 871172 w 1099163"/>
                <a:gd name="connsiteY28" fmla="*/ 548475 h 1114915"/>
                <a:gd name="connsiteX29" fmla="*/ 1093446 w 1099163"/>
                <a:gd name="connsiteY29" fmla="*/ 323810 h 1114915"/>
                <a:gd name="connsiteX30" fmla="*/ 1098226 w 1099163"/>
                <a:gd name="connsiteY30" fmla="*/ 304690 h 1114915"/>
                <a:gd name="connsiteX31" fmla="*/ 1082691 w 1099163"/>
                <a:gd name="connsiteY31" fmla="*/ 292740 h 1114915"/>
                <a:gd name="connsiteX32" fmla="*/ 880732 w 1099163"/>
                <a:gd name="connsiteY32" fmla="*/ 273619 h 1114915"/>
                <a:gd name="connsiteX33" fmla="*/ 942873 w 1099163"/>
                <a:gd name="connsiteY33" fmla="*/ 176822 h 1114915"/>
                <a:gd name="connsiteX34" fmla="*/ 976334 w 1099163"/>
                <a:gd name="connsiteY34" fmla="*/ 126631 h 111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99163" h="1114915">
                  <a:moveTo>
                    <a:pt x="830541" y="218648"/>
                  </a:moveTo>
                  <a:lnTo>
                    <a:pt x="811421" y="16689"/>
                  </a:lnTo>
                  <a:cubicBezTo>
                    <a:pt x="810226" y="9519"/>
                    <a:pt x="806641" y="3544"/>
                    <a:pt x="799470" y="1154"/>
                  </a:cubicBezTo>
                  <a:cubicBezTo>
                    <a:pt x="792300" y="-1236"/>
                    <a:pt x="785130" y="-41"/>
                    <a:pt x="780350" y="5934"/>
                  </a:cubicBezTo>
                  <a:lnTo>
                    <a:pt x="559271" y="231794"/>
                  </a:lnTo>
                  <a:cubicBezTo>
                    <a:pt x="555686" y="235379"/>
                    <a:pt x="553296" y="241354"/>
                    <a:pt x="554491" y="246134"/>
                  </a:cubicBezTo>
                  <a:lnTo>
                    <a:pt x="573611" y="451678"/>
                  </a:lnTo>
                  <a:cubicBezTo>
                    <a:pt x="573611" y="456458"/>
                    <a:pt x="576001" y="460043"/>
                    <a:pt x="578391" y="462433"/>
                  </a:cubicBezTo>
                  <a:cubicBezTo>
                    <a:pt x="580781" y="464823"/>
                    <a:pt x="581976" y="466018"/>
                    <a:pt x="585561" y="467213"/>
                  </a:cubicBezTo>
                  <a:cubicBezTo>
                    <a:pt x="591536" y="469603"/>
                    <a:pt x="598706" y="467213"/>
                    <a:pt x="603487" y="463628"/>
                  </a:cubicBezTo>
                  <a:lnTo>
                    <a:pt x="602292" y="466018"/>
                  </a:lnTo>
                  <a:lnTo>
                    <a:pt x="580781" y="488723"/>
                  </a:lnTo>
                  <a:cubicBezTo>
                    <a:pt x="489959" y="516209"/>
                    <a:pt x="380017" y="574765"/>
                    <a:pt x="268880" y="670367"/>
                  </a:cubicBezTo>
                  <a:lnTo>
                    <a:pt x="181643" y="755214"/>
                  </a:lnTo>
                  <a:cubicBezTo>
                    <a:pt x="99187" y="844840"/>
                    <a:pt x="58556" y="929687"/>
                    <a:pt x="62141" y="984658"/>
                  </a:cubicBezTo>
                  <a:cubicBezTo>
                    <a:pt x="62141" y="988243"/>
                    <a:pt x="57361" y="1000193"/>
                    <a:pt x="52581" y="1014534"/>
                  </a:cubicBezTo>
                  <a:lnTo>
                    <a:pt x="0" y="1114915"/>
                  </a:lnTo>
                  <a:lnTo>
                    <a:pt x="105162" y="1061139"/>
                  </a:lnTo>
                  <a:cubicBezTo>
                    <a:pt x="117112" y="1056359"/>
                    <a:pt x="126672" y="1051579"/>
                    <a:pt x="129062" y="1052774"/>
                  </a:cubicBezTo>
                  <a:cubicBezTo>
                    <a:pt x="184033" y="1056359"/>
                    <a:pt x="267685" y="1015729"/>
                    <a:pt x="356117" y="930882"/>
                  </a:cubicBezTo>
                  <a:lnTo>
                    <a:pt x="439768" y="841255"/>
                  </a:lnTo>
                  <a:cubicBezTo>
                    <a:pt x="534175" y="728923"/>
                    <a:pt x="590341" y="617786"/>
                    <a:pt x="617827" y="525769"/>
                  </a:cubicBezTo>
                  <a:lnTo>
                    <a:pt x="639337" y="504259"/>
                  </a:lnTo>
                  <a:lnTo>
                    <a:pt x="641727" y="503064"/>
                  </a:lnTo>
                  <a:cubicBezTo>
                    <a:pt x="636947" y="507844"/>
                    <a:pt x="635752" y="515014"/>
                    <a:pt x="638142" y="520989"/>
                  </a:cubicBezTo>
                  <a:cubicBezTo>
                    <a:pt x="639337" y="523379"/>
                    <a:pt x="640532" y="525769"/>
                    <a:pt x="642922" y="528159"/>
                  </a:cubicBezTo>
                  <a:cubicBezTo>
                    <a:pt x="645312" y="530549"/>
                    <a:pt x="650092" y="532939"/>
                    <a:pt x="653678" y="532939"/>
                  </a:cubicBezTo>
                  <a:lnTo>
                    <a:pt x="856831" y="553255"/>
                  </a:lnTo>
                  <a:cubicBezTo>
                    <a:pt x="861611" y="553255"/>
                    <a:pt x="867587" y="552060"/>
                    <a:pt x="871172" y="548475"/>
                  </a:cubicBezTo>
                  <a:lnTo>
                    <a:pt x="1093446" y="323810"/>
                  </a:lnTo>
                  <a:cubicBezTo>
                    <a:pt x="1098226" y="319030"/>
                    <a:pt x="1100616" y="311860"/>
                    <a:pt x="1098226" y="304690"/>
                  </a:cubicBezTo>
                  <a:cubicBezTo>
                    <a:pt x="1095836" y="297520"/>
                    <a:pt x="1089861" y="293935"/>
                    <a:pt x="1082691" y="292740"/>
                  </a:cubicBezTo>
                  <a:lnTo>
                    <a:pt x="880732" y="273619"/>
                  </a:lnTo>
                  <a:lnTo>
                    <a:pt x="942873" y="176822"/>
                  </a:lnTo>
                  <a:cubicBezTo>
                    <a:pt x="942873" y="176822"/>
                    <a:pt x="976334" y="127827"/>
                    <a:pt x="976334" y="126631"/>
                  </a:cubicBezTo>
                </a:path>
              </a:pathLst>
            </a:custGeom>
            <a:solidFill>
              <a:srgbClr val="006580"/>
            </a:solidFill>
            <a:ln w="11906"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287771360"/>
      </p:ext>
    </p:extLst>
  </p:cSld>
  <p:clrMapOvr>
    <a:masterClrMapping/>
  </p:clrMapOvr>
  <p:extLst>
    <p:ext uri="{DCECCB84-F9BA-43D5-87BE-67443E8EF086}">
      <p15:sldGuideLst xmlns:p15="http://schemas.microsoft.com/office/powerpoint/2012/main">
        <p15:guide id="1" orient="horz" pos="2251" userDrawn="1">
          <p15:clr>
            <a:srgbClr val="FBAE40"/>
          </p15:clr>
        </p15:guide>
        <p15:guide id="2" pos="3522" userDrawn="1">
          <p15:clr>
            <a:srgbClr val="FBAE40"/>
          </p15:clr>
        </p15:guide>
        <p15:guide id="3" pos="121" userDrawn="1">
          <p15:clr>
            <a:srgbClr val="FBAE40"/>
          </p15:clr>
        </p15:guide>
        <p15:guide id="4" orient="horz" pos="686"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M Success Storie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E7DA185-E830-43EC-A30D-5ADFE4DC3973}"/>
              </a:ext>
            </a:extLst>
          </p:cNvPr>
          <p:cNvSpPr/>
          <p:nvPr userDrawn="1"/>
        </p:nvSpPr>
        <p:spPr>
          <a:xfrm>
            <a:off x="6096000" y="0"/>
            <a:ext cx="5441537" cy="68580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400000" cy="1754326"/>
          </a:xfrm>
          <a:prstGeom prst="rect">
            <a:avLst/>
          </a:prstGeom>
        </p:spPr>
        <p:txBody>
          <a:bodyPr anchor="t">
            <a:spAutoFit/>
          </a:bodyPr>
          <a:lstStyle>
            <a:lvl1pPr algn="l">
              <a:defRPr sz="6000">
                <a:solidFill>
                  <a:schemeClr val="tx1"/>
                </a:solidFill>
              </a:defRPr>
            </a:lvl1pPr>
          </a:lstStyle>
          <a:p>
            <a:r>
              <a:rPr lang="en-US"/>
              <a:t>Training Material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400000" cy="2160000"/>
          </a:xfrm>
          <a:prstGeom prst="rect">
            <a:avLst/>
          </a:prstGeom>
        </p:spPr>
        <p:txBody>
          <a:bodyPr>
            <a:normAutofit/>
          </a:bodyPr>
          <a:lstStyle>
            <a:lvl1pPr marL="0" indent="0" algn="l">
              <a:buNone/>
              <a:defRPr sz="4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Course Name </a:t>
            </a:r>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7214" y="1113271"/>
            <a:ext cx="2505566" cy="2499514"/>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en-US" sz="3600">
                <a:solidFill>
                  <a:schemeClr val="bg2"/>
                </a:solidFill>
                <a:latin typeface="Roboto" panose="02000000000000000000" pitchFamily="2" charset="0"/>
                <a:ea typeface="Roboto" panose="02000000000000000000" pitchFamily="2" charset="0"/>
                <a:cs typeface="Roboto" panose="02000000000000000000" pitchFamily="2" charset="0"/>
              </a:rPr>
              <a:t>Success Stories</a:t>
            </a:r>
          </a:p>
        </p:txBody>
      </p:sp>
      <p:sp>
        <p:nvSpPr>
          <p:cNvPr id="7" name="Rectangle 6">
            <a:extLst>
              <a:ext uri="{FF2B5EF4-FFF2-40B4-BE49-F238E27FC236}">
                <a16:creationId xmlns:a16="http://schemas.microsoft.com/office/drawing/2014/main" id="{79CA29DB-47B0-4CE0-BEAE-E6B85FA0AED1}"/>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Tree>
    <p:custDataLst>
      <p:tags r:id="rId1"/>
    </p:custDataLst>
    <p:extLst>
      <p:ext uri="{BB962C8B-B14F-4D97-AF65-F5344CB8AC3E}">
        <p14:creationId xmlns:p14="http://schemas.microsoft.com/office/powerpoint/2010/main" val="21642916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uccess Storie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WHAT ARE CUSTOMERS SAYING? Read the Ideas Box here on the left outside the slide for more tips on how to address this question.</a:t>
            </a:r>
          </a:p>
          <a:p>
            <a:pPr lvl="0"/>
            <a:endParaRPr lang="en-GB"/>
          </a:p>
        </p:txBody>
      </p:sp>
      <p:pic>
        <p:nvPicPr>
          <p:cNvPr id="4" name="Picture 3">
            <a:extLst>
              <a:ext uri="{FF2B5EF4-FFF2-40B4-BE49-F238E27FC236}">
                <a16:creationId xmlns:a16="http://schemas.microsoft.com/office/drawing/2014/main" id="{21D13A57-613C-4819-9ADF-A1BE1208538F}"/>
              </a:ext>
            </a:extLst>
          </p:cNvPr>
          <p:cNvPicPr>
            <a:picLocks noChangeAspect="1"/>
          </p:cNvPicPr>
          <p:nvPr userDrawn="1"/>
        </p:nvPicPr>
        <p:blipFill>
          <a:blip r:embed="rId4">
            <a:duotone>
              <a:prstClr val="black"/>
              <a:schemeClr val="accent1">
                <a:tint val="45000"/>
                <a:satMod val="400000"/>
              </a:schemeClr>
            </a:duotone>
            <a:alphaModFix amt="20000"/>
            <a:extLst>
              <a:ext uri="{28A0092B-C50C-407E-A947-70E740481C1C}">
                <a14:useLocalDpi xmlns:a14="http://schemas.microsoft.com/office/drawing/2010/main" val="0"/>
              </a:ext>
            </a:extLst>
          </a:blip>
          <a:srcRect/>
          <a:stretch/>
        </p:blipFill>
        <p:spPr>
          <a:xfrm>
            <a:off x="8465189" y="2185207"/>
            <a:ext cx="2505655" cy="2487584"/>
          </a:xfrm>
          <a:prstGeom prst="rect">
            <a:avLst/>
          </a:prstGeom>
        </p:spPr>
      </p:pic>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Join this happy Customers</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5"/>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Success Stories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400" b="1">
                  <a:solidFill>
                    <a:srgbClr val="C00000"/>
                  </a:solidFill>
                  <a:latin typeface="Roboto"/>
                </a:rPr>
                <a:t>What are the best customer examples?</a:t>
              </a:r>
            </a:p>
            <a:p>
              <a:pPr marL="171450" indent="-171450" algn="l">
                <a:buFont typeface="Arial" panose="020B0604020202020204" pitchFamily="34" charset="0"/>
                <a:buChar char="•"/>
              </a:pPr>
              <a:r>
                <a:rPr lang="en-GB" sz="1200">
                  <a:solidFill>
                    <a:schemeClr val="tx1"/>
                  </a:solidFill>
                  <a:latin typeface="Roboto"/>
                </a:rPr>
                <a:t>In this Point of View you describe who are the competitors we face in the market place of this Solution, Product or Feature can do.</a:t>
              </a:r>
            </a:p>
            <a:p>
              <a:pPr marL="171450" indent="-171450" algn="l">
                <a:buFont typeface="Arial" panose="020B0604020202020204" pitchFamily="34" charset="0"/>
                <a:buChar char="•"/>
              </a:pPr>
              <a:r>
                <a:rPr lang="en-GB" sz="1200">
                  <a:solidFill>
                    <a:schemeClr val="tx1"/>
                  </a:solidFill>
                  <a:latin typeface="Roboto"/>
                </a:rPr>
                <a:t>Introduce one competitor at a time (one slide for each is a good idea)</a:t>
              </a:r>
            </a:p>
            <a:p>
              <a:pPr marL="171450" indent="-171450" algn="l">
                <a:buFont typeface="Arial" panose="020B0604020202020204" pitchFamily="34" charset="0"/>
                <a:buChar char="•"/>
              </a:pPr>
              <a:r>
                <a:rPr lang="en-GB" sz="1200">
                  <a:solidFill>
                    <a:schemeClr val="tx1"/>
                  </a:solidFill>
                  <a:latin typeface="Roboto"/>
                </a:rPr>
                <a:t>You can in a later slide rank them and compare them but first make a complete description of each one of them.</a:t>
              </a:r>
            </a:p>
            <a:p>
              <a:pPr marL="171450" indent="-171450" algn="l">
                <a:buFont typeface="Arial" panose="020B0604020202020204" pitchFamily="34" charset="0"/>
                <a:buChar char="•"/>
              </a:pPr>
              <a:r>
                <a:rPr lang="en-GB" sz="1200">
                  <a:solidFill>
                    <a:schemeClr val="tx1"/>
                  </a:solidFill>
                  <a:latin typeface="Roboto"/>
                </a:rPr>
                <a:t>Describe their strengths from different points of views</a:t>
              </a:r>
            </a:p>
            <a:p>
              <a:pPr marL="171450" indent="-171450" algn="l">
                <a:buFont typeface="Arial" panose="020B0604020202020204" pitchFamily="34" charset="0"/>
                <a:buChar char="•"/>
              </a:pPr>
              <a:r>
                <a:rPr lang="en-GB" sz="1200">
                  <a:solidFill>
                    <a:schemeClr val="tx1"/>
                  </a:solidFill>
                  <a:latin typeface="Roboto"/>
                </a:rPr>
                <a:t>Describe their weaknesses</a:t>
              </a:r>
            </a:p>
            <a:p>
              <a:pPr marL="171450" indent="-171450" algn="l">
                <a:buFont typeface="Arial" panose="020B0604020202020204" pitchFamily="34" charset="0"/>
                <a:buChar char="•"/>
              </a:pPr>
              <a:r>
                <a:rPr lang="en-GB" sz="1200">
                  <a:solidFill>
                    <a:schemeClr val="tx1"/>
                  </a:solidFill>
                  <a:latin typeface="Roboto"/>
                </a:rPr>
                <a:t>Describe their sales tactics and approaches</a:t>
              </a:r>
            </a:p>
            <a:p>
              <a:pPr marL="171450" indent="-171450" algn="l">
                <a:buFont typeface="Arial" panose="020B0604020202020204" pitchFamily="34" charset="0"/>
                <a:buChar char="•"/>
              </a:pPr>
              <a:r>
                <a:rPr lang="en-GB" sz="1200">
                  <a:solidFill>
                    <a:schemeClr val="tx1"/>
                  </a:solidFill>
                  <a:latin typeface="Roboto"/>
                </a:rPr>
                <a:t>Describe the market share and strong holds</a:t>
              </a:r>
            </a:p>
            <a:p>
              <a:pPr marL="171450" indent="-171450" algn="l">
                <a:buFont typeface="Arial" panose="020B0604020202020204" pitchFamily="34" charset="0"/>
                <a:buChar char="•"/>
              </a:pPr>
              <a:r>
                <a:rPr lang="en-GB" sz="1200">
                  <a:solidFill>
                    <a:schemeClr val="tx1"/>
                  </a:solidFill>
                  <a:latin typeface="Roboto"/>
                </a:rPr>
                <a:t>Describe where we can bit them</a:t>
              </a:r>
            </a:p>
            <a:p>
              <a:pPr marL="171450" indent="-171450" algn="l">
                <a:buFont typeface="Arial" panose="020B0604020202020204" pitchFamily="34" charset="0"/>
                <a:buChar char="•"/>
              </a:pPr>
              <a:r>
                <a:rPr lang="en-GB" sz="1200">
                  <a:solidFill>
                    <a:schemeClr val="tx1"/>
                  </a:solidFill>
                  <a:latin typeface="Roboto"/>
                </a:rPr>
                <a:t>Describe where we are not yet well positioned to win</a:t>
              </a:r>
            </a:p>
            <a:p>
              <a:pPr marL="171450" indent="-171450" algn="l">
                <a:buFont typeface="Arial" panose="020B0604020202020204" pitchFamily="34" charset="0"/>
                <a:buChar char="•"/>
              </a:pPr>
              <a:r>
                <a:rPr lang="en-GB" sz="1200">
                  <a:solidFill>
                    <a:schemeClr val="tx1"/>
                  </a:solidFill>
                  <a:latin typeface="Roboto"/>
                </a:rPr>
                <a:t>You may offer tips to deal with their strengths but do it quickly and remember you may rather want to use the Objection Handling </a:t>
              </a:r>
              <a:r>
                <a:rPr lang="en-GB" sz="1200" err="1">
                  <a:solidFill>
                    <a:schemeClr val="tx1"/>
                  </a:solidFill>
                  <a:latin typeface="Roboto"/>
                </a:rPr>
                <a:t>PoV</a:t>
              </a:r>
              <a:r>
                <a:rPr lang="en-GB" sz="1200">
                  <a:solidFill>
                    <a:schemeClr val="tx1"/>
                  </a:solidFill>
                  <a:latin typeface="Roboto"/>
                </a:rPr>
                <a:t> to tackle this sort of Training Material.</a:t>
              </a:r>
            </a:p>
            <a:p>
              <a:pPr marL="171450" indent="-171450" algn="l">
                <a:buFont typeface="Arial" panose="020B0604020202020204" pitchFamily="34" charset="0"/>
                <a:buChar char="•"/>
              </a:pPr>
              <a:r>
                <a:rPr lang="en-GB" sz="1200">
                  <a:solidFill>
                    <a:schemeClr val="tx1"/>
                  </a:solidFill>
                  <a:latin typeface="Roboto"/>
                </a:rPr>
                <a:t>You an refer to success stories or demos, but they belong to a different point of view and are approached different so rather suggest to have a look at the other Training Material.</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endParaRPr lang="en-US" sz="1600">
                <a:solidFill>
                  <a:schemeClr val="tx1"/>
                </a:solidFill>
              </a:endParaRPr>
            </a:p>
          </p:txBody>
        </p:sp>
      </p:grpSp>
      <p:sp>
        <p:nvSpPr>
          <p:cNvPr id="2" name="Rectangle 1">
            <a:extLst>
              <a:ext uri="{FF2B5EF4-FFF2-40B4-BE49-F238E27FC236}">
                <a16:creationId xmlns:a16="http://schemas.microsoft.com/office/drawing/2014/main" id="{97331CD5-F7C7-4E3C-9DD2-1FEE4671292E}"/>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6" name="Rectangle 5">
            <a:extLst>
              <a:ext uri="{FF2B5EF4-FFF2-40B4-BE49-F238E27FC236}">
                <a16:creationId xmlns:a16="http://schemas.microsoft.com/office/drawing/2014/main" id="{5BB5E80C-8222-4428-81B6-EC90459AD5EF}"/>
              </a:ext>
            </a:extLst>
          </p:cNvPr>
          <p:cNvSpPr/>
          <p:nvPr userDrawn="1"/>
        </p:nvSpPr>
        <p:spPr>
          <a:xfrm>
            <a:off x="-3795097" y="291912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11" name="Text Placeholder 6">
            <a:extLst>
              <a:ext uri="{FF2B5EF4-FFF2-40B4-BE49-F238E27FC236}">
                <a16:creationId xmlns:a16="http://schemas.microsoft.com/office/drawing/2014/main" id="{5D360CA8-C5EC-4C61-844F-8BC325469162}"/>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5" name="Rectangle 14">
            <a:extLst>
              <a:ext uri="{FF2B5EF4-FFF2-40B4-BE49-F238E27FC236}">
                <a16:creationId xmlns:a16="http://schemas.microsoft.com/office/drawing/2014/main" id="{FF65ECDC-0BCB-45CF-ADCE-64EFE5509285}"/>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6" name="Picture 3">
            <a:extLst>
              <a:ext uri="{FF2B5EF4-FFF2-40B4-BE49-F238E27FC236}">
                <a16:creationId xmlns:a16="http://schemas.microsoft.com/office/drawing/2014/main" id="{4DF1CBBF-3B9E-4920-9AC9-0E9F69CEFBF7}"/>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11056095" y="263600"/>
            <a:ext cx="902178" cy="899998"/>
          </a:xfrm>
          <a:prstGeom prst="rect">
            <a:avLst/>
          </a:prstGeom>
        </p:spPr>
      </p:pic>
    </p:spTree>
    <p:custDataLst>
      <p:tags r:id="rId1"/>
    </p:custDataLst>
    <p:extLst>
      <p:ext uri="{BB962C8B-B14F-4D97-AF65-F5344CB8AC3E}">
        <p14:creationId xmlns:p14="http://schemas.microsoft.com/office/powerpoint/2010/main" val="41923089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M Signal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92CE3A-7B11-42FA-B87F-A50E0592E492}"/>
              </a:ext>
            </a:extLst>
          </p:cNvPr>
          <p:cNvSpPr/>
          <p:nvPr userDrawn="1"/>
        </p:nvSpPr>
        <p:spPr>
          <a:xfrm>
            <a:off x="6096000" y="0"/>
            <a:ext cx="5441537" cy="68580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400000" cy="1754326"/>
          </a:xfrm>
          <a:prstGeom prst="rect">
            <a:avLst/>
          </a:prstGeom>
        </p:spPr>
        <p:txBody>
          <a:bodyPr anchor="t">
            <a:spAutoFit/>
          </a:bodyPr>
          <a:lstStyle>
            <a:lvl1pPr algn="l">
              <a:defRPr sz="6000">
                <a:solidFill>
                  <a:schemeClr val="tx1"/>
                </a:solidFill>
              </a:defRPr>
            </a:lvl1pPr>
          </a:lstStyle>
          <a:p>
            <a:r>
              <a:rPr lang="en-US"/>
              <a:t>Training Material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400000" cy="2160000"/>
          </a:xfrm>
          <a:prstGeom prst="rect">
            <a:avLst/>
          </a:prstGeom>
        </p:spPr>
        <p:txBody>
          <a:bodyPr>
            <a:normAutofit/>
          </a:bodyPr>
          <a:lstStyle>
            <a:lvl1pPr marL="0" indent="0" algn="l">
              <a:buNone/>
              <a:defRPr sz="4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Course Name </a:t>
            </a:r>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lum bright="70000" contrast="-7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p:blipFill>
        <p:spPr>
          <a:xfrm>
            <a:off x="7747192" y="1113271"/>
            <a:ext cx="2505610" cy="2499514"/>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chemeClr val="bg2"/>
                </a:solidFill>
                <a:latin typeface="Roboto" panose="02000000000000000000" pitchFamily="2" charset="0"/>
                <a:ea typeface="Roboto" panose="02000000000000000000" pitchFamily="2" charset="0"/>
                <a:cs typeface="Roboto" panose="02000000000000000000" pitchFamily="2" charset="0"/>
              </a:rPr>
              <a:t>Signals</a:t>
            </a:r>
          </a:p>
        </p:txBody>
      </p:sp>
      <p:sp>
        <p:nvSpPr>
          <p:cNvPr id="7" name="Rectangle 6">
            <a:extLst>
              <a:ext uri="{FF2B5EF4-FFF2-40B4-BE49-F238E27FC236}">
                <a16:creationId xmlns:a16="http://schemas.microsoft.com/office/drawing/2014/main" id="{79CA29DB-47B0-4CE0-BEAE-E6B85FA0AED1}"/>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Tree>
    <p:custDataLst>
      <p:tags r:id="rId1"/>
    </p:custDataLst>
    <p:extLst>
      <p:ext uri="{BB962C8B-B14F-4D97-AF65-F5344CB8AC3E}">
        <p14:creationId xmlns:p14="http://schemas.microsoft.com/office/powerpoint/2010/main" val="27611011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gnal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WHAT ARE THE CUES THAT A PROPOSECT MAY NEED? Read the Ideas Box here on the left outside the slide for more tips on how to address this question.</a:t>
            </a:r>
          </a:p>
          <a:p>
            <a:pPr lvl="0"/>
            <a:endParaRPr lang="en-GB"/>
          </a:p>
        </p:txBody>
      </p:sp>
      <p:pic>
        <p:nvPicPr>
          <p:cNvPr id="4" name="Picture 3">
            <a:extLst>
              <a:ext uri="{FF2B5EF4-FFF2-40B4-BE49-F238E27FC236}">
                <a16:creationId xmlns:a16="http://schemas.microsoft.com/office/drawing/2014/main" id="{21D13A57-613C-4819-9ADF-A1BE1208538F}"/>
              </a:ext>
            </a:extLst>
          </p:cNvPr>
          <p:cNvPicPr>
            <a:picLocks noChangeAspect="1"/>
          </p:cNvPicPr>
          <p:nvPr userDrawn="1"/>
        </p:nvPicPr>
        <p:blipFill>
          <a:blip r:embed="rId3">
            <a:alphaModFix amt="20000"/>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8465189" y="2179220"/>
            <a:ext cx="2505654" cy="2499558"/>
          </a:xfrm>
          <a:prstGeom prst="rect">
            <a:avLst/>
          </a:prstGeom>
        </p:spPr>
      </p:pic>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Did you hear that? S/he needs us!!!</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4"/>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Signals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400" b="1">
                  <a:solidFill>
                    <a:srgbClr val="C00000"/>
                  </a:solidFill>
                  <a:latin typeface="Roboto"/>
                </a:rPr>
                <a:t>What prospects say and don’t say that opens the door for us to help them?</a:t>
              </a:r>
            </a:p>
            <a:p>
              <a:pPr marL="171450" indent="-171450" algn="l">
                <a:buFont typeface="Arial" panose="020B0604020202020204" pitchFamily="34" charset="0"/>
                <a:buChar char="•"/>
              </a:pPr>
              <a:r>
                <a:rPr lang="en-GB" sz="1200">
                  <a:solidFill>
                    <a:schemeClr val="tx1"/>
                  </a:solidFill>
                  <a:latin typeface="Roboto"/>
                </a:rPr>
                <a:t>In this Point of View you describe who are the competitors we face in the market place of this Solution, Product or Feature can do.</a:t>
              </a:r>
            </a:p>
            <a:p>
              <a:pPr marL="171450" indent="-171450" algn="l">
                <a:buFont typeface="Arial" panose="020B0604020202020204" pitchFamily="34" charset="0"/>
                <a:buChar char="•"/>
              </a:pPr>
              <a:r>
                <a:rPr lang="en-GB" sz="1200">
                  <a:solidFill>
                    <a:schemeClr val="tx1"/>
                  </a:solidFill>
                  <a:latin typeface="Roboto"/>
                </a:rPr>
                <a:t>Introduce one competitor at a time (one slide for each is a good idea)</a:t>
              </a:r>
            </a:p>
            <a:p>
              <a:pPr marL="171450" indent="-171450" algn="l">
                <a:buFont typeface="Arial" panose="020B0604020202020204" pitchFamily="34" charset="0"/>
                <a:buChar char="•"/>
              </a:pPr>
              <a:r>
                <a:rPr lang="en-GB" sz="1200">
                  <a:solidFill>
                    <a:schemeClr val="tx1"/>
                  </a:solidFill>
                  <a:latin typeface="Roboto"/>
                </a:rPr>
                <a:t>You can in a later slide rank them and compare them but first make a complete description of each one of them.</a:t>
              </a:r>
            </a:p>
            <a:p>
              <a:pPr marL="171450" indent="-171450" algn="l">
                <a:buFont typeface="Arial" panose="020B0604020202020204" pitchFamily="34" charset="0"/>
                <a:buChar char="•"/>
              </a:pPr>
              <a:r>
                <a:rPr lang="en-GB" sz="1200">
                  <a:solidFill>
                    <a:schemeClr val="tx1"/>
                  </a:solidFill>
                  <a:latin typeface="Roboto"/>
                </a:rPr>
                <a:t>Describe their strengths from different points of views</a:t>
              </a:r>
            </a:p>
            <a:p>
              <a:pPr marL="171450" indent="-171450" algn="l">
                <a:buFont typeface="Arial" panose="020B0604020202020204" pitchFamily="34" charset="0"/>
                <a:buChar char="•"/>
              </a:pPr>
              <a:r>
                <a:rPr lang="en-GB" sz="1200">
                  <a:solidFill>
                    <a:schemeClr val="tx1"/>
                  </a:solidFill>
                  <a:latin typeface="Roboto"/>
                </a:rPr>
                <a:t>Describe their weaknesses</a:t>
              </a:r>
            </a:p>
            <a:p>
              <a:pPr marL="171450" indent="-171450" algn="l">
                <a:buFont typeface="Arial" panose="020B0604020202020204" pitchFamily="34" charset="0"/>
                <a:buChar char="•"/>
              </a:pPr>
              <a:r>
                <a:rPr lang="en-GB" sz="1200">
                  <a:solidFill>
                    <a:schemeClr val="tx1"/>
                  </a:solidFill>
                  <a:latin typeface="Roboto"/>
                </a:rPr>
                <a:t>Describe their sales tactics and approaches</a:t>
              </a:r>
            </a:p>
            <a:p>
              <a:pPr marL="171450" indent="-171450" algn="l">
                <a:buFont typeface="Arial" panose="020B0604020202020204" pitchFamily="34" charset="0"/>
                <a:buChar char="•"/>
              </a:pPr>
              <a:r>
                <a:rPr lang="en-GB" sz="1200">
                  <a:solidFill>
                    <a:schemeClr val="tx1"/>
                  </a:solidFill>
                  <a:latin typeface="Roboto"/>
                </a:rPr>
                <a:t>Describe the market share and strong holds</a:t>
              </a:r>
            </a:p>
            <a:p>
              <a:pPr marL="171450" indent="-171450" algn="l">
                <a:buFont typeface="Arial" panose="020B0604020202020204" pitchFamily="34" charset="0"/>
                <a:buChar char="•"/>
              </a:pPr>
              <a:r>
                <a:rPr lang="en-GB" sz="1200">
                  <a:solidFill>
                    <a:schemeClr val="tx1"/>
                  </a:solidFill>
                  <a:latin typeface="Roboto"/>
                </a:rPr>
                <a:t>Describe where we can bit them</a:t>
              </a:r>
            </a:p>
            <a:p>
              <a:pPr marL="171450" indent="-171450" algn="l">
                <a:buFont typeface="Arial" panose="020B0604020202020204" pitchFamily="34" charset="0"/>
                <a:buChar char="•"/>
              </a:pPr>
              <a:r>
                <a:rPr lang="en-GB" sz="1200">
                  <a:solidFill>
                    <a:schemeClr val="tx1"/>
                  </a:solidFill>
                  <a:latin typeface="Roboto"/>
                </a:rPr>
                <a:t>Describe where we are not yet well positioned to win</a:t>
              </a:r>
            </a:p>
            <a:p>
              <a:pPr marL="171450" indent="-171450" algn="l">
                <a:buFont typeface="Arial" panose="020B0604020202020204" pitchFamily="34" charset="0"/>
                <a:buChar char="•"/>
              </a:pPr>
              <a:r>
                <a:rPr lang="en-GB" sz="1200">
                  <a:solidFill>
                    <a:schemeClr val="tx1"/>
                  </a:solidFill>
                  <a:latin typeface="Roboto"/>
                </a:rPr>
                <a:t>You may offer tips to deal with their strengths but do it quickly and remember you may rather want to use the Objection Handling </a:t>
              </a:r>
              <a:r>
                <a:rPr lang="en-GB" sz="1200" err="1">
                  <a:solidFill>
                    <a:schemeClr val="tx1"/>
                  </a:solidFill>
                  <a:latin typeface="Roboto"/>
                </a:rPr>
                <a:t>PoV</a:t>
              </a:r>
              <a:r>
                <a:rPr lang="en-GB" sz="1200">
                  <a:solidFill>
                    <a:schemeClr val="tx1"/>
                  </a:solidFill>
                  <a:latin typeface="Roboto"/>
                </a:rPr>
                <a:t> to tackle this sort of Training Material.</a:t>
              </a:r>
            </a:p>
            <a:p>
              <a:pPr marL="171450" indent="-171450" algn="l">
                <a:buFont typeface="Arial" panose="020B0604020202020204" pitchFamily="34" charset="0"/>
                <a:buChar char="•"/>
              </a:pPr>
              <a:r>
                <a:rPr lang="en-GB" sz="1200">
                  <a:solidFill>
                    <a:schemeClr val="tx1"/>
                  </a:solidFill>
                  <a:latin typeface="Roboto"/>
                </a:rPr>
                <a:t>You an refer to success stories or demos, but they belong to a different point of view and are approached different so rather suggest to have a look at the other Training Material.</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endParaRPr lang="en-US" sz="1600">
                <a:solidFill>
                  <a:schemeClr val="tx1"/>
                </a:solidFill>
              </a:endParaRPr>
            </a:p>
          </p:txBody>
        </p:sp>
      </p:grpSp>
      <p:sp>
        <p:nvSpPr>
          <p:cNvPr id="2" name="Rectangle 1">
            <a:extLst>
              <a:ext uri="{FF2B5EF4-FFF2-40B4-BE49-F238E27FC236}">
                <a16:creationId xmlns:a16="http://schemas.microsoft.com/office/drawing/2014/main" id="{97331CD5-F7C7-4E3C-9DD2-1FEE4671292E}"/>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6" name="Rectangle 5">
            <a:extLst>
              <a:ext uri="{FF2B5EF4-FFF2-40B4-BE49-F238E27FC236}">
                <a16:creationId xmlns:a16="http://schemas.microsoft.com/office/drawing/2014/main" id="{5BB5E80C-8222-4428-81B6-EC90459AD5EF}"/>
              </a:ext>
            </a:extLst>
          </p:cNvPr>
          <p:cNvSpPr/>
          <p:nvPr userDrawn="1"/>
        </p:nvSpPr>
        <p:spPr>
          <a:xfrm>
            <a:off x="-3795097" y="291912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11" name="Text Placeholder 6">
            <a:extLst>
              <a:ext uri="{FF2B5EF4-FFF2-40B4-BE49-F238E27FC236}">
                <a16:creationId xmlns:a16="http://schemas.microsoft.com/office/drawing/2014/main" id="{C45327E6-1530-4081-AB46-782ECF7B025F}"/>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5" name="Rectangle 14">
            <a:extLst>
              <a:ext uri="{FF2B5EF4-FFF2-40B4-BE49-F238E27FC236}">
                <a16:creationId xmlns:a16="http://schemas.microsoft.com/office/drawing/2014/main" id="{D64DFFF2-0CCE-445F-9998-AFF0839C5440}"/>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6" name="Picture 3">
            <a:extLst>
              <a:ext uri="{FF2B5EF4-FFF2-40B4-BE49-F238E27FC236}">
                <a16:creationId xmlns:a16="http://schemas.microsoft.com/office/drawing/2014/main" id="{BCA63228-3B72-4E11-9789-1C1BC6D87048}"/>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11056095" y="263600"/>
            <a:ext cx="902178" cy="899998"/>
          </a:xfrm>
          <a:prstGeom prst="rect">
            <a:avLst/>
          </a:prstGeom>
        </p:spPr>
      </p:pic>
    </p:spTree>
    <p:custDataLst>
      <p:tags r:id="rId1"/>
    </p:custDataLst>
    <p:extLst>
      <p:ext uri="{BB962C8B-B14F-4D97-AF65-F5344CB8AC3E}">
        <p14:creationId xmlns:p14="http://schemas.microsoft.com/office/powerpoint/2010/main" val="735602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urse Title - AMPLIF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20F541-B52B-421B-827B-DF9B27956E80}"/>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760000" cy="923330"/>
          </a:xfrm>
          <a:prstGeom prst="rect">
            <a:avLst/>
          </a:prstGeom>
        </p:spPr>
        <p:txBody>
          <a:bodyPr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76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pic>
        <p:nvPicPr>
          <p:cNvPr id="7" name="Picture 6">
            <a:extLst>
              <a:ext uri="{FF2B5EF4-FFF2-40B4-BE49-F238E27FC236}">
                <a16:creationId xmlns:a16="http://schemas.microsoft.com/office/drawing/2014/main" id="{B3BB37ED-4439-44A6-BB66-7A86F2DE651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3061" y="1083061"/>
            <a:ext cx="2510072" cy="2510072"/>
          </a:xfrm>
          <a:prstGeom prst="rect">
            <a:avLst/>
          </a:prstGeom>
        </p:spPr>
      </p:pic>
    </p:spTree>
    <p:custDataLst>
      <p:tags r:id="rId1"/>
    </p:custDataLst>
    <p:extLst>
      <p:ext uri="{BB962C8B-B14F-4D97-AF65-F5344CB8AC3E}">
        <p14:creationId xmlns:p14="http://schemas.microsoft.com/office/powerpoint/2010/main" val="274646275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urse Title - Integration Buil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C78719C-C02F-466B-9B2C-5700171D5A1C}"/>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760000" cy="923330"/>
          </a:xfrm>
          <a:prstGeom prst="rect">
            <a:avLst/>
          </a:prstGeom>
        </p:spPr>
        <p:txBody>
          <a:bodyPr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76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pic>
        <p:nvPicPr>
          <p:cNvPr id="7" name="Picture 6">
            <a:extLst>
              <a:ext uri="{FF2B5EF4-FFF2-40B4-BE49-F238E27FC236}">
                <a16:creationId xmlns:a16="http://schemas.microsoft.com/office/drawing/2014/main" id="{B3BB37ED-4439-44A6-BB66-7A86F2DE651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0000" y="1081571"/>
            <a:ext cx="2516195" cy="2513053"/>
          </a:xfrm>
          <a:prstGeom prst="rect">
            <a:avLst/>
          </a:prstGeom>
        </p:spPr>
      </p:pic>
    </p:spTree>
    <p:custDataLst>
      <p:tags r:id="rId1"/>
    </p:custDataLst>
    <p:extLst>
      <p:ext uri="{BB962C8B-B14F-4D97-AF65-F5344CB8AC3E}">
        <p14:creationId xmlns:p14="http://schemas.microsoft.com/office/powerpoint/2010/main" val="40526825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urse Title - App Buil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BBC736-2909-4A7A-AF5C-4C751418D4A8}"/>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760000" cy="923330"/>
          </a:xfrm>
          <a:prstGeom prst="rect">
            <a:avLst/>
          </a:prstGeom>
        </p:spPr>
        <p:txBody>
          <a:bodyPr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76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pic>
        <p:nvPicPr>
          <p:cNvPr id="7" name="Picture 6">
            <a:extLst>
              <a:ext uri="{FF2B5EF4-FFF2-40B4-BE49-F238E27FC236}">
                <a16:creationId xmlns:a16="http://schemas.microsoft.com/office/drawing/2014/main" id="{B3BB37ED-4439-44A6-BB66-7A86F2DE651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0000" y="1080000"/>
            <a:ext cx="2516195" cy="2516195"/>
          </a:xfrm>
          <a:prstGeom prst="rect">
            <a:avLst/>
          </a:prstGeom>
        </p:spPr>
      </p:pic>
    </p:spTree>
    <p:custDataLst>
      <p:tags r:id="rId1"/>
    </p:custDataLst>
    <p:extLst>
      <p:ext uri="{BB962C8B-B14F-4D97-AF65-F5344CB8AC3E}">
        <p14:creationId xmlns:p14="http://schemas.microsoft.com/office/powerpoint/2010/main" val="89587500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urse Title - Central">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DC7E61-B6DD-4038-99DD-998E4983595E}"/>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760000" cy="923330"/>
          </a:xfrm>
          <a:prstGeom prst="rect">
            <a:avLst/>
          </a:prstGeom>
        </p:spPr>
        <p:txBody>
          <a:bodyPr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76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pic>
        <p:nvPicPr>
          <p:cNvPr id="7" name="Picture 6">
            <a:extLst>
              <a:ext uri="{FF2B5EF4-FFF2-40B4-BE49-F238E27FC236}">
                <a16:creationId xmlns:a16="http://schemas.microsoft.com/office/drawing/2014/main" id="{B3BB37ED-4439-44A6-BB66-7A86F2DE651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50598" y="1092155"/>
            <a:ext cx="2494998" cy="2491884"/>
          </a:xfrm>
          <a:prstGeom prst="rect">
            <a:avLst/>
          </a:prstGeom>
        </p:spPr>
      </p:pic>
    </p:spTree>
    <p:custDataLst>
      <p:tags r:id="rId1"/>
    </p:custDataLst>
    <p:extLst>
      <p:ext uri="{BB962C8B-B14F-4D97-AF65-F5344CB8AC3E}">
        <p14:creationId xmlns:p14="http://schemas.microsoft.com/office/powerpoint/2010/main" val="117633576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urse Title - Flow Mang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12A470D-B7A1-4B08-9704-3741AD248D45}"/>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760000" cy="923330"/>
          </a:xfrm>
          <a:prstGeom prst="rect">
            <a:avLst/>
          </a:prstGeom>
        </p:spPr>
        <p:txBody>
          <a:bodyPr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76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pic>
        <p:nvPicPr>
          <p:cNvPr id="7" name="Picture 6">
            <a:extLst>
              <a:ext uri="{FF2B5EF4-FFF2-40B4-BE49-F238E27FC236}">
                <a16:creationId xmlns:a16="http://schemas.microsoft.com/office/drawing/2014/main" id="{B3BB37ED-4439-44A6-BB66-7A86F2DE651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50598" y="1092155"/>
            <a:ext cx="2494998" cy="2491884"/>
          </a:xfrm>
          <a:prstGeom prst="rect">
            <a:avLst/>
          </a:prstGeom>
        </p:spPr>
      </p:pic>
    </p:spTree>
    <p:custDataLst>
      <p:tags r:id="rId1"/>
    </p:custDataLst>
    <p:extLst>
      <p:ext uri="{BB962C8B-B14F-4D97-AF65-F5344CB8AC3E}">
        <p14:creationId xmlns:p14="http://schemas.microsoft.com/office/powerpoint/2010/main" val="14205037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urse Title - Runtime Servic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31A3EAD-EE5E-44DA-9CD0-CBED799B2888}"/>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760000" cy="923330"/>
          </a:xfrm>
          <a:prstGeom prst="rect">
            <a:avLst/>
          </a:prstGeom>
        </p:spPr>
        <p:txBody>
          <a:bodyPr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76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pic>
        <p:nvPicPr>
          <p:cNvPr id="7" name="Picture 6">
            <a:extLst>
              <a:ext uri="{FF2B5EF4-FFF2-40B4-BE49-F238E27FC236}">
                <a16:creationId xmlns:a16="http://schemas.microsoft.com/office/drawing/2014/main" id="{B3BB37ED-4439-44A6-BB66-7A86F2DE651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55187" y="1095186"/>
            <a:ext cx="2485821" cy="2485821"/>
          </a:xfrm>
          <a:prstGeom prst="rect">
            <a:avLst/>
          </a:prstGeom>
        </p:spPr>
      </p:pic>
    </p:spTree>
    <p:custDataLst>
      <p:tags r:id="rId1"/>
    </p:custDataLst>
    <p:extLst>
      <p:ext uri="{BB962C8B-B14F-4D97-AF65-F5344CB8AC3E}">
        <p14:creationId xmlns:p14="http://schemas.microsoft.com/office/powerpoint/2010/main" val="330427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 Tri">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457200" indent="-457200">
              <a:buClr>
                <a:srgbClr val="D12531"/>
              </a:buClr>
              <a:buFontTx/>
              <a:buBlip>
                <a:blip r:embed="rId3"/>
              </a:buBlip>
              <a:defRPr/>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Write here your learning objectives (avoid using sub-objectives). We use learning objectives at a Course level not at a training Material Level. Typically you will create one Objective per Training Material Included in this course. Remember you only need to write the key words all the rest goes in the speaker notes below</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Learning Objectives</a:t>
            </a:r>
          </a:p>
        </p:txBody>
      </p:sp>
      <p:sp>
        <p:nvSpPr>
          <p:cNvPr id="9" name="Rectangle 8">
            <a:extLst>
              <a:ext uri="{FF2B5EF4-FFF2-40B4-BE49-F238E27FC236}">
                <a16:creationId xmlns:a16="http://schemas.microsoft.com/office/drawing/2014/main" id="{C9D87A6B-2E32-4C09-909E-609226EBC562}"/>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20">
            <a:extLst>
              <a:ext uri="{FF2B5EF4-FFF2-40B4-BE49-F238E27FC236}">
                <a16:creationId xmlns:a16="http://schemas.microsoft.com/office/drawing/2014/main" id="{A29DAB98-E9B1-4CC0-8E92-716E8012C969}"/>
              </a:ext>
            </a:extLst>
          </p:cNvPr>
          <p:cNvGrpSpPr/>
          <p:nvPr/>
        </p:nvGrpSpPr>
        <p:grpSpPr>
          <a:xfrm>
            <a:off x="11119685" y="286935"/>
            <a:ext cx="775561" cy="775138"/>
            <a:chOff x="11119685" y="286935"/>
            <a:chExt cx="775561" cy="775138"/>
          </a:xfrm>
          <a:solidFill>
            <a:schemeClr val="bg1"/>
          </a:solidFill>
        </p:grpSpPr>
        <p:grpSp>
          <p:nvGrpSpPr>
            <p:cNvPr id="4" name="Picture 120">
              <a:extLst>
                <a:ext uri="{FF2B5EF4-FFF2-40B4-BE49-F238E27FC236}">
                  <a16:creationId xmlns:a16="http://schemas.microsoft.com/office/drawing/2014/main" id="{D2892150-E47D-496C-A6A0-23EC9ADE3B2F}"/>
                </a:ext>
              </a:extLst>
            </p:cNvPr>
            <p:cNvGrpSpPr/>
            <p:nvPr/>
          </p:nvGrpSpPr>
          <p:grpSpPr>
            <a:xfrm>
              <a:off x="11119685" y="387990"/>
              <a:ext cx="663758" cy="674083"/>
              <a:chOff x="11119685" y="387990"/>
              <a:chExt cx="663758" cy="674083"/>
            </a:xfrm>
            <a:solidFill>
              <a:schemeClr val="bg1"/>
            </a:solidFill>
          </p:grpSpPr>
          <p:sp>
            <p:nvSpPr>
              <p:cNvPr id="5" name="Picture 120">
                <a:extLst>
                  <a:ext uri="{FF2B5EF4-FFF2-40B4-BE49-F238E27FC236}">
                    <a16:creationId xmlns:a16="http://schemas.microsoft.com/office/drawing/2014/main" id="{8C7168BE-AA6E-4BE1-A101-E5EC9ECB6E6F}"/>
                  </a:ext>
                </a:extLst>
              </p:cNvPr>
              <p:cNvSpPr/>
              <p:nvPr/>
            </p:nvSpPr>
            <p:spPr>
              <a:xfrm>
                <a:off x="11261512" y="532409"/>
                <a:ext cx="380619" cy="386803"/>
              </a:xfrm>
              <a:custGeom>
                <a:avLst/>
                <a:gdLst>
                  <a:gd name="connsiteX0" fmla="*/ 344516 w 380619"/>
                  <a:gd name="connsiteY0" fmla="*/ 187213 h 386803"/>
                  <a:gd name="connsiteX1" fmla="*/ 342453 w 380619"/>
                  <a:gd name="connsiteY1" fmla="*/ 189276 h 386803"/>
                  <a:gd name="connsiteX2" fmla="*/ 302225 w 380619"/>
                  <a:gd name="connsiteY2" fmla="*/ 221768 h 386803"/>
                  <a:gd name="connsiteX3" fmla="*/ 190310 w 380619"/>
                  <a:gd name="connsiteY3" fmla="*/ 310475 h 386803"/>
                  <a:gd name="connsiteX4" fmla="*/ 74269 w 380619"/>
                  <a:gd name="connsiteY4" fmla="*/ 193402 h 386803"/>
                  <a:gd name="connsiteX5" fmla="*/ 184121 w 380619"/>
                  <a:gd name="connsiteY5" fmla="*/ 75814 h 386803"/>
                  <a:gd name="connsiteX6" fmla="*/ 205266 w 380619"/>
                  <a:gd name="connsiteY6" fmla="*/ 50542 h 386803"/>
                  <a:gd name="connsiteX7" fmla="*/ 207329 w 380619"/>
                  <a:gd name="connsiteY7" fmla="*/ 48479 h 386803"/>
                  <a:gd name="connsiteX8" fmla="*/ 245494 w 380619"/>
                  <a:gd name="connsiteY8" fmla="*/ 11862 h 386803"/>
                  <a:gd name="connsiteX9" fmla="*/ 247041 w 380619"/>
                  <a:gd name="connsiteY9" fmla="*/ 10315 h 386803"/>
                  <a:gd name="connsiteX10" fmla="*/ 248588 w 380619"/>
                  <a:gd name="connsiteY10" fmla="*/ 9283 h 386803"/>
                  <a:gd name="connsiteX11" fmla="*/ 189794 w 380619"/>
                  <a:gd name="connsiteY11" fmla="*/ 0 h 386803"/>
                  <a:gd name="connsiteX12" fmla="*/ 2 w 380619"/>
                  <a:gd name="connsiteY12" fmla="*/ 193918 h 386803"/>
                  <a:gd name="connsiteX13" fmla="*/ 190826 w 380619"/>
                  <a:gd name="connsiteY13" fmla="*/ 386804 h 386803"/>
                  <a:gd name="connsiteX14" fmla="*/ 380617 w 380619"/>
                  <a:gd name="connsiteY14" fmla="*/ 192886 h 386803"/>
                  <a:gd name="connsiteX15" fmla="*/ 376491 w 380619"/>
                  <a:gd name="connsiteY15" fmla="*/ 153690 h 386803"/>
                  <a:gd name="connsiteX16" fmla="*/ 344516 w 380619"/>
                  <a:gd name="connsiteY16" fmla="*/ 187213 h 38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0619" h="386803">
                    <a:moveTo>
                      <a:pt x="344516" y="187213"/>
                    </a:moveTo>
                    <a:lnTo>
                      <a:pt x="342453" y="189276"/>
                    </a:lnTo>
                    <a:cubicBezTo>
                      <a:pt x="329044" y="202170"/>
                      <a:pt x="315634" y="213000"/>
                      <a:pt x="302225" y="221768"/>
                    </a:cubicBezTo>
                    <a:cubicBezTo>
                      <a:pt x="289332" y="272310"/>
                      <a:pt x="244462" y="309959"/>
                      <a:pt x="190310" y="310475"/>
                    </a:cubicBezTo>
                    <a:cubicBezTo>
                      <a:pt x="126358" y="310475"/>
                      <a:pt x="74269" y="258385"/>
                      <a:pt x="74269" y="193402"/>
                    </a:cubicBezTo>
                    <a:cubicBezTo>
                      <a:pt x="74269" y="130482"/>
                      <a:pt x="122748" y="78908"/>
                      <a:pt x="184121" y="75814"/>
                    </a:cubicBezTo>
                    <a:cubicBezTo>
                      <a:pt x="190826" y="67562"/>
                      <a:pt x="197530" y="58794"/>
                      <a:pt x="205266" y="50542"/>
                    </a:cubicBezTo>
                    <a:lnTo>
                      <a:pt x="207329" y="48479"/>
                    </a:lnTo>
                    <a:lnTo>
                      <a:pt x="245494" y="11862"/>
                    </a:lnTo>
                    <a:lnTo>
                      <a:pt x="247041" y="10315"/>
                    </a:lnTo>
                    <a:cubicBezTo>
                      <a:pt x="247557" y="9799"/>
                      <a:pt x="248073" y="9799"/>
                      <a:pt x="248588" y="9283"/>
                    </a:cubicBezTo>
                    <a:cubicBezTo>
                      <a:pt x="230022" y="3094"/>
                      <a:pt x="210424" y="0"/>
                      <a:pt x="189794" y="0"/>
                    </a:cubicBezTo>
                    <a:cubicBezTo>
                      <a:pt x="84583" y="516"/>
                      <a:pt x="-513" y="87160"/>
                      <a:pt x="2" y="193918"/>
                    </a:cubicBezTo>
                    <a:cubicBezTo>
                      <a:pt x="518" y="300676"/>
                      <a:pt x="85615" y="386804"/>
                      <a:pt x="190826" y="386804"/>
                    </a:cubicBezTo>
                    <a:cubicBezTo>
                      <a:pt x="296036" y="386288"/>
                      <a:pt x="381133" y="299644"/>
                      <a:pt x="380617" y="192886"/>
                    </a:cubicBezTo>
                    <a:cubicBezTo>
                      <a:pt x="380617" y="179477"/>
                      <a:pt x="379070" y="166068"/>
                      <a:pt x="376491" y="153690"/>
                    </a:cubicBezTo>
                    <a:lnTo>
                      <a:pt x="344516" y="187213"/>
                    </a:lnTo>
                    <a:close/>
                  </a:path>
                </a:pathLst>
              </a:custGeom>
              <a:solidFill>
                <a:schemeClr val="bg1"/>
              </a:solidFill>
              <a:ln w="5110" cap="flat">
                <a:noFill/>
                <a:prstDash val="solid"/>
                <a:miter/>
              </a:ln>
            </p:spPr>
            <p:txBody>
              <a:bodyPr rtlCol="0" anchor="ctr"/>
              <a:lstStyle/>
              <a:p>
                <a:endParaRPr lang="en-US"/>
              </a:p>
            </p:txBody>
          </p:sp>
          <p:sp>
            <p:nvSpPr>
              <p:cNvPr id="6" name="Picture 120">
                <a:extLst>
                  <a:ext uri="{FF2B5EF4-FFF2-40B4-BE49-F238E27FC236}">
                    <a16:creationId xmlns:a16="http://schemas.microsoft.com/office/drawing/2014/main" id="{E28CAD3B-9303-445D-99ED-1E62BAA3AFEC}"/>
                  </a:ext>
                </a:extLst>
              </p:cNvPr>
              <p:cNvSpPr/>
              <p:nvPr/>
            </p:nvSpPr>
            <p:spPr>
              <a:xfrm>
                <a:off x="11119685" y="387990"/>
                <a:ext cx="663758" cy="674083"/>
              </a:xfrm>
              <a:custGeom>
                <a:avLst/>
                <a:gdLst>
                  <a:gd name="connsiteX0" fmla="*/ 596195 w 663758"/>
                  <a:gd name="connsiteY0" fmla="*/ 175363 h 674083"/>
                  <a:gd name="connsiteX1" fmla="*/ 569377 w 663758"/>
                  <a:gd name="connsiteY1" fmla="*/ 226936 h 674083"/>
                  <a:gd name="connsiteX2" fmla="*/ 593101 w 663758"/>
                  <a:gd name="connsiteY2" fmla="*/ 336273 h 674083"/>
                  <a:gd name="connsiteX3" fmla="*/ 332137 w 663758"/>
                  <a:gd name="connsiteY3" fmla="*/ 602394 h 674083"/>
                  <a:gd name="connsiteX4" fmla="*/ 69626 w 663758"/>
                  <a:gd name="connsiteY4" fmla="*/ 337820 h 674083"/>
                  <a:gd name="connsiteX5" fmla="*/ 330590 w 663758"/>
                  <a:gd name="connsiteY5" fmla="*/ 71699 h 674083"/>
                  <a:gd name="connsiteX6" fmla="*/ 456946 w 663758"/>
                  <a:gd name="connsiteY6" fmla="*/ 104191 h 674083"/>
                  <a:gd name="connsiteX7" fmla="*/ 502846 w 663758"/>
                  <a:gd name="connsiteY7" fmla="*/ 79951 h 674083"/>
                  <a:gd name="connsiteX8" fmla="*/ 499752 w 663758"/>
                  <a:gd name="connsiteY8" fmla="*/ 46428 h 674083"/>
                  <a:gd name="connsiteX9" fmla="*/ 330590 w 663758"/>
                  <a:gd name="connsiteY9" fmla="*/ 11 h 674083"/>
                  <a:gd name="connsiteX10" fmla="*/ 1 w 663758"/>
                  <a:gd name="connsiteY10" fmla="*/ 338336 h 674083"/>
                  <a:gd name="connsiteX11" fmla="*/ 332653 w 663758"/>
                  <a:gd name="connsiteY11" fmla="*/ 674082 h 674083"/>
                  <a:gd name="connsiteX12" fmla="*/ 663757 w 663758"/>
                  <a:gd name="connsiteY12" fmla="*/ 336273 h 674083"/>
                  <a:gd name="connsiteX13" fmla="*/ 624561 w 663758"/>
                  <a:gd name="connsiteY13" fmla="*/ 177941 h 674083"/>
                  <a:gd name="connsiteX14" fmla="*/ 596195 w 663758"/>
                  <a:gd name="connsiteY14" fmla="*/ 175363 h 67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3758" h="674083">
                    <a:moveTo>
                      <a:pt x="596195" y="175363"/>
                    </a:moveTo>
                    <a:cubicBezTo>
                      <a:pt x="588975" y="191866"/>
                      <a:pt x="580207" y="209401"/>
                      <a:pt x="569377" y="226936"/>
                    </a:cubicBezTo>
                    <a:cubicBezTo>
                      <a:pt x="584333" y="260459"/>
                      <a:pt x="593101" y="297593"/>
                      <a:pt x="593101" y="336273"/>
                    </a:cubicBezTo>
                    <a:cubicBezTo>
                      <a:pt x="593616" y="482743"/>
                      <a:pt x="476544" y="601878"/>
                      <a:pt x="332137" y="602394"/>
                    </a:cubicBezTo>
                    <a:cubicBezTo>
                      <a:pt x="187730" y="602910"/>
                      <a:pt x="70142" y="484290"/>
                      <a:pt x="69626" y="337820"/>
                    </a:cubicBezTo>
                    <a:cubicBezTo>
                      <a:pt x="69110" y="191350"/>
                      <a:pt x="186183" y="72215"/>
                      <a:pt x="330590" y="71699"/>
                    </a:cubicBezTo>
                    <a:cubicBezTo>
                      <a:pt x="376491" y="71699"/>
                      <a:pt x="419297" y="83561"/>
                      <a:pt x="456946" y="104191"/>
                    </a:cubicBezTo>
                    <a:cubicBezTo>
                      <a:pt x="472418" y="94907"/>
                      <a:pt x="487890" y="86655"/>
                      <a:pt x="502846" y="79951"/>
                    </a:cubicBezTo>
                    <a:lnTo>
                      <a:pt x="499752" y="46428"/>
                    </a:lnTo>
                    <a:cubicBezTo>
                      <a:pt x="450241" y="16515"/>
                      <a:pt x="391963" y="-504"/>
                      <a:pt x="330590" y="11"/>
                    </a:cubicBezTo>
                    <a:cubicBezTo>
                      <a:pt x="147503" y="1043"/>
                      <a:pt x="-514" y="152154"/>
                      <a:pt x="1" y="338336"/>
                    </a:cubicBezTo>
                    <a:cubicBezTo>
                      <a:pt x="517" y="524518"/>
                      <a:pt x="149566" y="674597"/>
                      <a:pt x="332653" y="674082"/>
                    </a:cubicBezTo>
                    <a:cubicBezTo>
                      <a:pt x="515740" y="673566"/>
                      <a:pt x="664273" y="522455"/>
                      <a:pt x="663757" y="336273"/>
                    </a:cubicBezTo>
                    <a:cubicBezTo>
                      <a:pt x="663757" y="279026"/>
                      <a:pt x="649316" y="225389"/>
                      <a:pt x="624561" y="177941"/>
                    </a:cubicBezTo>
                    <a:lnTo>
                      <a:pt x="596195" y="175363"/>
                    </a:lnTo>
                    <a:close/>
                  </a:path>
                </a:pathLst>
              </a:custGeom>
              <a:solidFill>
                <a:schemeClr val="bg1"/>
              </a:solidFill>
              <a:ln w="5110" cap="flat">
                <a:noFill/>
                <a:prstDash val="solid"/>
                <a:miter/>
              </a:ln>
            </p:spPr>
            <p:txBody>
              <a:bodyPr rtlCol="0" anchor="ctr"/>
              <a:lstStyle/>
              <a:p>
                <a:endParaRPr lang="en-US"/>
              </a:p>
            </p:txBody>
          </p:sp>
        </p:grpSp>
        <p:sp>
          <p:nvSpPr>
            <p:cNvPr id="7" name="Picture 120">
              <a:extLst>
                <a:ext uri="{FF2B5EF4-FFF2-40B4-BE49-F238E27FC236}">
                  <a16:creationId xmlns:a16="http://schemas.microsoft.com/office/drawing/2014/main" id="{88AC4C35-D9C6-4C4C-8382-0C31B311A48F}"/>
                </a:ext>
              </a:extLst>
            </p:cNvPr>
            <p:cNvSpPr/>
            <p:nvPr/>
          </p:nvSpPr>
          <p:spPr>
            <a:xfrm>
              <a:off x="11420877" y="286935"/>
              <a:ext cx="474368" cy="481166"/>
            </a:xfrm>
            <a:custGeom>
              <a:avLst/>
              <a:gdLst>
                <a:gd name="connsiteX0" fmla="*/ 358438 w 474368"/>
                <a:gd name="connsiteY0" fmla="*/ 94362 h 481166"/>
                <a:gd name="connsiteX1" fmla="*/ 350186 w 474368"/>
                <a:gd name="connsiteY1" fmla="*/ 7203 h 481166"/>
                <a:gd name="connsiteX2" fmla="*/ 345029 w 474368"/>
                <a:gd name="connsiteY2" fmla="*/ 498 h 481166"/>
                <a:gd name="connsiteX3" fmla="*/ 336777 w 474368"/>
                <a:gd name="connsiteY3" fmla="*/ 2561 h 481166"/>
                <a:gd name="connsiteX4" fmla="*/ 241366 w 474368"/>
                <a:gd name="connsiteY4" fmla="*/ 100036 h 481166"/>
                <a:gd name="connsiteX5" fmla="*/ 239303 w 474368"/>
                <a:gd name="connsiteY5" fmla="*/ 106224 h 481166"/>
                <a:gd name="connsiteX6" fmla="*/ 247555 w 474368"/>
                <a:gd name="connsiteY6" fmla="*/ 194932 h 481166"/>
                <a:gd name="connsiteX7" fmla="*/ 249617 w 474368"/>
                <a:gd name="connsiteY7" fmla="*/ 199573 h 481166"/>
                <a:gd name="connsiteX8" fmla="*/ 252712 w 474368"/>
                <a:gd name="connsiteY8" fmla="*/ 201636 h 481166"/>
                <a:gd name="connsiteX9" fmla="*/ 260448 w 474368"/>
                <a:gd name="connsiteY9" fmla="*/ 200089 h 481166"/>
                <a:gd name="connsiteX10" fmla="*/ 259932 w 474368"/>
                <a:gd name="connsiteY10" fmla="*/ 201120 h 481166"/>
                <a:gd name="connsiteX11" fmla="*/ 250649 w 474368"/>
                <a:gd name="connsiteY11" fmla="*/ 210919 h 481166"/>
                <a:gd name="connsiteX12" fmla="*/ 116041 w 474368"/>
                <a:gd name="connsiteY12" fmla="*/ 289312 h 481166"/>
                <a:gd name="connsiteX13" fmla="*/ 78392 w 474368"/>
                <a:gd name="connsiteY13" fmla="*/ 325929 h 481166"/>
                <a:gd name="connsiteX14" fmla="*/ 26818 w 474368"/>
                <a:gd name="connsiteY14" fmla="*/ 424951 h 481166"/>
                <a:gd name="connsiteX15" fmla="*/ 22692 w 474368"/>
                <a:gd name="connsiteY15" fmla="*/ 437844 h 481166"/>
                <a:gd name="connsiteX16" fmla="*/ 0 w 474368"/>
                <a:gd name="connsiteY16" fmla="*/ 481166 h 481166"/>
                <a:gd name="connsiteX17" fmla="*/ 45385 w 474368"/>
                <a:gd name="connsiteY17" fmla="*/ 457958 h 481166"/>
                <a:gd name="connsiteX18" fmla="*/ 55700 w 474368"/>
                <a:gd name="connsiteY18" fmla="*/ 454348 h 481166"/>
                <a:gd name="connsiteX19" fmla="*/ 153690 w 474368"/>
                <a:gd name="connsiteY19" fmla="*/ 401743 h 481166"/>
                <a:gd name="connsiteX20" fmla="*/ 189792 w 474368"/>
                <a:gd name="connsiteY20" fmla="*/ 363062 h 481166"/>
                <a:gd name="connsiteX21" fmla="*/ 266637 w 474368"/>
                <a:gd name="connsiteY21" fmla="*/ 226907 h 481166"/>
                <a:gd name="connsiteX22" fmla="*/ 275920 w 474368"/>
                <a:gd name="connsiteY22" fmla="*/ 217624 h 481166"/>
                <a:gd name="connsiteX23" fmla="*/ 276952 w 474368"/>
                <a:gd name="connsiteY23" fmla="*/ 217108 h 481166"/>
                <a:gd name="connsiteX24" fmla="*/ 275404 w 474368"/>
                <a:gd name="connsiteY24" fmla="*/ 224844 h 481166"/>
                <a:gd name="connsiteX25" fmla="*/ 277467 w 474368"/>
                <a:gd name="connsiteY25" fmla="*/ 227939 h 481166"/>
                <a:gd name="connsiteX26" fmla="*/ 282109 w 474368"/>
                <a:gd name="connsiteY26" fmla="*/ 230002 h 481166"/>
                <a:gd name="connsiteX27" fmla="*/ 369785 w 474368"/>
                <a:gd name="connsiteY27" fmla="*/ 238769 h 481166"/>
                <a:gd name="connsiteX28" fmla="*/ 375973 w 474368"/>
                <a:gd name="connsiteY28" fmla="*/ 236706 h 481166"/>
                <a:gd name="connsiteX29" fmla="*/ 471901 w 474368"/>
                <a:gd name="connsiteY29" fmla="*/ 139747 h 481166"/>
                <a:gd name="connsiteX30" fmla="*/ 473964 w 474368"/>
                <a:gd name="connsiteY30" fmla="*/ 131496 h 481166"/>
                <a:gd name="connsiteX31" fmla="*/ 467259 w 474368"/>
                <a:gd name="connsiteY31" fmla="*/ 126338 h 481166"/>
                <a:gd name="connsiteX32" fmla="*/ 380099 w 474368"/>
                <a:gd name="connsiteY32" fmla="*/ 118086 h 481166"/>
                <a:gd name="connsiteX33" fmla="*/ 406918 w 474368"/>
                <a:gd name="connsiteY33" fmla="*/ 76312 h 481166"/>
                <a:gd name="connsiteX34" fmla="*/ 421358 w 474368"/>
                <a:gd name="connsiteY34" fmla="*/ 54651 h 48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4368" h="481166">
                  <a:moveTo>
                    <a:pt x="358438" y="94362"/>
                  </a:moveTo>
                  <a:lnTo>
                    <a:pt x="350186" y="7203"/>
                  </a:lnTo>
                  <a:cubicBezTo>
                    <a:pt x="349671" y="4108"/>
                    <a:pt x="348124" y="1530"/>
                    <a:pt x="345029" y="498"/>
                  </a:cubicBezTo>
                  <a:cubicBezTo>
                    <a:pt x="341935" y="-533"/>
                    <a:pt x="338840" y="-18"/>
                    <a:pt x="336777" y="2561"/>
                  </a:cubicBezTo>
                  <a:lnTo>
                    <a:pt x="241366" y="100036"/>
                  </a:lnTo>
                  <a:cubicBezTo>
                    <a:pt x="239818" y="101583"/>
                    <a:pt x="238787" y="104162"/>
                    <a:pt x="239303" y="106224"/>
                  </a:cubicBezTo>
                  <a:lnTo>
                    <a:pt x="247555" y="194932"/>
                  </a:lnTo>
                  <a:cubicBezTo>
                    <a:pt x="247555" y="196994"/>
                    <a:pt x="248586" y="198542"/>
                    <a:pt x="249617" y="199573"/>
                  </a:cubicBezTo>
                  <a:cubicBezTo>
                    <a:pt x="250649" y="200605"/>
                    <a:pt x="251165" y="201120"/>
                    <a:pt x="252712" y="201636"/>
                  </a:cubicBezTo>
                  <a:cubicBezTo>
                    <a:pt x="255291" y="202668"/>
                    <a:pt x="258385" y="201636"/>
                    <a:pt x="260448" y="200089"/>
                  </a:cubicBezTo>
                  <a:lnTo>
                    <a:pt x="259932" y="201120"/>
                  </a:lnTo>
                  <a:lnTo>
                    <a:pt x="250649" y="210919"/>
                  </a:lnTo>
                  <a:cubicBezTo>
                    <a:pt x="211453" y="222781"/>
                    <a:pt x="164005" y="248053"/>
                    <a:pt x="116041" y="289312"/>
                  </a:cubicBezTo>
                  <a:lnTo>
                    <a:pt x="78392" y="325929"/>
                  </a:lnTo>
                  <a:cubicBezTo>
                    <a:pt x="42806" y="364609"/>
                    <a:pt x="25271" y="401227"/>
                    <a:pt x="26818" y="424951"/>
                  </a:cubicBezTo>
                  <a:cubicBezTo>
                    <a:pt x="26818" y="426498"/>
                    <a:pt x="24755" y="431656"/>
                    <a:pt x="22692" y="437844"/>
                  </a:cubicBezTo>
                  <a:lnTo>
                    <a:pt x="0" y="481166"/>
                  </a:lnTo>
                  <a:lnTo>
                    <a:pt x="45385" y="457958"/>
                  </a:lnTo>
                  <a:cubicBezTo>
                    <a:pt x="50542" y="455895"/>
                    <a:pt x="54668" y="453832"/>
                    <a:pt x="55700" y="454348"/>
                  </a:cubicBezTo>
                  <a:cubicBezTo>
                    <a:pt x="79424" y="455895"/>
                    <a:pt x="115525" y="438360"/>
                    <a:pt x="153690" y="401743"/>
                  </a:cubicBezTo>
                  <a:lnTo>
                    <a:pt x="189792" y="363062"/>
                  </a:lnTo>
                  <a:cubicBezTo>
                    <a:pt x="230535" y="314583"/>
                    <a:pt x="254775" y="266619"/>
                    <a:pt x="266637" y="226907"/>
                  </a:cubicBezTo>
                  <a:lnTo>
                    <a:pt x="275920" y="217624"/>
                  </a:lnTo>
                  <a:lnTo>
                    <a:pt x="276952" y="217108"/>
                  </a:lnTo>
                  <a:cubicBezTo>
                    <a:pt x="274889" y="219171"/>
                    <a:pt x="274373" y="222266"/>
                    <a:pt x="275404" y="224844"/>
                  </a:cubicBezTo>
                  <a:cubicBezTo>
                    <a:pt x="275920" y="225876"/>
                    <a:pt x="276436" y="226907"/>
                    <a:pt x="277467" y="227939"/>
                  </a:cubicBezTo>
                  <a:cubicBezTo>
                    <a:pt x="278499" y="228970"/>
                    <a:pt x="280562" y="230002"/>
                    <a:pt x="282109" y="230002"/>
                  </a:cubicBezTo>
                  <a:lnTo>
                    <a:pt x="369785" y="238769"/>
                  </a:lnTo>
                  <a:cubicBezTo>
                    <a:pt x="371847" y="238769"/>
                    <a:pt x="374426" y="238254"/>
                    <a:pt x="375973" y="236706"/>
                  </a:cubicBezTo>
                  <a:lnTo>
                    <a:pt x="471901" y="139747"/>
                  </a:lnTo>
                  <a:cubicBezTo>
                    <a:pt x="473964" y="137685"/>
                    <a:pt x="474995" y="134590"/>
                    <a:pt x="473964" y="131496"/>
                  </a:cubicBezTo>
                  <a:cubicBezTo>
                    <a:pt x="472932" y="128401"/>
                    <a:pt x="470354" y="126854"/>
                    <a:pt x="467259" y="126338"/>
                  </a:cubicBezTo>
                  <a:lnTo>
                    <a:pt x="380099" y="118086"/>
                  </a:lnTo>
                  <a:lnTo>
                    <a:pt x="406918" y="76312"/>
                  </a:lnTo>
                  <a:cubicBezTo>
                    <a:pt x="406918" y="76312"/>
                    <a:pt x="421358" y="55166"/>
                    <a:pt x="421358" y="54651"/>
                  </a:cubicBezTo>
                </a:path>
              </a:pathLst>
            </a:custGeom>
            <a:solidFill>
              <a:schemeClr val="bg1"/>
            </a:solidFill>
            <a:ln w="5110"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51599633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urse Title - Stream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561740-8112-4BD4-BE3E-8DE7CE329139}"/>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760000" cy="923330"/>
          </a:xfrm>
          <a:prstGeom prst="rect">
            <a:avLst/>
          </a:prstGeom>
        </p:spPr>
        <p:txBody>
          <a:bodyPr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76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pic>
        <p:nvPicPr>
          <p:cNvPr id="7" name="Picture 6">
            <a:extLst>
              <a:ext uri="{FF2B5EF4-FFF2-40B4-BE49-F238E27FC236}">
                <a16:creationId xmlns:a16="http://schemas.microsoft.com/office/drawing/2014/main" id="{B3BB37ED-4439-44A6-BB66-7A86F2DE651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55187" y="1095186"/>
            <a:ext cx="2485821" cy="2485821"/>
          </a:xfrm>
          <a:prstGeom prst="rect">
            <a:avLst/>
          </a:prstGeom>
        </p:spPr>
      </p:pic>
    </p:spTree>
    <p:custDataLst>
      <p:tags r:id="rId1"/>
    </p:custDataLst>
    <p:extLst>
      <p:ext uri="{BB962C8B-B14F-4D97-AF65-F5344CB8AC3E}">
        <p14:creationId xmlns:p14="http://schemas.microsoft.com/office/powerpoint/2010/main" val="19698886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urse Title - Unified Catalo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41B1DF5-1655-4942-A13D-793F0B6BA049}"/>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760000" cy="923330"/>
          </a:xfrm>
          <a:prstGeom prst="rect">
            <a:avLst/>
          </a:prstGeom>
        </p:spPr>
        <p:txBody>
          <a:bodyPr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76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pic>
        <p:nvPicPr>
          <p:cNvPr id="7" name="Picture 6">
            <a:extLst>
              <a:ext uri="{FF2B5EF4-FFF2-40B4-BE49-F238E27FC236}">
                <a16:creationId xmlns:a16="http://schemas.microsoft.com/office/drawing/2014/main" id="{B3BB37ED-4439-44A6-BB66-7A86F2DE651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52155" y="1093710"/>
            <a:ext cx="2491884" cy="2488773"/>
          </a:xfrm>
          <a:prstGeom prst="rect">
            <a:avLst/>
          </a:prstGeom>
        </p:spPr>
      </p:pic>
    </p:spTree>
    <p:custDataLst>
      <p:tags r:id="rId1"/>
    </p:custDataLst>
    <p:extLst>
      <p:ext uri="{BB962C8B-B14F-4D97-AF65-F5344CB8AC3E}">
        <p14:creationId xmlns:p14="http://schemas.microsoft.com/office/powerpoint/2010/main" val="5542448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E6FB-0CC2-4398-8AC4-466EED7328B5}"/>
              </a:ext>
            </a:extLst>
          </p:cNvPr>
          <p:cNvSpPr>
            <a:spLocks noGrp="1"/>
          </p:cNvSpPr>
          <p:nvPr>
            <p:ph type="title"/>
          </p:nvPr>
        </p:nvSpPr>
        <p:spPr>
          <a:xfrm>
            <a:off x="360000" y="108000"/>
            <a:ext cx="10620000" cy="900000"/>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3E4C74-3388-4B46-A220-E514F7F82603}"/>
              </a:ext>
            </a:extLst>
          </p:cNvPr>
          <p:cNvSpPr>
            <a:spLocks noGrp="1"/>
          </p:cNvSpPr>
          <p:nvPr>
            <p:ph idx="1"/>
          </p:nvPr>
        </p:nvSpPr>
        <p:spPr>
          <a:xfrm>
            <a:off x="360000" y="1620000"/>
            <a:ext cx="10620000" cy="4680000"/>
          </a:xfrm>
          <a:prstGeom prst="rect">
            <a:avLst/>
          </a:prstGeom>
        </p:spPr>
        <p:txBody>
          <a:bodyPr/>
          <a:lstStyle>
            <a:lvl1pPr>
              <a:buClr>
                <a:schemeClr val="accent1"/>
              </a:buClr>
              <a:defRPr/>
            </a:lvl1pPr>
            <a:lvl2pPr>
              <a:buClr>
                <a:schemeClr val="accent1"/>
              </a:buClr>
              <a:defRPr/>
            </a:lvl2pPr>
            <a:lvl3pPr>
              <a:buClr>
                <a:schemeClr val="accent1"/>
              </a:buClr>
              <a:defRPr/>
            </a:lvl3pPr>
          </a:lstStyle>
          <a:p>
            <a:pPr lvl="0"/>
            <a:r>
              <a:rPr lang="en-US"/>
              <a:t>Click to edit Master text styles</a:t>
            </a:r>
          </a:p>
          <a:p>
            <a:pPr lvl="1"/>
            <a:r>
              <a:rPr lang="en-US"/>
              <a:t>Second level</a:t>
            </a:r>
          </a:p>
          <a:p>
            <a:pPr lvl="2"/>
            <a:r>
              <a:rPr lang="en-US"/>
              <a:t>Third level</a:t>
            </a:r>
          </a:p>
        </p:txBody>
      </p:sp>
    </p:spTree>
    <p:custDataLst>
      <p:tags r:id="rId1"/>
    </p:custDataLst>
    <p:extLst>
      <p:ext uri="{BB962C8B-B14F-4D97-AF65-F5344CB8AC3E}">
        <p14:creationId xmlns:p14="http://schemas.microsoft.com/office/powerpoint/2010/main" val="20288612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60367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 Hexa">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457200" indent="-457200">
              <a:buClr>
                <a:srgbClr val="D12531"/>
              </a:buClr>
              <a:buFontTx/>
              <a:buBlip>
                <a:blip r:embed="rId3"/>
              </a:buBlip>
              <a:defRPr/>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Write here your learning objectives (avoid using sub-objectives). We use learning objectives at a Course level not at a training Material Level. Typically you will create one Objective per Training Material Included in this course. Remember you only need to write the key words all the rest goes in the speaker notes below</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Learning Objectives</a:t>
            </a:r>
          </a:p>
        </p:txBody>
      </p:sp>
      <p:sp>
        <p:nvSpPr>
          <p:cNvPr id="6" name="Rectangle 5">
            <a:extLst>
              <a:ext uri="{FF2B5EF4-FFF2-40B4-BE49-F238E27FC236}">
                <a16:creationId xmlns:a16="http://schemas.microsoft.com/office/drawing/2014/main" id="{15EFBE28-9089-427F-8232-E2888DE7405B}"/>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20">
            <a:extLst>
              <a:ext uri="{FF2B5EF4-FFF2-40B4-BE49-F238E27FC236}">
                <a16:creationId xmlns:a16="http://schemas.microsoft.com/office/drawing/2014/main" id="{6C360C68-ED1D-43E6-913B-988837FA10D9}"/>
              </a:ext>
            </a:extLst>
          </p:cNvPr>
          <p:cNvGrpSpPr/>
          <p:nvPr/>
        </p:nvGrpSpPr>
        <p:grpSpPr>
          <a:xfrm>
            <a:off x="11119685" y="286935"/>
            <a:ext cx="775561" cy="775138"/>
            <a:chOff x="11119685" y="286935"/>
            <a:chExt cx="775561" cy="775138"/>
          </a:xfrm>
          <a:solidFill>
            <a:schemeClr val="bg1"/>
          </a:solidFill>
        </p:grpSpPr>
        <p:grpSp>
          <p:nvGrpSpPr>
            <p:cNvPr id="4" name="Picture 120">
              <a:extLst>
                <a:ext uri="{FF2B5EF4-FFF2-40B4-BE49-F238E27FC236}">
                  <a16:creationId xmlns:a16="http://schemas.microsoft.com/office/drawing/2014/main" id="{05FA1763-2086-4197-ADCF-810CD0CF45E6}"/>
                </a:ext>
              </a:extLst>
            </p:cNvPr>
            <p:cNvGrpSpPr/>
            <p:nvPr/>
          </p:nvGrpSpPr>
          <p:grpSpPr>
            <a:xfrm>
              <a:off x="11119685" y="387990"/>
              <a:ext cx="663758" cy="674083"/>
              <a:chOff x="11119685" y="387990"/>
              <a:chExt cx="663758" cy="674083"/>
            </a:xfrm>
            <a:solidFill>
              <a:schemeClr val="bg1"/>
            </a:solidFill>
          </p:grpSpPr>
          <p:sp>
            <p:nvSpPr>
              <p:cNvPr id="5" name="Picture 120">
                <a:extLst>
                  <a:ext uri="{FF2B5EF4-FFF2-40B4-BE49-F238E27FC236}">
                    <a16:creationId xmlns:a16="http://schemas.microsoft.com/office/drawing/2014/main" id="{F42559F8-CB7F-4740-B03C-43F0113CEB65}"/>
                  </a:ext>
                </a:extLst>
              </p:cNvPr>
              <p:cNvSpPr/>
              <p:nvPr/>
            </p:nvSpPr>
            <p:spPr>
              <a:xfrm>
                <a:off x="11261512" y="532409"/>
                <a:ext cx="380619" cy="386803"/>
              </a:xfrm>
              <a:custGeom>
                <a:avLst/>
                <a:gdLst>
                  <a:gd name="connsiteX0" fmla="*/ 344516 w 380619"/>
                  <a:gd name="connsiteY0" fmla="*/ 187213 h 386803"/>
                  <a:gd name="connsiteX1" fmla="*/ 342453 w 380619"/>
                  <a:gd name="connsiteY1" fmla="*/ 189276 h 386803"/>
                  <a:gd name="connsiteX2" fmla="*/ 302225 w 380619"/>
                  <a:gd name="connsiteY2" fmla="*/ 221768 h 386803"/>
                  <a:gd name="connsiteX3" fmla="*/ 190310 w 380619"/>
                  <a:gd name="connsiteY3" fmla="*/ 310475 h 386803"/>
                  <a:gd name="connsiteX4" fmla="*/ 74269 w 380619"/>
                  <a:gd name="connsiteY4" fmla="*/ 193402 h 386803"/>
                  <a:gd name="connsiteX5" fmla="*/ 184121 w 380619"/>
                  <a:gd name="connsiteY5" fmla="*/ 75814 h 386803"/>
                  <a:gd name="connsiteX6" fmla="*/ 205266 w 380619"/>
                  <a:gd name="connsiteY6" fmla="*/ 50542 h 386803"/>
                  <a:gd name="connsiteX7" fmla="*/ 207329 w 380619"/>
                  <a:gd name="connsiteY7" fmla="*/ 48479 h 386803"/>
                  <a:gd name="connsiteX8" fmla="*/ 245494 w 380619"/>
                  <a:gd name="connsiteY8" fmla="*/ 11862 h 386803"/>
                  <a:gd name="connsiteX9" fmla="*/ 247041 w 380619"/>
                  <a:gd name="connsiteY9" fmla="*/ 10315 h 386803"/>
                  <a:gd name="connsiteX10" fmla="*/ 248588 w 380619"/>
                  <a:gd name="connsiteY10" fmla="*/ 9283 h 386803"/>
                  <a:gd name="connsiteX11" fmla="*/ 189794 w 380619"/>
                  <a:gd name="connsiteY11" fmla="*/ 0 h 386803"/>
                  <a:gd name="connsiteX12" fmla="*/ 2 w 380619"/>
                  <a:gd name="connsiteY12" fmla="*/ 193918 h 386803"/>
                  <a:gd name="connsiteX13" fmla="*/ 190826 w 380619"/>
                  <a:gd name="connsiteY13" fmla="*/ 386804 h 386803"/>
                  <a:gd name="connsiteX14" fmla="*/ 380617 w 380619"/>
                  <a:gd name="connsiteY14" fmla="*/ 192886 h 386803"/>
                  <a:gd name="connsiteX15" fmla="*/ 376491 w 380619"/>
                  <a:gd name="connsiteY15" fmla="*/ 153690 h 386803"/>
                  <a:gd name="connsiteX16" fmla="*/ 344516 w 380619"/>
                  <a:gd name="connsiteY16" fmla="*/ 187213 h 38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0619" h="386803">
                    <a:moveTo>
                      <a:pt x="344516" y="187213"/>
                    </a:moveTo>
                    <a:lnTo>
                      <a:pt x="342453" y="189276"/>
                    </a:lnTo>
                    <a:cubicBezTo>
                      <a:pt x="329044" y="202170"/>
                      <a:pt x="315634" y="213000"/>
                      <a:pt x="302225" y="221768"/>
                    </a:cubicBezTo>
                    <a:cubicBezTo>
                      <a:pt x="289332" y="272310"/>
                      <a:pt x="244462" y="309959"/>
                      <a:pt x="190310" y="310475"/>
                    </a:cubicBezTo>
                    <a:cubicBezTo>
                      <a:pt x="126358" y="310475"/>
                      <a:pt x="74269" y="258385"/>
                      <a:pt x="74269" y="193402"/>
                    </a:cubicBezTo>
                    <a:cubicBezTo>
                      <a:pt x="74269" y="130482"/>
                      <a:pt x="122748" y="78908"/>
                      <a:pt x="184121" y="75814"/>
                    </a:cubicBezTo>
                    <a:cubicBezTo>
                      <a:pt x="190826" y="67562"/>
                      <a:pt x="197530" y="58794"/>
                      <a:pt x="205266" y="50542"/>
                    </a:cubicBezTo>
                    <a:lnTo>
                      <a:pt x="207329" y="48479"/>
                    </a:lnTo>
                    <a:lnTo>
                      <a:pt x="245494" y="11862"/>
                    </a:lnTo>
                    <a:lnTo>
                      <a:pt x="247041" y="10315"/>
                    </a:lnTo>
                    <a:cubicBezTo>
                      <a:pt x="247557" y="9799"/>
                      <a:pt x="248073" y="9799"/>
                      <a:pt x="248588" y="9283"/>
                    </a:cubicBezTo>
                    <a:cubicBezTo>
                      <a:pt x="230022" y="3094"/>
                      <a:pt x="210424" y="0"/>
                      <a:pt x="189794" y="0"/>
                    </a:cubicBezTo>
                    <a:cubicBezTo>
                      <a:pt x="84583" y="516"/>
                      <a:pt x="-513" y="87160"/>
                      <a:pt x="2" y="193918"/>
                    </a:cubicBezTo>
                    <a:cubicBezTo>
                      <a:pt x="518" y="300676"/>
                      <a:pt x="85615" y="386804"/>
                      <a:pt x="190826" y="386804"/>
                    </a:cubicBezTo>
                    <a:cubicBezTo>
                      <a:pt x="296036" y="386288"/>
                      <a:pt x="381133" y="299644"/>
                      <a:pt x="380617" y="192886"/>
                    </a:cubicBezTo>
                    <a:cubicBezTo>
                      <a:pt x="380617" y="179477"/>
                      <a:pt x="379070" y="166068"/>
                      <a:pt x="376491" y="153690"/>
                    </a:cubicBezTo>
                    <a:lnTo>
                      <a:pt x="344516" y="187213"/>
                    </a:lnTo>
                    <a:close/>
                  </a:path>
                </a:pathLst>
              </a:custGeom>
              <a:solidFill>
                <a:schemeClr val="bg1"/>
              </a:solidFill>
              <a:ln w="5110" cap="flat">
                <a:noFill/>
                <a:prstDash val="solid"/>
                <a:miter/>
              </a:ln>
            </p:spPr>
            <p:txBody>
              <a:bodyPr rtlCol="0" anchor="ctr"/>
              <a:lstStyle/>
              <a:p>
                <a:endParaRPr lang="en-US"/>
              </a:p>
            </p:txBody>
          </p:sp>
          <p:sp>
            <p:nvSpPr>
              <p:cNvPr id="7" name="Picture 120">
                <a:extLst>
                  <a:ext uri="{FF2B5EF4-FFF2-40B4-BE49-F238E27FC236}">
                    <a16:creationId xmlns:a16="http://schemas.microsoft.com/office/drawing/2014/main" id="{D34031E8-78E0-44DB-944F-486324E4D04A}"/>
                  </a:ext>
                </a:extLst>
              </p:cNvPr>
              <p:cNvSpPr/>
              <p:nvPr/>
            </p:nvSpPr>
            <p:spPr>
              <a:xfrm>
                <a:off x="11119685" y="387990"/>
                <a:ext cx="663758" cy="674083"/>
              </a:xfrm>
              <a:custGeom>
                <a:avLst/>
                <a:gdLst>
                  <a:gd name="connsiteX0" fmla="*/ 596195 w 663758"/>
                  <a:gd name="connsiteY0" fmla="*/ 175363 h 674083"/>
                  <a:gd name="connsiteX1" fmla="*/ 569377 w 663758"/>
                  <a:gd name="connsiteY1" fmla="*/ 226936 h 674083"/>
                  <a:gd name="connsiteX2" fmla="*/ 593101 w 663758"/>
                  <a:gd name="connsiteY2" fmla="*/ 336273 h 674083"/>
                  <a:gd name="connsiteX3" fmla="*/ 332137 w 663758"/>
                  <a:gd name="connsiteY3" fmla="*/ 602394 h 674083"/>
                  <a:gd name="connsiteX4" fmla="*/ 69626 w 663758"/>
                  <a:gd name="connsiteY4" fmla="*/ 337820 h 674083"/>
                  <a:gd name="connsiteX5" fmla="*/ 330590 w 663758"/>
                  <a:gd name="connsiteY5" fmla="*/ 71699 h 674083"/>
                  <a:gd name="connsiteX6" fmla="*/ 456946 w 663758"/>
                  <a:gd name="connsiteY6" fmla="*/ 104191 h 674083"/>
                  <a:gd name="connsiteX7" fmla="*/ 502846 w 663758"/>
                  <a:gd name="connsiteY7" fmla="*/ 79951 h 674083"/>
                  <a:gd name="connsiteX8" fmla="*/ 499752 w 663758"/>
                  <a:gd name="connsiteY8" fmla="*/ 46428 h 674083"/>
                  <a:gd name="connsiteX9" fmla="*/ 330590 w 663758"/>
                  <a:gd name="connsiteY9" fmla="*/ 11 h 674083"/>
                  <a:gd name="connsiteX10" fmla="*/ 1 w 663758"/>
                  <a:gd name="connsiteY10" fmla="*/ 338336 h 674083"/>
                  <a:gd name="connsiteX11" fmla="*/ 332653 w 663758"/>
                  <a:gd name="connsiteY11" fmla="*/ 674082 h 674083"/>
                  <a:gd name="connsiteX12" fmla="*/ 663757 w 663758"/>
                  <a:gd name="connsiteY12" fmla="*/ 336273 h 674083"/>
                  <a:gd name="connsiteX13" fmla="*/ 624561 w 663758"/>
                  <a:gd name="connsiteY13" fmla="*/ 177941 h 674083"/>
                  <a:gd name="connsiteX14" fmla="*/ 596195 w 663758"/>
                  <a:gd name="connsiteY14" fmla="*/ 175363 h 67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3758" h="674083">
                    <a:moveTo>
                      <a:pt x="596195" y="175363"/>
                    </a:moveTo>
                    <a:cubicBezTo>
                      <a:pt x="588975" y="191866"/>
                      <a:pt x="580207" y="209401"/>
                      <a:pt x="569377" y="226936"/>
                    </a:cubicBezTo>
                    <a:cubicBezTo>
                      <a:pt x="584333" y="260459"/>
                      <a:pt x="593101" y="297593"/>
                      <a:pt x="593101" y="336273"/>
                    </a:cubicBezTo>
                    <a:cubicBezTo>
                      <a:pt x="593616" y="482743"/>
                      <a:pt x="476544" y="601878"/>
                      <a:pt x="332137" y="602394"/>
                    </a:cubicBezTo>
                    <a:cubicBezTo>
                      <a:pt x="187730" y="602910"/>
                      <a:pt x="70142" y="484290"/>
                      <a:pt x="69626" y="337820"/>
                    </a:cubicBezTo>
                    <a:cubicBezTo>
                      <a:pt x="69110" y="191350"/>
                      <a:pt x="186183" y="72215"/>
                      <a:pt x="330590" y="71699"/>
                    </a:cubicBezTo>
                    <a:cubicBezTo>
                      <a:pt x="376491" y="71699"/>
                      <a:pt x="419297" y="83561"/>
                      <a:pt x="456946" y="104191"/>
                    </a:cubicBezTo>
                    <a:cubicBezTo>
                      <a:pt x="472418" y="94907"/>
                      <a:pt x="487890" y="86655"/>
                      <a:pt x="502846" y="79951"/>
                    </a:cubicBezTo>
                    <a:lnTo>
                      <a:pt x="499752" y="46428"/>
                    </a:lnTo>
                    <a:cubicBezTo>
                      <a:pt x="450241" y="16515"/>
                      <a:pt x="391963" y="-504"/>
                      <a:pt x="330590" y="11"/>
                    </a:cubicBezTo>
                    <a:cubicBezTo>
                      <a:pt x="147503" y="1043"/>
                      <a:pt x="-514" y="152154"/>
                      <a:pt x="1" y="338336"/>
                    </a:cubicBezTo>
                    <a:cubicBezTo>
                      <a:pt x="517" y="524518"/>
                      <a:pt x="149566" y="674597"/>
                      <a:pt x="332653" y="674082"/>
                    </a:cubicBezTo>
                    <a:cubicBezTo>
                      <a:pt x="515740" y="673566"/>
                      <a:pt x="664273" y="522455"/>
                      <a:pt x="663757" y="336273"/>
                    </a:cubicBezTo>
                    <a:cubicBezTo>
                      <a:pt x="663757" y="279026"/>
                      <a:pt x="649316" y="225389"/>
                      <a:pt x="624561" y="177941"/>
                    </a:cubicBezTo>
                    <a:lnTo>
                      <a:pt x="596195" y="175363"/>
                    </a:lnTo>
                    <a:close/>
                  </a:path>
                </a:pathLst>
              </a:custGeom>
              <a:solidFill>
                <a:schemeClr val="bg1"/>
              </a:solidFill>
              <a:ln w="5110" cap="flat">
                <a:noFill/>
                <a:prstDash val="solid"/>
                <a:miter/>
              </a:ln>
            </p:spPr>
            <p:txBody>
              <a:bodyPr rtlCol="0" anchor="ctr"/>
              <a:lstStyle/>
              <a:p>
                <a:endParaRPr lang="en-US"/>
              </a:p>
            </p:txBody>
          </p:sp>
        </p:grpSp>
        <p:sp>
          <p:nvSpPr>
            <p:cNvPr id="8" name="Picture 120">
              <a:extLst>
                <a:ext uri="{FF2B5EF4-FFF2-40B4-BE49-F238E27FC236}">
                  <a16:creationId xmlns:a16="http://schemas.microsoft.com/office/drawing/2014/main" id="{92D47119-993C-43F9-B932-589CE1A88072}"/>
                </a:ext>
              </a:extLst>
            </p:cNvPr>
            <p:cNvSpPr/>
            <p:nvPr/>
          </p:nvSpPr>
          <p:spPr>
            <a:xfrm>
              <a:off x="11420877" y="286935"/>
              <a:ext cx="474368" cy="481166"/>
            </a:xfrm>
            <a:custGeom>
              <a:avLst/>
              <a:gdLst>
                <a:gd name="connsiteX0" fmla="*/ 358438 w 474368"/>
                <a:gd name="connsiteY0" fmla="*/ 94362 h 481166"/>
                <a:gd name="connsiteX1" fmla="*/ 350186 w 474368"/>
                <a:gd name="connsiteY1" fmla="*/ 7203 h 481166"/>
                <a:gd name="connsiteX2" fmla="*/ 345029 w 474368"/>
                <a:gd name="connsiteY2" fmla="*/ 498 h 481166"/>
                <a:gd name="connsiteX3" fmla="*/ 336777 w 474368"/>
                <a:gd name="connsiteY3" fmla="*/ 2561 h 481166"/>
                <a:gd name="connsiteX4" fmla="*/ 241366 w 474368"/>
                <a:gd name="connsiteY4" fmla="*/ 100036 h 481166"/>
                <a:gd name="connsiteX5" fmla="*/ 239303 w 474368"/>
                <a:gd name="connsiteY5" fmla="*/ 106224 h 481166"/>
                <a:gd name="connsiteX6" fmla="*/ 247555 w 474368"/>
                <a:gd name="connsiteY6" fmla="*/ 194932 h 481166"/>
                <a:gd name="connsiteX7" fmla="*/ 249617 w 474368"/>
                <a:gd name="connsiteY7" fmla="*/ 199573 h 481166"/>
                <a:gd name="connsiteX8" fmla="*/ 252712 w 474368"/>
                <a:gd name="connsiteY8" fmla="*/ 201636 h 481166"/>
                <a:gd name="connsiteX9" fmla="*/ 260448 w 474368"/>
                <a:gd name="connsiteY9" fmla="*/ 200089 h 481166"/>
                <a:gd name="connsiteX10" fmla="*/ 259932 w 474368"/>
                <a:gd name="connsiteY10" fmla="*/ 201120 h 481166"/>
                <a:gd name="connsiteX11" fmla="*/ 250649 w 474368"/>
                <a:gd name="connsiteY11" fmla="*/ 210919 h 481166"/>
                <a:gd name="connsiteX12" fmla="*/ 116041 w 474368"/>
                <a:gd name="connsiteY12" fmla="*/ 289312 h 481166"/>
                <a:gd name="connsiteX13" fmla="*/ 78392 w 474368"/>
                <a:gd name="connsiteY13" fmla="*/ 325929 h 481166"/>
                <a:gd name="connsiteX14" fmla="*/ 26818 w 474368"/>
                <a:gd name="connsiteY14" fmla="*/ 424951 h 481166"/>
                <a:gd name="connsiteX15" fmla="*/ 22692 w 474368"/>
                <a:gd name="connsiteY15" fmla="*/ 437844 h 481166"/>
                <a:gd name="connsiteX16" fmla="*/ 0 w 474368"/>
                <a:gd name="connsiteY16" fmla="*/ 481166 h 481166"/>
                <a:gd name="connsiteX17" fmla="*/ 45385 w 474368"/>
                <a:gd name="connsiteY17" fmla="*/ 457958 h 481166"/>
                <a:gd name="connsiteX18" fmla="*/ 55700 w 474368"/>
                <a:gd name="connsiteY18" fmla="*/ 454348 h 481166"/>
                <a:gd name="connsiteX19" fmla="*/ 153690 w 474368"/>
                <a:gd name="connsiteY19" fmla="*/ 401743 h 481166"/>
                <a:gd name="connsiteX20" fmla="*/ 189792 w 474368"/>
                <a:gd name="connsiteY20" fmla="*/ 363062 h 481166"/>
                <a:gd name="connsiteX21" fmla="*/ 266637 w 474368"/>
                <a:gd name="connsiteY21" fmla="*/ 226907 h 481166"/>
                <a:gd name="connsiteX22" fmla="*/ 275920 w 474368"/>
                <a:gd name="connsiteY22" fmla="*/ 217624 h 481166"/>
                <a:gd name="connsiteX23" fmla="*/ 276952 w 474368"/>
                <a:gd name="connsiteY23" fmla="*/ 217108 h 481166"/>
                <a:gd name="connsiteX24" fmla="*/ 275404 w 474368"/>
                <a:gd name="connsiteY24" fmla="*/ 224844 h 481166"/>
                <a:gd name="connsiteX25" fmla="*/ 277467 w 474368"/>
                <a:gd name="connsiteY25" fmla="*/ 227939 h 481166"/>
                <a:gd name="connsiteX26" fmla="*/ 282109 w 474368"/>
                <a:gd name="connsiteY26" fmla="*/ 230002 h 481166"/>
                <a:gd name="connsiteX27" fmla="*/ 369785 w 474368"/>
                <a:gd name="connsiteY27" fmla="*/ 238769 h 481166"/>
                <a:gd name="connsiteX28" fmla="*/ 375973 w 474368"/>
                <a:gd name="connsiteY28" fmla="*/ 236706 h 481166"/>
                <a:gd name="connsiteX29" fmla="*/ 471901 w 474368"/>
                <a:gd name="connsiteY29" fmla="*/ 139747 h 481166"/>
                <a:gd name="connsiteX30" fmla="*/ 473964 w 474368"/>
                <a:gd name="connsiteY30" fmla="*/ 131496 h 481166"/>
                <a:gd name="connsiteX31" fmla="*/ 467259 w 474368"/>
                <a:gd name="connsiteY31" fmla="*/ 126338 h 481166"/>
                <a:gd name="connsiteX32" fmla="*/ 380099 w 474368"/>
                <a:gd name="connsiteY32" fmla="*/ 118086 h 481166"/>
                <a:gd name="connsiteX33" fmla="*/ 406918 w 474368"/>
                <a:gd name="connsiteY33" fmla="*/ 76312 h 481166"/>
                <a:gd name="connsiteX34" fmla="*/ 421358 w 474368"/>
                <a:gd name="connsiteY34" fmla="*/ 54651 h 48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4368" h="481166">
                  <a:moveTo>
                    <a:pt x="358438" y="94362"/>
                  </a:moveTo>
                  <a:lnTo>
                    <a:pt x="350186" y="7203"/>
                  </a:lnTo>
                  <a:cubicBezTo>
                    <a:pt x="349671" y="4108"/>
                    <a:pt x="348124" y="1530"/>
                    <a:pt x="345029" y="498"/>
                  </a:cubicBezTo>
                  <a:cubicBezTo>
                    <a:pt x="341935" y="-533"/>
                    <a:pt x="338840" y="-18"/>
                    <a:pt x="336777" y="2561"/>
                  </a:cubicBezTo>
                  <a:lnTo>
                    <a:pt x="241366" y="100036"/>
                  </a:lnTo>
                  <a:cubicBezTo>
                    <a:pt x="239818" y="101583"/>
                    <a:pt x="238787" y="104162"/>
                    <a:pt x="239303" y="106224"/>
                  </a:cubicBezTo>
                  <a:lnTo>
                    <a:pt x="247555" y="194932"/>
                  </a:lnTo>
                  <a:cubicBezTo>
                    <a:pt x="247555" y="196994"/>
                    <a:pt x="248586" y="198542"/>
                    <a:pt x="249617" y="199573"/>
                  </a:cubicBezTo>
                  <a:cubicBezTo>
                    <a:pt x="250649" y="200605"/>
                    <a:pt x="251165" y="201120"/>
                    <a:pt x="252712" y="201636"/>
                  </a:cubicBezTo>
                  <a:cubicBezTo>
                    <a:pt x="255291" y="202668"/>
                    <a:pt x="258385" y="201636"/>
                    <a:pt x="260448" y="200089"/>
                  </a:cubicBezTo>
                  <a:lnTo>
                    <a:pt x="259932" y="201120"/>
                  </a:lnTo>
                  <a:lnTo>
                    <a:pt x="250649" y="210919"/>
                  </a:lnTo>
                  <a:cubicBezTo>
                    <a:pt x="211453" y="222781"/>
                    <a:pt x="164005" y="248053"/>
                    <a:pt x="116041" y="289312"/>
                  </a:cubicBezTo>
                  <a:lnTo>
                    <a:pt x="78392" y="325929"/>
                  </a:lnTo>
                  <a:cubicBezTo>
                    <a:pt x="42806" y="364609"/>
                    <a:pt x="25271" y="401227"/>
                    <a:pt x="26818" y="424951"/>
                  </a:cubicBezTo>
                  <a:cubicBezTo>
                    <a:pt x="26818" y="426498"/>
                    <a:pt x="24755" y="431656"/>
                    <a:pt x="22692" y="437844"/>
                  </a:cubicBezTo>
                  <a:lnTo>
                    <a:pt x="0" y="481166"/>
                  </a:lnTo>
                  <a:lnTo>
                    <a:pt x="45385" y="457958"/>
                  </a:lnTo>
                  <a:cubicBezTo>
                    <a:pt x="50542" y="455895"/>
                    <a:pt x="54668" y="453832"/>
                    <a:pt x="55700" y="454348"/>
                  </a:cubicBezTo>
                  <a:cubicBezTo>
                    <a:pt x="79424" y="455895"/>
                    <a:pt x="115525" y="438360"/>
                    <a:pt x="153690" y="401743"/>
                  </a:cubicBezTo>
                  <a:lnTo>
                    <a:pt x="189792" y="363062"/>
                  </a:lnTo>
                  <a:cubicBezTo>
                    <a:pt x="230535" y="314583"/>
                    <a:pt x="254775" y="266619"/>
                    <a:pt x="266637" y="226907"/>
                  </a:cubicBezTo>
                  <a:lnTo>
                    <a:pt x="275920" y="217624"/>
                  </a:lnTo>
                  <a:lnTo>
                    <a:pt x="276952" y="217108"/>
                  </a:lnTo>
                  <a:cubicBezTo>
                    <a:pt x="274889" y="219171"/>
                    <a:pt x="274373" y="222266"/>
                    <a:pt x="275404" y="224844"/>
                  </a:cubicBezTo>
                  <a:cubicBezTo>
                    <a:pt x="275920" y="225876"/>
                    <a:pt x="276436" y="226907"/>
                    <a:pt x="277467" y="227939"/>
                  </a:cubicBezTo>
                  <a:cubicBezTo>
                    <a:pt x="278499" y="228970"/>
                    <a:pt x="280562" y="230002"/>
                    <a:pt x="282109" y="230002"/>
                  </a:cubicBezTo>
                  <a:lnTo>
                    <a:pt x="369785" y="238769"/>
                  </a:lnTo>
                  <a:cubicBezTo>
                    <a:pt x="371847" y="238769"/>
                    <a:pt x="374426" y="238254"/>
                    <a:pt x="375973" y="236706"/>
                  </a:cubicBezTo>
                  <a:lnTo>
                    <a:pt x="471901" y="139747"/>
                  </a:lnTo>
                  <a:cubicBezTo>
                    <a:pt x="473964" y="137685"/>
                    <a:pt x="474995" y="134590"/>
                    <a:pt x="473964" y="131496"/>
                  </a:cubicBezTo>
                  <a:cubicBezTo>
                    <a:pt x="472932" y="128401"/>
                    <a:pt x="470354" y="126854"/>
                    <a:pt x="467259" y="126338"/>
                  </a:cubicBezTo>
                  <a:lnTo>
                    <a:pt x="380099" y="118086"/>
                  </a:lnTo>
                  <a:lnTo>
                    <a:pt x="406918" y="76312"/>
                  </a:lnTo>
                  <a:cubicBezTo>
                    <a:pt x="406918" y="76312"/>
                    <a:pt x="421358" y="55166"/>
                    <a:pt x="421358" y="54651"/>
                  </a:cubicBezTo>
                </a:path>
              </a:pathLst>
            </a:custGeom>
            <a:solidFill>
              <a:schemeClr val="bg1"/>
            </a:solidFill>
            <a:ln w="5110"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79390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Learning Objectives Tri">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457200" indent="-457200">
              <a:buClr>
                <a:srgbClr val="D12531"/>
              </a:buClr>
              <a:buFontTx/>
              <a:buBlip>
                <a:blip r:embed="rId3"/>
              </a:buBlip>
              <a:defRPr/>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Write here your learning objectives (avoid using sub-objectives). We use learning objectives at a Course level not at a training Material Level. Typically you will create one Objective per Training Material Included in this course. Remember you only need to write the key words all the rest goes in the speaker notes below</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Learning Objectives</a:t>
            </a:r>
          </a:p>
        </p:txBody>
      </p:sp>
      <p:sp>
        <p:nvSpPr>
          <p:cNvPr id="6" name="Rectangle 5">
            <a:extLst>
              <a:ext uri="{FF2B5EF4-FFF2-40B4-BE49-F238E27FC236}">
                <a16:creationId xmlns:a16="http://schemas.microsoft.com/office/drawing/2014/main" id="{99A95BD8-F0E7-41C6-A5E3-CC7DE0D755B5}"/>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20">
            <a:extLst>
              <a:ext uri="{FF2B5EF4-FFF2-40B4-BE49-F238E27FC236}">
                <a16:creationId xmlns:a16="http://schemas.microsoft.com/office/drawing/2014/main" id="{696BA8EA-78A8-4D64-BC79-0958CAE58712}"/>
              </a:ext>
            </a:extLst>
          </p:cNvPr>
          <p:cNvGrpSpPr/>
          <p:nvPr/>
        </p:nvGrpSpPr>
        <p:grpSpPr>
          <a:xfrm>
            <a:off x="11119685" y="286935"/>
            <a:ext cx="775561" cy="775138"/>
            <a:chOff x="11119685" y="286935"/>
            <a:chExt cx="775561" cy="775138"/>
          </a:xfrm>
          <a:solidFill>
            <a:schemeClr val="bg1"/>
          </a:solidFill>
        </p:grpSpPr>
        <p:grpSp>
          <p:nvGrpSpPr>
            <p:cNvPr id="4" name="Picture 120">
              <a:extLst>
                <a:ext uri="{FF2B5EF4-FFF2-40B4-BE49-F238E27FC236}">
                  <a16:creationId xmlns:a16="http://schemas.microsoft.com/office/drawing/2014/main" id="{0D3267B6-A793-47B5-AEB9-1770A46372F9}"/>
                </a:ext>
              </a:extLst>
            </p:cNvPr>
            <p:cNvGrpSpPr/>
            <p:nvPr/>
          </p:nvGrpSpPr>
          <p:grpSpPr>
            <a:xfrm>
              <a:off x="11119685" y="387990"/>
              <a:ext cx="663758" cy="674083"/>
              <a:chOff x="11119685" y="387990"/>
              <a:chExt cx="663758" cy="674083"/>
            </a:xfrm>
            <a:solidFill>
              <a:schemeClr val="bg1"/>
            </a:solidFill>
          </p:grpSpPr>
          <p:sp>
            <p:nvSpPr>
              <p:cNvPr id="5" name="Picture 120">
                <a:extLst>
                  <a:ext uri="{FF2B5EF4-FFF2-40B4-BE49-F238E27FC236}">
                    <a16:creationId xmlns:a16="http://schemas.microsoft.com/office/drawing/2014/main" id="{21F5A099-F505-432A-94D5-4ADAC166F14B}"/>
                  </a:ext>
                </a:extLst>
              </p:cNvPr>
              <p:cNvSpPr/>
              <p:nvPr/>
            </p:nvSpPr>
            <p:spPr>
              <a:xfrm>
                <a:off x="11261512" y="532409"/>
                <a:ext cx="380619" cy="386803"/>
              </a:xfrm>
              <a:custGeom>
                <a:avLst/>
                <a:gdLst>
                  <a:gd name="connsiteX0" fmla="*/ 344516 w 380619"/>
                  <a:gd name="connsiteY0" fmla="*/ 187213 h 386803"/>
                  <a:gd name="connsiteX1" fmla="*/ 342453 w 380619"/>
                  <a:gd name="connsiteY1" fmla="*/ 189276 h 386803"/>
                  <a:gd name="connsiteX2" fmla="*/ 302225 w 380619"/>
                  <a:gd name="connsiteY2" fmla="*/ 221768 h 386803"/>
                  <a:gd name="connsiteX3" fmla="*/ 190310 w 380619"/>
                  <a:gd name="connsiteY3" fmla="*/ 310475 h 386803"/>
                  <a:gd name="connsiteX4" fmla="*/ 74269 w 380619"/>
                  <a:gd name="connsiteY4" fmla="*/ 193402 h 386803"/>
                  <a:gd name="connsiteX5" fmla="*/ 184121 w 380619"/>
                  <a:gd name="connsiteY5" fmla="*/ 75814 h 386803"/>
                  <a:gd name="connsiteX6" fmla="*/ 205266 w 380619"/>
                  <a:gd name="connsiteY6" fmla="*/ 50542 h 386803"/>
                  <a:gd name="connsiteX7" fmla="*/ 207329 w 380619"/>
                  <a:gd name="connsiteY7" fmla="*/ 48479 h 386803"/>
                  <a:gd name="connsiteX8" fmla="*/ 245494 w 380619"/>
                  <a:gd name="connsiteY8" fmla="*/ 11862 h 386803"/>
                  <a:gd name="connsiteX9" fmla="*/ 247041 w 380619"/>
                  <a:gd name="connsiteY9" fmla="*/ 10315 h 386803"/>
                  <a:gd name="connsiteX10" fmla="*/ 248588 w 380619"/>
                  <a:gd name="connsiteY10" fmla="*/ 9283 h 386803"/>
                  <a:gd name="connsiteX11" fmla="*/ 189794 w 380619"/>
                  <a:gd name="connsiteY11" fmla="*/ 0 h 386803"/>
                  <a:gd name="connsiteX12" fmla="*/ 2 w 380619"/>
                  <a:gd name="connsiteY12" fmla="*/ 193918 h 386803"/>
                  <a:gd name="connsiteX13" fmla="*/ 190826 w 380619"/>
                  <a:gd name="connsiteY13" fmla="*/ 386804 h 386803"/>
                  <a:gd name="connsiteX14" fmla="*/ 380617 w 380619"/>
                  <a:gd name="connsiteY14" fmla="*/ 192886 h 386803"/>
                  <a:gd name="connsiteX15" fmla="*/ 376491 w 380619"/>
                  <a:gd name="connsiteY15" fmla="*/ 153690 h 386803"/>
                  <a:gd name="connsiteX16" fmla="*/ 344516 w 380619"/>
                  <a:gd name="connsiteY16" fmla="*/ 187213 h 38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0619" h="386803">
                    <a:moveTo>
                      <a:pt x="344516" y="187213"/>
                    </a:moveTo>
                    <a:lnTo>
                      <a:pt x="342453" y="189276"/>
                    </a:lnTo>
                    <a:cubicBezTo>
                      <a:pt x="329044" y="202170"/>
                      <a:pt x="315634" y="213000"/>
                      <a:pt x="302225" y="221768"/>
                    </a:cubicBezTo>
                    <a:cubicBezTo>
                      <a:pt x="289332" y="272310"/>
                      <a:pt x="244462" y="309959"/>
                      <a:pt x="190310" y="310475"/>
                    </a:cubicBezTo>
                    <a:cubicBezTo>
                      <a:pt x="126358" y="310475"/>
                      <a:pt x="74269" y="258385"/>
                      <a:pt x="74269" y="193402"/>
                    </a:cubicBezTo>
                    <a:cubicBezTo>
                      <a:pt x="74269" y="130482"/>
                      <a:pt x="122748" y="78908"/>
                      <a:pt x="184121" y="75814"/>
                    </a:cubicBezTo>
                    <a:cubicBezTo>
                      <a:pt x="190826" y="67562"/>
                      <a:pt x="197530" y="58794"/>
                      <a:pt x="205266" y="50542"/>
                    </a:cubicBezTo>
                    <a:lnTo>
                      <a:pt x="207329" y="48479"/>
                    </a:lnTo>
                    <a:lnTo>
                      <a:pt x="245494" y="11862"/>
                    </a:lnTo>
                    <a:lnTo>
                      <a:pt x="247041" y="10315"/>
                    </a:lnTo>
                    <a:cubicBezTo>
                      <a:pt x="247557" y="9799"/>
                      <a:pt x="248073" y="9799"/>
                      <a:pt x="248588" y="9283"/>
                    </a:cubicBezTo>
                    <a:cubicBezTo>
                      <a:pt x="230022" y="3094"/>
                      <a:pt x="210424" y="0"/>
                      <a:pt x="189794" y="0"/>
                    </a:cubicBezTo>
                    <a:cubicBezTo>
                      <a:pt x="84583" y="516"/>
                      <a:pt x="-513" y="87160"/>
                      <a:pt x="2" y="193918"/>
                    </a:cubicBezTo>
                    <a:cubicBezTo>
                      <a:pt x="518" y="300676"/>
                      <a:pt x="85615" y="386804"/>
                      <a:pt x="190826" y="386804"/>
                    </a:cubicBezTo>
                    <a:cubicBezTo>
                      <a:pt x="296036" y="386288"/>
                      <a:pt x="381133" y="299644"/>
                      <a:pt x="380617" y="192886"/>
                    </a:cubicBezTo>
                    <a:cubicBezTo>
                      <a:pt x="380617" y="179477"/>
                      <a:pt x="379070" y="166068"/>
                      <a:pt x="376491" y="153690"/>
                    </a:cubicBezTo>
                    <a:lnTo>
                      <a:pt x="344516" y="187213"/>
                    </a:lnTo>
                    <a:close/>
                  </a:path>
                </a:pathLst>
              </a:custGeom>
              <a:solidFill>
                <a:schemeClr val="bg1"/>
              </a:solidFill>
              <a:ln w="5110" cap="flat">
                <a:noFill/>
                <a:prstDash val="solid"/>
                <a:miter/>
              </a:ln>
            </p:spPr>
            <p:txBody>
              <a:bodyPr rtlCol="0" anchor="ctr"/>
              <a:lstStyle/>
              <a:p>
                <a:endParaRPr lang="en-US"/>
              </a:p>
            </p:txBody>
          </p:sp>
          <p:sp>
            <p:nvSpPr>
              <p:cNvPr id="7" name="Picture 120">
                <a:extLst>
                  <a:ext uri="{FF2B5EF4-FFF2-40B4-BE49-F238E27FC236}">
                    <a16:creationId xmlns:a16="http://schemas.microsoft.com/office/drawing/2014/main" id="{A8EC545A-5E2D-4471-B99B-EF30BD6F603D}"/>
                  </a:ext>
                </a:extLst>
              </p:cNvPr>
              <p:cNvSpPr/>
              <p:nvPr/>
            </p:nvSpPr>
            <p:spPr>
              <a:xfrm>
                <a:off x="11119685" y="387990"/>
                <a:ext cx="663758" cy="674083"/>
              </a:xfrm>
              <a:custGeom>
                <a:avLst/>
                <a:gdLst>
                  <a:gd name="connsiteX0" fmla="*/ 596195 w 663758"/>
                  <a:gd name="connsiteY0" fmla="*/ 175363 h 674083"/>
                  <a:gd name="connsiteX1" fmla="*/ 569377 w 663758"/>
                  <a:gd name="connsiteY1" fmla="*/ 226936 h 674083"/>
                  <a:gd name="connsiteX2" fmla="*/ 593101 w 663758"/>
                  <a:gd name="connsiteY2" fmla="*/ 336273 h 674083"/>
                  <a:gd name="connsiteX3" fmla="*/ 332137 w 663758"/>
                  <a:gd name="connsiteY3" fmla="*/ 602394 h 674083"/>
                  <a:gd name="connsiteX4" fmla="*/ 69626 w 663758"/>
                  <a:gd name="connsiteY4" fmla="*/ 337820 h 674083"/>
                  <a:gd name="connsiteX5" fmla="*/ 330590 w 663758"/>
                  <a:gd name="connsiteY5" fmla="*/ 71699 h 674083"/>
                  <a:gd name="connsiteX6" fmla="*/ 456946 w 663758"/>
                  <a:gd name="connsiteY6" fmla="*/ 104191 h 674083"/>
                  <a:gd name="connsiteX7" fmla="*/ 502846 w 663758"/>
                  <a:gd name="connsiteY7" fmla="*/ 79951 h 674083"/>
                  <a:gd name="connsiteX8" fmla="*/ 499752 w 663758"/>
                  <a:gd name="connsiteY8" fmla="*/ 46428 h 674083"/>
                  <a:gd name="connsiteX9" fmla="*/ 330590 w 663758"/>
                  <a:gd name="connsiteY9" fmla="*/ 11 h 674083"/>
                  <a:gd name="connsiteX10" fmla="*/ 1 w 663758"/>
                  <a:gd name="connsiteY10" fmla="*/ 338336 h 674083"/>
                  <a:gd name="connsiteX11" fmla="*/ 332653 w 663758"/>
                  <a:gd name="connsiteY11" fmla="*/ 674082 h 674083"/>
                  <a:gd name="connsiteX12" fmla="*/ 663757 w 663758"/>
                  <a:gd name="connsiteY12" fmla="*/ 336273 h 674083"/>
                  <a:gd name="connsiteX13" fmla="*/ 624561 w 663758"/>
                  <a:gd name="connsiteY13" fmla="*/ 177941 h 674083"/>
                  <a:gd name="connsiteX14" fmla="*/ 596195 w 663758"/>
                  <a:gd name="connsiteY14" fmla="*/ 175363 h 67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3758" h="674083">
                    <a:moveTo>
                      <a:pt x="596195" y="175363"/>
                    </a:moveTo>
                    <a:cubicBezTo>
                      <a:pt x="588975" y="191866"/>
                      <a:pt x="580207" y="209401"/>
                      <a:pt x="569377" y="226936"/>
                    </a:cubicBezTo>
                    <a:cubicBezTo>
                      <a:pt x="584333" y="260459"/>
                      <a:pt x="593101" y="297593"/>
                      <a:pt x="593101" y="336273"/>
                    </a:cubicBezTo>
                    <a:cubicBezTo>
                      <a:pt x="593616" y="482743"/>
                      <a:pt x="476544" y="601878"/>
                      <a:pt x="332137" y="602394"/>
                    </a:cubicBezTo>
                    <a:cubicBezTo>
                      <a:pt x="187730" y="602910"/>
                      <a:pt x="70142" y="484290"/>
                      <a:pt x="69626" y="337820"/>
                    </a:cubicBezTo>
                    <a:cubicBezTo>
                      <a:pt x="69110" y="191350"/>
                      <a:pt x="186183" y="72215"/>
                      <a:pt x="330590" y="71699"/>
                    </a:cubicBezTo>
                    <a:cubicBezTo>
                      <a:pt x="376491" y="71699"/>
                      <a:pt x="419297" y="83561"/>
                      <a:pt x="456946" y="104191"/>
                    </a:cubicBezTo>
                    <a:cubicBezTo>
                      <a:pt x="472418" y="94907"/>
                      <a:pt x="487890" y="86655"/>
                      <a:pt x="502846" y="79951"/>
                    </a:cubicBezTo>
                    <a:lnTo>
                      <a:pt x="499752" y="46428"/>
                    </a:lnTo>
                    <a:cubicBezTo>
                      <a:pt x="450241" y="16515"/>
                      <a:pt x="391963" y="-504"/>
                      <a:pt x="330590" y="11"/>
                    </a:cubicBezTo>
                    <a:cubicBezTo>
                      <a:pt x="147503" y="1043"/>
                      <a:pt x="-514" y="152154"/>
                      <a:pt x="1" y="338336"/>
                    </a:cubicBezTo>
                    <a:cubicBezTo>
                      <a:pt x="517" y="524518"/>
                      <a:pt x="149566" y="674597"/>
                      <a:pt x="332653" y="674082"/>
                    </a:cubicBezTo>
                    <a:cubicBezTo>
                      <a:pt x="515740" y="673566"/>
                      <a:pt x="664273" y="522455"/>
                      <a:pt x="663757" y="336273"/>
                    </a:cubicBezTo>
                    <a:cubicBezTo>
                      <a:pt x="663757" y="279026"/>
                      <a:pt x="649316" y="225389"/>
                      <a:pt x="624561" y="177941"/>
                    </a:cubicBezTo>
                    <a:lnTo>
                      <a:pt x="596195" y="175363"/>
                    </a:lnTo>
                    <a:close/>
                  </a:path>
                </a:pathLst>
              </a:custGeom>
              <a:solidFill>
                <a:schemeClr val="bg1"/>
              </a:solidFill>
              <a:ln w="5110" cap="flat">
                <a:noFill/>
                <a:prstDash val="solid"/>
                <a:miter/>
              </a:ln>
            </p:spPr>
            <p:txBody>
              <a:bodyPr rtlCol="0" anchor="ctr"/>
              <a:lstStyle/>
              <a:p>
                <a:endParaRPr lang="en-US"/>
              </a:p>
            </p:txBody>
          </p:sp>
        </p:grpSp>
        <p:sp>
          <p:nvSpPr>
            <p:cNvPr id="9" name="Picture 120">
              <a:extLst>
                <a:ext uri="{FF2B5EF4-FFF2-40B4-BE49-F238E27FC236}">
                  <a16:creationId xmlns:a16="http://schemas.microsoft.com/office/drawing/2014/main" id="{8F1F11DD-7F74-4595-811A-45F1912C2F0F}"/>
                </a:ext>
              </a:extLst>
            </p:cNvPr>
            <p:cNvSpPr/>
            <p:nvPr/>
          </p:nvSpPr>
          <p:spPr>
            <a:xfrm>
              <a:off x="11420877" y="286935"/>
              <a:ext cx="474368" cy="481166"/>
            </a:xfrm>
            <a:custGeom>
              <a:avLst/>
              <a:gdLst>
                <a:gd name="connsiteX0" fmla="*/ 358438 w 474368"/>
                <a:gd name="connsiteY0" fmla="*/ 94362 h 481166"/>
                <a:gd name="connsiteX1" fmla="*/ 350186 w 474368"/>
                <a:gd name="connsiteY1" fmla="*/ 7203 h 481166"/>
                <a:gd name="connsiteX2" fmla="*/ 345029 w 474368"/>
                <a:gd name="connsiteY2" fmla="*/ 498 h 481166"/>
                <a:gd name="connsiteX3" fmla="*/ 336777 w 474368"/>
                <a:gd name="connsiteY3" fmla="*/ 2561 h 481166"/>
                <a:gd name="connsiteX4" fmla="*/ 241366 w 474368"/>
                <a:gd name="connsiteY4" fmla="*/ 100036 h 481166"/>
                <a:gd name="connsiteX5" fmla="*/ 239303 w 474368"/>
                <a:gd name="connsiteY5" fmla="*/ 106224 h 481166"/>
                <a:gd name="connsiteX6" fmla="*/ 247555 w 474368"/>
                <a:gd name="connsiteY6" fmla="*/ 194932 h 481166"/>
                <a:gd name="connsiteX7" fmla="*/ 249617 w 474368"/>
                <a:gd name="connsiteY7" fmla="*/ 199573 h 481166"/>
                <a:gd name="connsiteX8" fmla="*/ 252712 w 474368"/>
                <a:gd name="connsiteY8" fmla="*/ 201636 h 481166"/>
                <a:gd name="connsiteX9" fmla="*/ 260448 w 474368"/>
                <a:gd name="connsiteY9" fmla="*/ 200089 h 481166"/>
                <a:gd name="connsiteX10" fmla="*/ 259932 w 474368"/>
                <a:gd name="connsiteY10" fmla="*/ 201120 h 481166"/>
                <a:gd name="connsiteX11" fmla="*/ 250649 w 474368"/>
                <a:gd name="connsiteY11" fmla="*/ 210919 h 481166"/>
                <a:gd name="connsiteX12" fmla="*/ 116041 w 474368"/>
                <a:gd name="connsiteY12" fmla="*/ 289312 h 481166"/>
                <a:gd name="connsiteX13" fmla="*/ 78392 w 474368"/>
                <a:gd name="connsiteY13" fmla="*/ 325929 h 481166"/>
                <a:gd name="connsiteX14" fmla="*/ 26818 w 474368"/>
                <a:gd name="connsiteY14" fmla="*/ 424951 h 481166"/>
                <a:gd name="connsiteX15" fmla="*/ 22692 w 474368"/>
                <a:gd name="connsiteY15" fmla="*/ 437844 h 481166"/>
                <a:gd name="connsiteX16" fmla="*/ 0 w 474368"/>
                <a:gd name="connsiteY16" fmla="*/ 481166 h 481166"/>
                <a:gd name="connsiteX17" fmla="*/ 45385 w 474368"/>
                <a:gd name="connsiteY17" fmla="*/ 457958 h 481166"/>
                <a:gd name="connsiteX18" fmla="*/ 55700 w 474368"/>
                <a:gd name="connsiteY18" fmla="*/ 454348 h 481166"/>
                <a:gd name="connsiteX19" fmla="*/ 153690 w 474368"/>
                <a:gd name="connsiteY19" fmla="*/ 401743 h 481166"/>
                <a:gd name="connsiteX20" fmla="*/ 189792 w 474368"/>
                <a:gd name="connsiteY20" fmla="*/ 363062 h 481166"/>
                <a:gd name="connsiteX21" fmla="*/ 266637 w 474368"/>
                <a:gd name="connsiteY21" fmla="*/ 226907 h 481166"/>
                <a:gd name="connsiteX22" fmla="*/ 275920 w 474368"/>
                <a:gd name="connsiteY22" fmla="*/ 217624 h 481166"/>
                <a:gd name="connsiteX23" fmla="*/ 276952 w 474368"/>
                <a:gd name="connsiteY23" fmla="*/ 217108 h 481166"/>
                <a:gd name="connsiteX24" fmla="*/ 275404 w 474368"/>
                <a:gd name="connsiteY24" fmla="*/ 224844 h 481166"/>
                <a:gd name="connsiteX25" fmla="*/ 277467 w 474368"/>
                <a:gd name="connsiteY25" fmla="*/ 227939 h 481166"/>
                <a:gd name="connsiteX26" fmla="*/ 282109 w 474368"/>
                <a:gd name="connsiteY26" fmla="*/ 230002 h 481166"/>
                <a:gd name="connsiteX27" fmla="*/ 369785 w 474368"/>
                <a:gd name="connsiteY27" fmla="*/ 238769 h 481166"/>
                <a:gd name="connsiteX28" fmla="*/ 375973 w 474368"/>
                <a:gd name="connsiteY28" fmla="*/ 236706 h 481166"/>
                <a:gd name="connsiteX29" fmla="*/ 471901 w 474368"/>
                <a:gd name="connsiteY29" fmla="*/ 139747 h 481166"/>
                <a:gd name="connsiteX30" fmla="*/ 473964 w 474368"/>
                <a:gd name="connsiteY30" fmla="*/ 131496 h 481166"/>
                <a:gd name="connsiteX31" fmla="*/ 467259 w 474368"/>
                <a:gd name="connsiteY31" fmla="*/ 126338 h 481166"/>
                <a:gd name="connsiteX32" fmla="*/ 380099 w 474368"/>
                <a:gd name="connsiteY32" fmla="*/ 118086 h 481166"/>
                <a:gd name="connsiteX33" fmla="*/ 406918 w 474368"/>
                <a:gd name="connsiteY33" fmla="*/ 76312 h 481166"/>
                <a:gd name="connsiteX34" fmla="*/ 421358 w 474368"/>
                <a:gd name="connsiteY34" fmla="*/ 54651 h 48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4368" h="481166">
                  <a:moveTo>
                    <a:pt x="358438" y="94362"/>
                  </a:moveTo>
                  <a:lnTo>
                    <a:pt x="350186" y="7203"/>
                  </a:lnTo>
                  <a:cubicBezTo>
                    <a:pt x="349671" y="4108"/>
                    <a:pt x="348124" y="1530"/>
                    <a:pt x="345029" y="498"/>
                  </a:cubicBezTo>
                  <a:cubicBezTo>
                    <a:pt x="341935" y="-533"/>
                    <a:pt x="338840" y="-18"/>
                    <a:pt x="336777" y="2561"/>
                  </a:cubicBezTo>
                  <a:lnTo>
                    <a:pt x="241366" y="100036"/>
                  </a:lnTo>
                  <a:cubicBezTo>
                    <a:pt x="239818" y="101583"/>
                    <a:pt x="238787" y="104162"/>
                    <a:pt x="239303" y="106224"/>
                  </a:cubicBezTo>
                  <a:lnTo>
                    <a:pt x="247555" y="194932"/>
                  </a:lnTo>
                  <a:cubicBezTo>
                    <a:pt x="247555" y="196994"/>
                    <a:pt x="248586" y="198542"/>
                    <a:pt x="249617" y="199573"/>
                  </a:cubicBezTo>
                  <a:cubicBezTo>
                    <a:pt x="250649" y="200605"/>
                    <a:pt x="251165" y="201120"/>
                    <a:pt x="252712" y="201636"/>
                  </a:cubicBezTo>
                  <a:cubicBezTo>
                    <a:pt x="255291" y="202668"/>
                    <a:pt x="258385" y="201636"/>
                    <a:pt x="260448" y="200089"/>
                  </a:cubicBezTo>
                  <a:lnTo>
                    <a:pt x="259932" y="201120"/>
                  </a:lnTo>
                  <a:lnTo>
                    <a:pt x="250649" y="210919"/>
                  </a:lnTo>
                  <a:cubicBezTo>
                    <a:pt x="211453" y="222781"/>
                    <a:pt x="164005" y="248053"/>
                    <a:pt x="116041" y="289312"/>
                  </a:cubicBezTo>
                  <a:lnTo>
                    <a:pt x="78392" y="325929"/>
                  </a:lnTo>
                  <a:cubicBezTo>
                    <a:pt x="42806" y="364609"/>
                    <a:pt x="25271" y="401227"/>
                    <a:pt x="26818" y="424951"/>
                  </a:cubicBezTo>
                  <a:cubicBezTo>
                    <a:pt x="26818" y="426498"/>
                    <a:pt x="24755" y="431656"/>
                    <a:pt x="22692" y="437844"/>
                  </a:cubicBezTo>
                  <a:lnTo>
                    <a:pt x="0" y="481166"/>
                  </a:lnTo>
                  <a:lnTo>
                    <a:pt x="45385" y="457958"/>
                  </a:lnTo>
                  <a:cubicBezTo>
                    <a:pt x="50542" y="455895"/>
                    <a:pt x="54668" y="453832"/>
                    <a:pt x="55700" y="454348"/>
                  </a:cubicBezTo>
                  <a:cubicBezTo>
                    <a:pt x="79424" y="455895"/>
                    <a:pt x="115525" y="438360"/>
                    <a:pt x="153690" y="401743"/>
                  </a:cubicBezTo>
                  <a:lnTo>
                    <a:pt x="189792" y="363062"/>
                  </a:lnTo>
                  <a:cubicBezTo>
                    <a:pt x="230535" y="314583"/>
                    <a:pt x="254775" y="266619"/>
                    <a:pt x="266637" y="226907"/>
                  </a:cubicBezTo>
                  <a:lnTo>
                    <a:pt x="275920" y="217624"/>
                  </a:lnTo>
                  <a:lnTo>
                    <a:pt x="276952" y="217108"/>
                  </a:lnTo>
                  <a:cubicBezTo>
                    <a:pt x="274889" y="219171"/>
                    <a:pt x="274373" y="222266"/>
                    <a:pt x="275404" y="224844"/>
                  </a:cubicBezTo>
                  <a:cubicBezTo>
                    <a:pt x="275920" y="225876"/>
                    <a:pt x="276436" y="226907"/>
                    <a:pt x="277467" y="227939"/>
                  </a:cubicBezTo>
                  <a:cubicBezTo>
                    <a:pt x="278499" y="228970"/>
                    <a:pt x="280562" y="230002"/>
                    <a:pt x="282109" y="230002"/>
                  </a:cubicBezTo>
                  <a:lnTo>
                    <a:pt x="369785" y="238769"/>
                  </a:lnTo>
                  <a:cubicBezTo>
                    <a:pt x="371847" y="238769"/>
                    <a:pt x="374426" y="238254"/>
                    <a:pt x="375973" y="236706"/>
                  </a:cubicBezTo>
                  <a:lnTo>
                    <a:pt x="471901" y="139747"/>
                  </a:lnTo>
                  <a:cubicBezTo>
                    <a:pt x="473964" y="137685"/>
                    <a:pt x="474995" y="134590"/>
                    <a:pt x="473964" y="131496"/>
                  </a:cubicBezTo>
                  <a:cubicBezTo>
                    <a:pt x="472932" y="128401"/>
                    <a:pt x="470354" y="126854"/>
                    <a:pt x="467259" y="126338"/>
                  </a:cubicBezTo>
                  <a:lnTo>
                    <a:pt x="380099" y="118086"/>
                  </a:lnTo>
                  <a:lnTo>
                    <a:pt x="406918" y="76312"/>
                  </a:lnTo>
                  <a:cubicBezTo>
                    <a:pt x="406918" y="76312"/>
                    <a:pt x="421358" y="55166"/>
                    <a:pt x="421358" y="54651"/>
                  </a:cubicBezTo>
                </a:path>
              </a:pathLst>
            </a:custGeom>
            <a:solidFill>
              <a:schemeClr val="bg1"/>
            </a:solidFill>
            <a:ln w="5110"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545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arning Objectives Hexa">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457200" indent="-457200">
              <a:buClr>
                <a:srgbClr val="D12531"/>
              </a:buClr>
              <a:buFontTx/>
              <a:buBlip>
                <a:blip r:embed="rId3"/>
              </a:buBlip>
              <a:defRPr/>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Write here your learning objectives (avoid using sub-objectives). We use learning objectives at a Course level not at a training Material Level. Typically you will create one Objective per Training Material Included in this course. Remember you only need to write the key words all the rest goes in the speaker notes below</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Learning Objectives</a:t>
            </a:r>
          </a:p>
        </p:txBody>
      </p:sp>
      <p:sp>
        <p:nvSpPr>
          <p:cNvPr id="6" name="Rectangle 5">
            <a:extLst>
              <a:ext uri="{FF2B5EF4-FFF2-40B4-BE49-F238E27FC236}">
                <a16:creationId xmlns:a16="http://schemas.microsoft.com/office/drawing/2014/main" id="{D607DABE-4799-4170-8DE4-A2AA972163EE}"/>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20">
            <a:extLst>
              <a:ext uri="{FF2B5EF4-FFF2-40B4-BE49-F238E27FC236}">
                <a16:creationId xmlns:a16="http://schemas.microsoft.com/office/drawing/2014/main" id="{BF10B52D-8286-421F-8E61-62DF6E6F47E2}"/>
              </a:ext>
            </a:extLst>
          </p:cNvPr>
          <p:cNvGrpSpPr/>
          <p:nvPr/>
        </p:nvGrpSpPr>
        <p:grpSpPr>
          <a:xfrm>
            <a:off x="11119685" y="286935"/>
            <a:ext cx="775561" cy="775138"/>
            <a:chOff x="11119685" y="286935"/>
            <a:chExt cx="775561" cy="775138"/>
          </a:xfrm>
          <a:solidFill>
            <a:schemeClr val="bg1"/>
          </a:solidFill>
        </p:grpSpPr>
        <p:grpSp>
          <p:nvGrpSpPr>
            <p:cNvPr id="4" name="Picture 120">
              <a:extLst>
                <a:ext uri="{FF2B5EF4-FFF2-40B4-BE49-F238E27FC236}">
                  <a16:creationId xmlns:a16="http://schemas.microsoft.com/office/drawing/2014/main" id="{FF46D1C7-8692-4173-A78A-71A131BEB8E7}"/>
                </a:ext>
              </a:extLst>
            </p:cNvPr>
            <p:cNvGrpSpPr/>
            <p:nvPr/>
          </p:nvGrpSpPr>
          <p:grpSpPr>
            <a:xfrm>
              <a:off x="11119685" y="387990"/>
              <a:ext cx="663758" cy="674083"/>
              <a:chOff x="11119685" y="387990"/>
              <a:chExt cx="663758" cy="674083"/>
            </a:xfrm>
            <a:solidFill>
              <a:schemeClr val="bg1"/>
            </a:solidFill>
          </p:grpSpPr>
          <p:sp>
            <p:nvSpPr>
              <p:cNvPr id="5" name="Picture 120">
                <a:extLst>
                  <a:ext uri="{FF2B5EF4-FFF2-40B4-BE49-F238E27FC236}">
                    <a16:creationId xmlns:a16="http://schemas.microsoft.com/office/drawing/2014/main" id="{EFAA627B-18A8-4BA0-B0F0-2F3ED9EB994D}"/>
                  </a:ext>
                </a:extLst>
              </p:cNvPr>
              <p:cNvSpPr/>
              <p:nvPr/>
            </p:nvSpPr>
            <p:spPr>
              <a:xfrm>
                <a:off x="11261512" y="532409"/>
                <a:ext cx="380619" cy="386803"/>
              </a:xfrm>
              <a:custGeom>
                <a:avLst/>
                <a:gdLst>
                  <a:gd name="connsiteX0" fmla="*/ 344516 w 380619"/>
                  <a:gd name="connsiteY0" fmla="*/ 187213 h 386803"/>
                  <a:gd name="connsiteX1" fmla="*/ 342453 w 380619"/>
                  <a:gd name="connsiteY1" fmla="*/ 189276 h 386803"/>
                  <a:gd name="connsiteX2" fmla="*/ 302225 w 380619"/>
                  <a:gd name="connsiteY2" fmla="*/ 221768 h 386803"/>
                  <a:gd name="connsiteX3" fmla="*/ 190310 w 380619"/>
                  <a:gd name="connsiteY3" fmla="*/ 310475 h 386803"/>
                  <a:gd name="connsiteX4" fmla="*/ 74269 w 380619"/>
                  <a:gd name="connsiteY4" fmla="*/ 193402 h 386803"/>
                  <a:gd name="connsiteX5" fmla="*/ 184121 w 380619"/>
                  <a:gd name="connsiteY5" fmla="*/ 75814 h 386803"/>
                  <a:gd name="connsiteX6" fmla="*/ 205266 w 380619"/>
                  <a:gd name="connsiteY6" fmla="*/ 50542 h 386803"/>
                  <a:gd name="connsiteX7" fmla="*/ 207329 w 380619"/>
                  <a:gd name="connsiteY7" fmla="*/ 48479 h 386803"/>
                  <a:gd name="connsiteX8" fmla="*/ 245494 w 380619"/>
                  <a:gd name="connsiteY8" fmla="*/ 11862 h 386803"/>
                  <a:gd name="connsiteX9" fmla="*/ 247041 w 380619"/>
                  <a:gd name="connsiteY9" fmla="*/ 10315 h 386803"/>
                  <a:gd name="connsiteX10" fmla="*/ 248588 w 380619"/>
                  <a:gd name="connsiteY10" fmla="*/ 9283 h 386803"/>
                  <a:gd name="connsiteX11" fmla="*/ 189794 w 380619"/>
                  <a:gd name="connsiteY11" fmla="*/ 0 h 386803"/>
                  <a:gd name="connsiteX12" fmla="*/ 2 w 380619"/>
                  <a:gd name="connsiteY12" fmla="*/ 193918 h 386803"/>
                  <a:gd name="connsiteX13" fmla="*/ 190826 w 380619"/>
                  <a:gd name="connsiteY13" fmla="*/ 386804 h 386803"/>
                  <a:gd name="connsiteX14" fmla="*/ 380617 w 380619"/>
                  <a:gd name="connsiteY14" fmla="*/ 192886 h 386803"/>
                  <a:gd name="connsiteX15" fmla="*/ 376491 w 380619"/>
                  <a:gd name="connsiteY15" fmla="*/ 153690 h 386803"/>
                  <a:gd name="connsiteX16" fmla="*/ 344516 w 380619"/>
                  <a:gd name="connsiteY16" fmla="*/ 187213 h 38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0619" h="386803">
                    <a:moveTo>
                      <a:pt x="344516" y="187213"/>
                    </a:moveTo>
                    <a:lnTo>
                      <a:pt x="342453" y="189276"/>
                    </a:lnTo>
                    <a:cubicBezTo>
                      <a:pt x="329044" y="202170"/>
                      <a:pt x="315634" y="213000"/>
                      <a:pt x="302225" y="221768"/>
                    </a:cubicBezTo>
                    <a:cubicBezTo>
                      <a:pt x="289332" y="272310"/>
                      <a:pt x="244462" y="309959"/>
                      <a:pt x="190310" y="310475"/>
                    </a:cubicBezTo>
                    <a:cubicBezTo>
                      <a:pt x="126358" y="310475"/>
                      <a:pt x="74269" y="258385"/>
                      <a:pt x="74269" y="193402"/>
                    </a:cubicBezTo>
                    <a:cubicBezTo>
                      <a:pt x="74269" y="130482"/>
                      <a:pt x="122748" y="78908"/>
                      <a:pt x="184121" y="75814"/>
                    </a:cubicBezTo>
                    <a:cubicBezTo>
                      <a:pt x="190826" y="67562"/>
                      <a:pt x="197530" y="58794"/>
                      <a:pt x="205266" y="50542"/>
                    </a:cubicBezTo>
                    <a:lnTo>
                      <a:pt x="207329" y="48479"/>
                    </a:lnTo>
                    <a:lnTo>
                      <a:pt x="245494" y="11862"/>
                    </a:lnTo>
                    <a:lnTo>
                      <a:pt x="247041" y="10315"/>
                    </a:lnTo>
                    <a:cubicBezTo>
                      <a:pt x="247557" y="9799"/>
                      <a:pt x="248073" y="9799"/>
                      <a:pt x="248588" y="9283"/>
                    </a:cubicBezTo>
                    <a:cubicBezTo>
                      <a:pt x="230022" y="3094"/>
                      <a:pt x="210424" y="0"/>
                      <a:pt x="189794" y="0"/>
                    </a:cubicBezTo>
                    <a:cubicBezTo>
                      <a:pt x="84583" y="516"/>
                      <a:pt x="-513" y="87160"/>
                      <a:pt x="2" y="193918"/>
                    </a:cubicBezTo>
                    <a:cubicBezTo>
                      <a:pt x="518" y="300676"/>
                      <a:pt x="85615" y="386804"/>
                      <a:pt x="190826" y="386804"/>
                    </a:cubicBezTo>
                    <a:cubicBezTo>
                      <a:pt x="296036" y="386288"/>
                      <a:pt x="381133" y="299644"/>
                      <a:pt x="380617" y="192886"/>
                    </a:cubicBezTo>
                    <a:cubicBezTo>
                      <a:pt x="380617" y="179477"/>
                      <a:pt x="379070" y="166068"/>
                      <a:pt x="376491" y="153690"/>
                    </a:cubicBezTo>
                    <a:lnTo>
                      <a:pt x="344516" y="187213"/>
                    </a:lnTo>
                    <a:close/>
                  </a:path>
                </a:pathLst>
              </a:custGeom>
              <a:solidFill>
                <a:schemeClr val="bg1"/>
              </a:solidFill>
              <a:ln w="5110" cap="flat">
                <a:noFill/>
                <a:prstDash val="solid"/>
                <a:miter/>
              </a:ln>
            </p:spPr>
            <p:txBody>
              <a:bodyPr rtlCol="0" anchor="ctr"/>
              <a:lstStyle/>
              <a:p>
                <a:endParaRPr lang="en-US"/>
              </a:p>
            </p:txBody>
          </p:sp>
          <p:sp>
            <p:nvSpPr>
              <p:cNvPr id="7" name="Picture 120">
                <a:extLst>
                  <a:ext uri="{FF2B5EF4-FFF2-40B4-BE49-F238E27FC236}">
                    <a16:creationId xmlns:a16="http://schemas.microsoft.com/office/drawing/2014/main" id="{0252C947-90C0-421B-8085-AC600DBC4F42}"/>
                  </a:ext>
                </a:extLst>
              </p:cNvPr>
              <p:cNvSpPr/>
              <p:nvPr/>
            </p:nvSpPr>
            <p:spPr>
              <a:xfrm>
                <a:off x="11119685" y="387990"/>
                <a:ext cx="663758" cy="674083"/>
              </a:xfrm>
              <a:custGeom>
                <a:avLst/>
                <a:gdLst>
                  <a:gd name="connsiteX0" fmla="*/ 596195 w 663758"/>
                  <a:gd name="connsiteY0" fmla="*/ 175363 h 674083"/>
                  <a:gd name="connsiteX1" fmla="*/ 569377 w 663758"/>
                  <a:gd name="connsiteY1" fmla="*/ 226936 h 674083"/>
                  <a:gd name="connsiteX2" fmla="*/ 593101 w 663758"/>
                  <a:gd name="connsiteY2" fmla="*/ 336273 h 674083"/>
                  <a:gd name="connsiteX3" fmla="*/ 332137 w 663758"/>
                  <a:gd name="connsiteY3" fmla="*/ 602394 h 674083"/>
                  <a:gd name="connsiteX4" fmla="*/ 69626 w 663758"/>
                  <a:gd name="connsiteY4" fmla="*/ 337820 h 674083"/>
                  <a:gd name="connsiteX5" fmla="*/ 330590 w 663758"/>
                  <a:gd name="connsiteY5" fmla="*/ 71699 h 674083"/>
                  <a:gd name="connsiteX6" fmla="*/ 456946 w 663758"/>
                  <a:gd name="connsiteY6" fmla="*/ 104191 h 674083"/>
                  <a:gd name="connsiteX7" fmla="*/ 502846 w 663758"/>
                  <a:gd name="connsiteY7" fmla="*/ 79951 h 674083"/>
                  <a:gd name="connsiteX8" fmla="*/ 499752 w 663758"/>
                  <a:gd name="connsiteY8" fmla="*/ 46428 h 674083"/>
                  <a:gd name="connsiteX9" fmla="*/ 330590 w 663758"/>
                  <a:gd name="connsiteY9" fmla="*/ 11 h 674083"/>
                  <a:gd name="connsiteX10" fmla="*/ 1 w 663758"/>
                  <a:gd name="connsiteY10" fmla="*/ 338336 h 674083"/>
                  <a:gd name="connsiteX11" fmla="*/ 332653 w 663758"/>
                  <a:gd name="connsiteY11" fmla="*/ 674082 h 674083"/>
                  <a:gd name="connsiteX12" fmla="*/ 663757 w 663758"/>
                  <a:gd name="connsiteY12" fmla="*/ 336273 h 674083"/>
                  <a:gd name="connsiteX13" fmla="*/ 624561 w 663758"/>
                  <a:gd name="connsiteY13" fmla="*/ 177941 h 674083"/>
                  <a:gd name="connsiteX14" fmla="*/ 596195 w 663758"/>
                  <a:gd name="connsiteY14" fmla="*/ 175363 h 67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3758" h="674083">
                    <a:moveTo>
                      <a:pt x="596195" y="175363"/>
                    </a:moveTo>
                    <a:cubicBezTo>
                      <a:pt x="588975" y="191866"/>
                      <a:pt x="580207" y="209401"/>
                      <a:pt x="569377" y="226936"/>
                    </a:cubicBezTo>
                    <a:cubicBezTo>
                      <a:pt x="584333" y="260459"/>
                      <a:pt x="593101" y="297593"/>
                      <a:pt x="593101" y="336273"/>
                    </a:cubicBezTo>
                    <a:cubicBezTo>
                      <a:pt x="593616" y="482743"/>
                      <a:pt x="476544" y="601878"/>
                      <a:pt x="332137" y="602394"/>
                    </a:cubicBezTo>
                    <a:cubicBezTo>
                      <a:pt x="187730" y="602910"/>
                      <a:pt x="70142" y="484290"/>
                      <a:pt x="69626" y="337820"/>
                    </a:cubicBezTo>
                    <a:cubicBezTo>
                      <a:pt x="69110" y="191350"/>
                      <a:pt x="186183" y="72215"/>
                      <a:pt x="330590" y="71699"/>
                    </a:cubicBezTo>
                    <a:cubicBezTo>
                      <a:pt x="376491" y="71699"/>
                      <a:pt x="419297" y="83561"/>
                      <a:pt x="456946" y="104191"/>
                    </a:cubicBezTo>
                    <a:cubicBezTo>
                      <a:pt x="472418" y="94907"/>
                      <a:pt x="487890" y="86655"/>
                      <a:pt x="502846" y="79951"/>
                    </a:cubicBezTo>
                    <a:lnTo>
                      <a:pt x="499752" y="46428"/>
                    </a:lnTo>
                    <a:cubicBezTo>
                      <a:pt x="450241" y="16515"/>
                      <a:pt x="391963" y="-504"/>
                      <a:pt x="330590" y="11"/>
                    </a:cubicBezTo>
                    <a:cubicBezTo>
                      <a:pt x="147503" y="1043"/>
                      <a:pt x="-514" y="152154"/>
                      <a:pt x="1" y="338336"/>
                    </a:cubicBezTo>
                    <a:cubicBezTo>
                      <a:pt x="517" y="524518"/>
                      <a:pt x="149566" y="674597"/>
                      <a:pt x="332653" y="674082"/>
                    </a:cubicBezTo>
                    <a:cubicBezTo>
                      <a:pt x="515740" y="673566"/>
                      <a:pt x="664273" y="522455"/>
                      <a:pt x="663757" y="336273"/>
                    </a:cubicBezTo>
                    <a:cubicBezTo>
                      <a:pt x="663757" y="279026"/>
                      <a:pt x="649316" y="225389"/>
                      <a:pt x="624561" y="177941"/>
                    </a:cubicBezTo>
                    <a:lnTo>
                      <a:pt x="596195" y="175363"/>
                    </a:lnTo>
                    <a:close/>
                  </a:path>
                </a:pathLst>
              </a:custGeom>
              <a:solidFill>
                <a:schemeClr val="bg1"/>
              </a:solidFill>
              <a:ln w="5110" cap="flat">
                <a:noFill/>
                <a:prstDash val="solid"/>
                <a:miter/>
              </a:ln>
            </p:spPr>
            <p:txBody>
              <a:bodyPr rtlCol="0" anchor="ctr"/>
              <a:lstStyle/>
              <a:p>
                <a:endParaRPr lang="en-US"/>
              </a:p>
            </p:txBody>
          </p:sp>
        </p:grpSp>
        <p:sp>
          <p:nvSpPr>
            <p:cNvPr id="8" name="Picture 120">
              <a:extLst>
                <a:ext uri="{FF2B5EF4-FFF2-40B4-BE49-F238E27FC236}">
                  <a16:creationId xmlns:a16="http://schemas.microsoft.com/office/drawing/2014/main" id="{5D496B15-768F-4F6A-B9C8-188CD5CB53F1}"/>
                </a:ext>
              </a:extLst>
            </p:cNvPr>
            <p:cNvSpPr/>
            <p:nvPr/>
          </p:nvSpPr>
          <p:spPr>
            <a:xfrm>
              <a:off x="11420877" y="286935"/>
              <a:ext cx="474368" cy="481166"/>
            </a:xfrm>
            <a:custGeom>
              <a:avLst/>
              <a:gdLst>
                <a:gd name="connsiteX0" fmla="*/ 358438 w 474368"/>
                <a:gd name="connsiteY0" fmla="*/ 94362 h 481166"/>
                <a:gd name="connsiteX1" fmla="*/ 350186 w 474368"/>
                <a:gd name="connsiteY1" fmla="*/ 7203 h 481166"/>
                <a:gd name="connsiteX2" fmla="*/ 345029 w 474368"/>
                <a:gd name="connsiteY2" fmla="*/ 498 h 481166"/>
                <a:gd name="connsiteX3" fmla="*/ 336777 w 474368"/>
                <a:gd name="connsiteY3" fmla="*/ 2561 h 481166"/>
                <a:gd name="connsiteX4" fmla="*/ 241366 w 474368"/>
                <a:gd name="connsiteY4" fmla="*/ 100036 h 481166"/>
                <a:gd name="connsiteX5" fmla="*/ 239303 w 474368"/>
                <a:gd name="connsiteY5" fmla="*/ 106224 h 481166"/>
                <a:gd name="connsiteX6" fmla="*/ 247555 w 474368"/>
                <a:gd name="connsiteY6" fmla="*/ 194932 h 481166"/>
                <a:gd name="connsiteX7" fmla="*/ 249617 w 474368"/>
                <a:gd name="connsiteY7" fmla="*/ 199573 h 481166"/>
                <a:gd name="connsiteX8" fmla="*/ 252712 w 474368"/>
                <a:gd name="connsiteY8" fmla="*/ 201636 h 481166"/>
                <a:gd name="connsiteX9" fmla="*/ 260448 w 474368"/>
                <a:gd name="connsiteY9" fmla="*/ 200089 h 481166"/>
                <a:gd name="connsiteX10" fmla="*/ 259932 w 474368"/>
                <a:gd name="connsiteY10" fmla="*/ 201120 h 481166"/>
                <a:gd name="connsiteX11" fmla="*/ 250649 w 474368"/>
                <a:gd name="connsiteY11" fmla="*/ 210919 h 481166"/>
                <a:gd name="connsiteX12" fmla="*/ 116041 w 474368"/>
                <a:gd name="connsiteY12" fmla="*/ 289312 h 481166"/>
                <a:gd name="connsiteX13" fmla="*/ 78392 w 474368"/>
                <a:gd name="connsiteY13" fmla="*/ 325929 h 481166"/>
                <a:gd name="connsiteX14" fmla="*/ 26818 w 474368"/>
                <a:gd name="connsiteY14" fmla="*/ 424951 h 481166"/>
                <a:gd name="connsiteX15" fmla="*/ 22692 w 474368"/>
                <a:gd name="connsiteY15" fmla="*/ 437844 h 481166"/>
                <a:gd name="connsiteX16" fmla="*/ 0 w 474368"/>
                <a:gd name="connsiteY16" fmla="*/ 481166 h 481166"/>
                <a:gd name="connsiteX17" fmla="*/ 45385 w 474368"/>
                <a:gd name="connsiteY17" fmla="*/ 457958 h 481166"/>
                <a:gd name="connsiteX18" fmla="*/ 55700 w 474368"/>
                <a:gd name="connsiteY18" fmla="*/ 454348 h 481166"/>
                <a:gd name="connsiteX19" fmla="*/ 153690 w 474368"/>
                <a:gd name="connsiteY19" fmla="*/ 401743 h 481166"/>
                <a:gd name="connsiteX20" fmla="*/ 189792 w 474368"/>
                <a:gd name="connsiteY20" fmla="*/ 363062 h 481166"/>
                <a:gd name="connsiteX21" fmla="*/ 266637 w 474368"/>
                <a:gd name="connsiteY21" fmla="*/ 226907 h 481166"/>
                <a:gd name="connsiteX22" fmla="*/ 275920 w 474368"/>
                <a:gd name="connsiteY22" fmla="*/ 217624 h 481166"/>
                <a:gd name="connsiteX23" fmla="*/ 276952 w 474368"/>
                <a:gd name="connsiteY23" fmla="*/ 217108 h 481166"/>
                <a:gd name="connsiteX24" fmla="*/ 275404 w 474368"/>
                <a:gd name="connsiteY24" fmla="*/ 224844 h 481166"/>
                <a:gd name="connsiteX25" fmla="*/ 277467 w 474368"/>
                <a:gd name="connsiteY25" fmla="*/ 227939 h 481166"/>
                <a:gd name="connsiteX26" fmla="*/ 282109 w 474368"/>
                <a:gd name="connsiteY26" fmla="*/ 230002 h 481166"/>
                <a:gd name="connsiteX27" fmla="*/ 369785 w 474368"/>
                <a:gd name="connsiteY27" fmla="*/ 238769 h 481166"/>
                <a:gd name="connsiteX28" fmla="*/ 375973 w 474368"/>
                <a:gd name="connsiteY28" fmla="*/ 236706 h 481166"/>
                <a:gd name="connsiteX29" fmla="*/ 471901 w 474368"/>
                <a:gd name="connsiteY29" fmla="*/ 139747 h 481166"/>
                <a:gd name="connsiteX30" fmla="*/ 473964 w 474368"/>
                <a:gd name="connsiteY30" fmla="*/ 131496 h 481166"/>
                <a:gd name="connsiteX31" fmla="*/ 467259 w 474368"/>
                <a:gd name="connsiteY31" fmla="*/ 126338 h 481166"/>
                <a:gd name="connsiteX32" fmla="*/ 380099 w 474368"/>
                <a:gd name="connsiteY32" fmla="*/ 118086 h 481166"/>
                <a:gd name="connsiteX33" fmla="*/ 406918 w 474368"/>
                <a:gd name="connsiteY33" fmla="*/ 76312 h 481166"/>
                <a:gd name="connsiteX34" fmla="*/ 421358 w 474368"/>
                <a:gd name="connsiteY34" fmla="*/ 54651 h 48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4368" h="481166">
                  <a:moveTo>
                    <a:pt x="358438" y="94362"/>
                  </a:moveTo>
                  <a:lnTo>
                    <a:pt x="350186" y="7203"/>
                  </a:lnTo>
                  <a:cubicBezTo>
                    <a:pt x="349671" y="4108"/>
                    <a:pt x="348124" y="1530"/>
                    <a:pt x="345029" y="498"/>
                  </a:cubicBezTo>
                  <a:cubicBezTo>
                    <a:pt x="341935" y="-533"/>
                    <a:pt x="338840" y="-18"/>
                    <a:pt x="336777" y="2561"/>
                  </a:cubicBezTo>
                  <a:lnTo>
                    <a:pt x="241366" y="100036"/>
                  </a:lnTo>
                  <a:cubicBezTo>
                    <a:pt x="239818" y="101583"/>
                    <a:pt x="238787" y="104162"/>
                    <a:pt x="239303" y="106224"/>
                  </a:cubicBezTo>
                  <a:lnTo>
                    <a:pt x="247555" y="194932"/>
                  </a:lnTo>
                  <a:cubicBezTo>
                    <a:pt x="247555" y="196994"/>
                    <a:pt x="248586" y="198542"/>
                    <a:pt x="249617" y="199573"/>
                  </a:cubicBezTo>
                  <a:cubicBezTo>
                    <a:pt x="250649" y="200605"/>
                    <a:pt x="251165" y="201120"/>
                    <a:pt x="252712" y="201636"/>
                  </a:cubicBezTo>
                  <a:cubicBezTo>
                    <a:pt x="255291" y="202668"/>
                    <a:pt x="258385" y="201636"/>
                    <a:pt x="260448" y="200089"/>
                  </a:cubicBezTo>
                  <a:lnTo>
                    <a:pt x="259932" y="201120"/>
                  </a:lnTo>
                  <a:lnTo>
                    <a:pt x="250649" y="210919"/>
                  </a:lnTo>
                  <a:cubicBezTo>
                    <a:pt x="211453" y="222781"/>
                    <a:pt x="164005" y="248053"/>
                    <a:pt x="116041" y="289312"/>
                  </a:cubicBezTo>
                  <a:lnTo>
                    <a:pt x="78392" y="325929"/>
                  </a:lnTo>
                  <a:cubicBezTo>
                    <a:pt x="42806" y="364609"/>
                    <a:pt x="25271" y="401227"/>
                    <a:pt x="26818" y="424951"/>
                  </a:cubicBezTo>
                  <a:cubicBezTo>
                    <a:pt x="26818" y="426498"/>
                    <a:pt x="24755" y="431656"/>
                    <a:pt x="22692" y="437844"/>
                  </a:cubicBezTo>
                  <a:lnTo>
                    <a:pt x="0" y="481166"/>
                  </a:lnTo>
                  <a:lnTo>
                    <a:pt x="45385" y="457958"/>
                  </a:lnTo>
                  <a:cubicBezTo>
                    <a:pt x="50542" y="455895"/>
                    <a:pt x="54668" y="453832"/>
                    <a:pt x="55700" y="454348"/>
                  </a:cubicBezTo>
                  <a:cubicBezTo>
                    <a:pt x="79424" y="455895"/>
                    <a:pt x="115525" y="438360"/>
                    <a:pt x="153690" y="401743"/>
                  </a:cubicBezTo>
                  <a:lnTo>
                    <a:pt x="189792" y="363062"/>
                  </a:lnTo>
                  <a:cubicBezTo>
                    <a:pt x="230535" y="314583"/>
                    <a:pt x="254775" y="266619"/>
                    <a:pt x="266637" y="226907"/>
                  </a:cubicBezTo>
                  <a:lnTo>
                    <a:pt x="275920" y="217624"/>
                  </a:lnTo>
                  <a:lnTo>
                    <a:pt x="276952" y="217108"/>
                  </a:lnTo>
                  <a:cubicBezTo>
                    <a:pt x="274889" y="219171"/>
                    <a:pt x="274373" y="222266"/>
                    <a:pt x="275404" y="224844"/>
                  </a:cubicBezTo>
                  <a:cubicBezTo>
                    <a:pt x="275920" y="225876"/>
                    <a:pt x="276436" y="226907"/>
                    <a:pt x="277467" y="227939"/>
                  </a:cubicBezTo>
                  <a:cubicBezTo>
                    <a:pt x="278499" y="228970"/>
                    <a:pt x="280562" y="230002"/>
                    <a:pt x="282109" y="230002"/>
                  </a:cubicBezTo>
                  <a:lnTo>
                    <a:pt x="369785" y="238769"/>
                  </a:lnTo>
                  <a:cubicBezTo>
                    <a:pt x="371847" y="238769"/>
                    <a:pt x="374426" y="238254"/>
                    <a:pt x="375973" y="236706"/>
                  </a:cubicBezTo>
                  <a:lnTo>
                    <a:pt x="471901" y="139747"/>
                  </a:lnTo>
                  <a:cubicBezTo>
                    <a:pt x="473964" y="137685"/>
                    <a:pt x="474995" y="134590"/>
                    <a:pt x="473964" y="131496"/>
                  </a:cubicBezTo>
                  <a:cubicBezTo>
                    <a:pt x="472932" y="128401"/>
                    <a:pt x="470354" y="126854"/>
                    <a:pt x="467259" y="126338"/>
                  </a:cubicBezTo>
                  <a:lnTo>
                    <a:pt x="380099" y="118086"/>
                  </a:lnTo>
                  <a:lnTo>
                    <a:pt x="406918" y="76312"/>
                  </a:lnTo>
                  <a:cubicBezTo>
                    <a:pt x="406918" y="76312"/>
                    <a:pt x="421358" y="55166"/>
                    <a:pt x="421358" y="54651"/>
                  </a:cubicBezTo>
                </a:path>
              </a:pathLst>
            </a:custGeom>
            <a:solidFill>
              <a:schemeClr val="bg1"/>
            </a:solidFill>
            <a:ln w="5110"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353422992"/>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CE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736BF9-8535-4B09-88A3-E8B02BF6132F}"/>
              </a:ext>
            </a:extLst>
          </p:cNvPr>
          <p:cNvSpPr>
            <a:spLocks noGrp="1"/>
          </p:cNvSpPr>
          <p:nvPr>
            <p:ph type="title"/>
          </p:nvPr>
        </p:nvSpPr>
        <p:spPr>
          <a:xfrm>
            <a:off x="360000" y="108000"/>
            <a:ext cx="10620000" cy="900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6FDB0F-8AE1-4798-9633-A728A5660BE1}"/>
              </a:ext>
            </a:extLst>
          </p:cNvPr>
          <p:cNvSpPr>
            <a:spLocks noGrp="1"/>
          </p:cNvSpPr>
          <p:nvPr>
            <p:ph type="body" idx="1"/>
          </p:nvPr>
        </p:nvSpPr>
        <p:spPr>
          <a:xfrm>
            <a:off x="360000" y="1620000"/>
            <a:ext cx="10620000" cy="4680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4" name="Rectangle 3">
            <a:extLst>
              <a:ext uri="{FF2B5EF4-FFF2-40B4-BE49-F238E27FC236}">
                <a16:creationId xmlns:a16="http://schemas.microsoft.com/office/drawing/2014/main" id="{5D88E125-15B2-4546-9D39-A204D9B543F0}"/>
              </a:ext>
            </a:extLst>
          </p:cNvPr>
          <p:cNvSpPr/>
          <p:nvPr userDrawn="1"/>
        </p:nvSpPr>
        <p:spPr>
          <a:xfrm>
            <a:off x="11472000" y="5787984"/>
            <a:ext cx="360000" cy="360000"/>
          </a:xfrm>
          <a:prstGeom prst="rect">
            <a:avLst/>
          </a:prstGeom>
          <a:solidFill>
            <a:srgbClr val="B4B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5" name="Rectangle 4">
            <a:extLst>
              <a:ext uri="{FF2B5EF4-FFF2-40B4-BE49-F238E27FC236}">
                <a16:creationId xmlns:a16="http://schemas.microsoft.com/office/drawing/2014/main" id="{A0A331F7-260B-4A1A-BC5B-18DBBF69D033}"/>
              </a:ext>
            </a:extLst>
          </p:cNvPr>
          <p:cNvSpPr/>
          <p:nvPr userDrawn="1"/>
        </p:nvSpPr>
        <p:spPr>
          <a:xfrm>
            <a:off x="11826240" y="5429844"/>
            <a:ext cx="360000" cy="360000"/>
          </a:xfrm>
          <a:prstGeom prst="rect">
            <a:avLst/>
          </a:prstGeom>
          <a:solidFill>
            <a:srgbClr val="006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6" name="Rectangle 5">
            <a:extLst>
              <a:ext uri="{FF2B5EF4-FFF2-40B4-BE49-F238E27FC236}">
                <a16:creationId xmlns:a16="http://schemas.microsoft.com/office/drawing/2014/main" id="{B2DAA6F8-CC60-4AEF-BF33-0F96D69A21C6}"/>
              </a:ext>
            </a:extLst>
          </p:cNvPr>
          <p:cNvSpPr/>
          <p:nvPr userDrawn="1"/>
        </p:nvSpPr>
        <p:spPr>
          <a:xfrm>
            <a:off x="10752000" y="6154810"/>
            <a:ext cx="720000" cy="720000"/>
          </a:xfrm>
          <a:prstGeom prst="rect">
            <a:avLst/>
          </a:prstGeom>
          <a:solidFill>
            <a:srgbClr val="D22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Tree>
    <p:custDataLst>
      <p:tags r:id="rId65"/>
    </p:custDataLst>
    <p:extLst>
      <p:ext uri="{BB962C8B-B14F-4D97-AF65-F5344CB8AC3E}">
        <p14:creationId xmlns:p14="http://schemas.microsoft.com/office/powerpoint/2010/main" val="97217722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2" r:id="rId3"/>
    <p:sldLayoutId id="2147483661" r:id="rId4"/>
    <p:sldLayoutId id="2147483721" r:id="rId5"/>
    <p:sldLayoutId id="2147483664" r:id="rId6"/>
    <p:sldLayoutId id="2147483720" r:id="rId7"/>
    <p:sldLayoutId id="2147483719" r:id="rId8"/>
    <p:sldLayoutId id="2147483668" r:id="rId9"/>
    <p:sldLayoutId id="2147483718" r:id="rId10"/>
    <p:sldLayoutId id="2147483715" r:id="rId11"/>
    <p:sldLayoutId id="2147483716" r:id="rId12"/>
    <p:sldLayoutId id="2147483702" r:id="rId13"/>
    <p:sldLayoutId id="2147483665" r:id="rId14"/>
    <p:sldLayoutId id="2147483703" r:id="rId15"/>
    <p:sldLayoutId id="2147483676" r:id="rId16"/>
    <p:sldLayoutId id="2147483682" r:id="rId17"/>
    <p:sldLayoutId id="2147483680" r:id="rId18"/>
    <p:sldLayoutId id="2147483681" r:id="rId19"/>
    <p:sldLayoutId id="2147483684" r:id="rId20"/>
    <p:sldLayoutId id="2147483685" r:id="rId21"/>
    <p:sldLayoutId id="2147483686" r:id="rId22"/>
    <p:sldLayoutId id="2147483687" r:id="rId23"/>
    <p:sldLayoutId id="2147483688" r:id="rId24"/>
    <p:sldLayoutId id="2147483689" r:id="rId25"/>
    <p:sldLayoutId id="2147483683" r:id="rId26"/>
    <p:sldLayoutId id="2147483678" r:id="rId27"/>
    <p:sldLayoutId id="2147483677" r:id="rId28"/>
    <p:sldLayoutId id="2147483704" r:id="rId29"/>
    <p:sldLayoutId id="2147483666" r:id="rId30"/>
    <p:sldLayoutId id="2147483705" r:id="rId31"/>
    <p:sldLayoutId id="2147483667" r:id="rId32"/>
    <p:sldLayoutId id="2147483706" r:id="rId33"/>
    <p:sldLayoutId id="2147483669" r:id="rId34"/>
    <p:sldLayoutId id="2147483671" r:id="rId35"/>
    <p:sldLayoutId id="2147483670" r:id="rId36"/>
    <p:sldLayoutId id="2147483672" r:id="rId37"/>
    <p:sldLayoutId id="2147483673" r:id="rId38"/>
    <p:sldLayoutId id="2147483674" r:id="rId39"/>
    <p:sldLayoutId id="2147483675" r:id="rId40"/>
    <p:sldLayoutId id="2147483717"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8" r:id="rId54"/>
    <p:sldLayoutId id="2147483707" r:id="rId55"/>
    <p:sldLayoutId id="2147483709" r:id="rId56"/>
    <p:sldLayoutId id="2147483710" r:id="rId57"/>
    <p:sldLayoutId id="2147483711" r:id="rId58"/>
    <p:sldLayoutId id="2147483713" r:id="rId59"/>
    <p:sldLayoutId id="2147483714" r:id="rId60"/>
    <p:sldLayoutId id="2147483712" r:id="rId61"/>
    <p:sldLayoutId id="2147483679" r:id="rId62"/>
    <p:sldLayoutId id="2147483655" r:id="rId63"/>
  </p:sldLayoutIdLst>
  <p:txStyles>
    <p:titleStyle>
      <a:lvl1pPr algn="l" defTabSz="914400" rtl="0" eaLnBrk="1" latinLnBrk="0" hangingPunct="1">
        <a:lnSpc>
          <a:spcPct val="90000"/>
        </a:lnSpc>
        <a:spcBef>
          <a:spcPct val="0"/>
        </a:spcBef>
        <a:buNone/>
        <a:defRPr sz="3000" b="0" kern="1200">
          <a:solidFill>
            <a:schemeClr val="tx1"/>
          </a:solidFill>
          <a:latin typeface="Roboto Medium" panose="02000000000000000000" pitchFamily="2" charset="0"/>
          <a:ea typeface="Roboto Medium" panose="02000000000000000000" pitchFamily="2" charset="0"/>
          <a:cs typeface="Roboto Medium" panose="02000000000000000000" pitchFamily="2" charset="0"/>
        </a:defRPr>
      </a:lvl1pPr>
    </p:titleStyle>
    <p:bodyStyle>
      <a:lvl1pPr marL="514350" indent="-514350" algn="l" defTabSz="914400" rtl="0" eaLnBrk="1" latinLnBrk="0" hangingPunct="1">
        <a:lnSpc>
          <a:spcPct val="90000"/>
        </a:lnSpc>
        <a:spcBef>
          <a:spcPts val="1000"/>
        </a:spcBef>
        <a:buClr>
          <a:schemeClr val="accent1"/>
        </a:buClr>
        <a:buFont typeface="+mj-lt"/>
        <a:buAutoNum type="arabicPeriod"/>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914400" indent="-457200" algn="l" defTabSz="914400" rtl="0" eaLnBrk="1" latinLnBrk="0" hangingPunct="1">
        <a:lnSpc>
          <a:spcPct val="90000"/>
        </a:lnSpc>
        <a:spcBef>
          <a:spcPts val="500"/>
        </a:spcBef>
        <a:buClr>
          <a:schemeClr val="accent1"/>
        </a:buClr>
        <a:buFont typeface="+mj-lt"/>
        <a:buAutoNum type="alphaLcParen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371600" indent="-457200" algn="l" defTabSz="914400" rtl="0" eaLnBrk="1" latinLnBrk="0" hangingPunct="1">
        <a:lnSpc>
          <a:spcPct val="90000"/>
        </a:lnSpc>
        <a:spcBef>
          <a:spcPts val="500"/>
        </a:spcBef>
        <a:buClr>
          <a:schemeClr val="accent1"/>
        </a:buClr>
        <a:buFont typeface="+mj-lt"/>
        <a:buAutoNum type="romanLcPeriod"/>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714500" indent="-342900" algn="l" defTabSz="914400" rtl="0" eaLnBrk="1" latinLnBrk="0" hangingPunct="1">
        <a:lnSpc>
          <a:spcPct val="90000"/>
        </a:lnSpc>
        <a:spcBef>
          <a:spcPts val="500"/>
        </a:spcBef>
        <a:buFont typeface="+mj-lt"/>
        <a:buAutoNum type="arabicPeriod"/>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171700" indent="-342900" algn="l" defTabSz="914400" rtl="0" eaLnBrk="1" latinLnBrk="0" hangingPunct="1">
        <a:lnSpc>
          <a:spcPct val="90000"/>
        </a:lnSpc>
        <a:spcBef>
          <a:spcPts val="500"/>
        </a:spcBef>
        <a:buFont typeface="+mj-lt"/>
        <a:buAutoNum type="arabicPeriod"/>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tags" Target="../tags/tag7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7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tags" Target="../tags/tag7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ags" Target="../tags/tag7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ags" Target="../tags/tag7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8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tags" Target="../tags/tag8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8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2.xml"/><Relationship Id="rId1" Type="http://schemas.openxmlformats.org/officeDocument/2006/relationships/tags" Target="../tags/tag8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3.xml"/><Relationship Id="rId1" Type="http://schemas.openxmlformats.org/officeDocument/2006/relationships/tags" Target="../tags/tag8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6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4.xml"/><Relationship Id="rId1" Type="http://schemas.openxmlformats.org/officeDocument/2006/relationships/tags" Target="../tags/tag8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1.xml"/><Relationship Id="rId1" Type="http://schemas.openxmlformats.org/officeDocument/2006/relationships/tags" Target="../tags/tag8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tags" Target="../tags/tag8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3.xml"/><Relationship Id="rId1" Type="http://schemas.openxmlformats.org/officeDocument/2006/relationships/tags" Target="../tags/tag8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4.xml"/><Relationship Id="rId1" Type="http://schemas.openxmlformats.org/officeDocument/2006/relationships/tags" Target="../tags/tag89.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90.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tags" Target="../tags/tag9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3.xml"/><Relationship Id="rId1" Type="http://schemas.openxmlformats.org/officeDocument/2006/relationships/tags" Target="../tags/tag9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4.xml"/><Relationship Id="rId1" Type="http://schemas.openxmlformats.org/officeDocument/2006/relationships/tags" Target="../tags/tag93.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35.xml"/><Relationship Id="rId1" Type="http://schemas.openxmlformats.org/officeDocument/2006/relationships/tags" Target="../tags/tag9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tags" Target="../tags/tag68.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6.xml"/><Relationship Id="rId1" Type="http://schemas.openxmlformats.org/officeDocument/2006/relationships/tags" Target="../tags/tag9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tags" Target="../tags/tag9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9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tags" Target="../tags/tag9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tags" Target="../tags/tag99.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10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3.xml"/><Relationship Id="rId1" Type="http://schemas.openxmlformats.org/officeDocument/2006/relationships/tags" Target="../tags/tag10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4.xml"/><Relationship Id="rId1" Type="http://schemas.openxmlformats.org/officeDocument/2006/relationships/tags" Target="../tags/tag10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5.xml"/><Relationship Id="rId1" Type="http://schemas.openxmlformats.org/officeDocument/2006/relationships/tags" Target="../tags/tag103.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tags" Target="../tags/tag10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69.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tags" Target="../tags/tag105.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8.xml"/><Relationship Id="rId1" Type="http://schemas.openxmlformats.org/officeDocument/2006/relationships/tags" Target="../tags/tag106.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tags" Target="../tags/tag10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108.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0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52.xml"/><Relationship Id="rId1" Type="http://schemas.openxmlformats.org/officeDocument/2006/relationships/tags" Target="../tags/tag11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53.xml"/><Relationship Id="rId1" Type="http://schemas.openxmlformats.org/officeDocument/2006/relationships/tags" Target="../tags/tag11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54.xml"/><Relationship Id="rId1" Type="http://schemas.openxmlformats.org/officeDocument/2006/relationships/tags" Target="../tags/tag11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tags" Target="../tags/tag11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61.xml"/><Relationship Id="rId1" Type="http://schemas.openxmlformats.org/officeDocument/2006/relationships/tags" Target="../tags/tag11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70.xml"/><Relationship Id="rId5" Type="http://schemas.openxmlformats.org/officeDocument/2006/relationships/hyperlink" Target="https://support.axway.com/en/downloads/download-details/id/1448549" TargetMode="External"/><Relationship Id="rId4" Type="http://schemas.openxmlformats.org/officeDocument/2006/relationships/hyperlink" Target="https://support.axway.com/en/downloads/download-details/id/1449331" TargetMode="Externa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55.xml"/><Relationship Id="rId1" Type="http://schemas.openxmlformats.org/officeDocument/2006/relationships/tags" Target="../tags/tag115.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58.xml"/><Relationship Id="rId1" Type="http://schemas.openxmlformats.org/officeDocument/2006/relationships/tags" Target="../tags/tag116.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tags" Target="../tags/tag11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59.xml"/><Relationship Id="rId1" Type="http://schemas.openxmlformats.org/officeDocument/2006/relationships/tags" Target="../tags/tag11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72.xml"/><Relationship Id="rId4" Type="http://schemas.openxmlformats.org/officeDocument/2006/relationships/image" Target="../media/image5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3.xml"/><Relationship Id="rId5" Type="http://schemas.openxmlformats.org/officeDocument/2006/relationships/image" Target="../media/image52.png"/><Relationship Id="rId4" Type="http://schemas.openxmlformats.org/officeDocument/2006/relationships/hyperlink" Target="https://docs.axway.com/bundle/axway-open-docs/page/docs/api_mgmt_overview/key_concepts/apigtw_groups_and_domains/index.html"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8C4AF130-36F2-4D90-B9DF-1508C548C9D8}"/>
              </a:ext>
            </a:extLst>
          </p:cNvPr>
          <p:cNvSpPr>
            <a:spLocks noGrp="1"/>
          </p:cNvSpPr>
          <p:nvPr>
            <p:ph type="ctrTitle"/>
          </p:nvPr>
        </p:nvSpPr>
        <p:spPr>
          <a:xfrm>
            <a:off x="12379" y="1080000"/>
            <a:ext cx="6904158" cy="1754326"/>
          </a:xfrm>
        </p:spPr>
        <p:txBody>
          <a:bodyPr/>
          <a:lstStyle/>
          <a:p>
            <a:r>
              <a:rPr lang="en-US" dirty="0"/>
              <a:t>Install and operate in VM mode</a:t>
            </a:r>
          </a:p>
        </p:txBody>
      </p:sp>
      <p:sp>
        <p:nvSpPr>
          <p:cNvPr id="9" name="Sous-titre 8">
            <a:extLst>
              <a:ext uri="{FF2B5EF4-FFF2-40B4-BE49-F238E27FC236}">
                <a16:creationId xmlns:a16="http://schemas.microsoft.com/office/drawing/2014/main" id="{381B7743-AA20-4CAF-9299-A078F3887700}"/>
              </a:ext>
            </a:extLst>
          </p:cNvPr>
          <p:cNvSpPr>
            <a:spLocks noGrp="1"/>
          </p:cNvSpPr>
          <p:nvPr>
            <p:ph type="subTitle" idx="1"/>
          </p:nvPr>
        </p:nvSpPr>
        <p:spPr/>
        <p:txBody>
          <a:bodyPr/>
          <a:lstStyle/>
          <a:p>
            <a:r>
              <a:rPr lang="en-US" dirty="0"/>
              <a:t>API Management</a:t>
            </a:r>
          </a:p>
        </p:txBody>
      </p:sp>
      <p:sp>
        <p:nvSpPr>
          <p:cNvPr id="10" name="Espace réservé du texte 9">
            <a:extLst>
              <a:ext uri="{FF2B5EF4-FFF2-40B4-BE49-F238E27FC236}">
                <a16:creationId xmlns:a16="http://schemas.microsoft.com/office/drawing/2014/main" id="{3D65C319-2348-4D8C-8A98-9D88658AA1A4}"/>
              </a:ext>
            </a:extLst>
          </p:cNvPr>
          <p:cNvSpPr>
            <a:spLocks noGrp="1"/>
          </p:cNvSpPr>
          <p:nvPr>
            <p:ph type="body" sz="quarter" idx="10"/>
          </p:nvPr>
        </p:nvSpPr>
        <p:spPr/>
        <p:txBody>
          <a:bodyPr/>
          <a:lstStyle/>
          <a:p>
            <a:endParaRPr lang="en-US" dirty="0"/>
          </a:p>
        </p:txBody>
      </p:sp>
      <p:sp>
        <p:nvSpPr>
          <p:cNvPr id="11" name="Espace réservé pour une image  10">
            <a:extLst>
              <a:ext uri="{FF2B5EF4-FFF2-40B4-BE49-F238E27FC236}">
                <a16:creationId xmlns:a16="http://schemas.microsoft.com/office/drawing/2014/main" id="{60768259-C700-4256-B64F-502802110F2C}"/>
              </a:ext>
            </a:extLst>
          </p:cNvPr>
          <p:cNvSpPr>
            <a:spLocks noGrp="1"/>
          </p:cNvSpPr>
          <p:nvPr>
            <p:ph type="pic" sz="quarter" idx="11"/>
          </p:nvPr>
        </p:nvSpPr>
        <p:spPr/>
      </p:sp>
    </p:spTree>
    <p:custDataLst>
      <p:tags r:id="rId1"/>
    </p:custDataLst>
    <p:extLst>
      <p:ext uri="{BB962C8B-B14F-4D97-AF65-F5344CB8AC3E}">
        <p14:creationId xmlns:p14="http://schemas.microsoft.com/office/powerpoint/2010/main" val="769104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13">
            <a:extLst>
              <a:ext uri="{FF2B5EF4-FFF2-40B4-BE49-F238E27FC236}">
                <a16:creationId xmlns:a16="http://schemas.microsoft.com/office/drawing/2014/main" id="{F5A61E0D-3FA0-4B96-B721-4009BE68BF70}"/>
              </a:ext>
            </a:extLst>
          </p:cNvPr>
          <p:cNvSpPr>
            <a:spLocks noGrp="1"/>
          </p:cNvSpPr>
          <p:nvPr>
            <p:ph idx="1"/>
          </p:nvPr>
        </p:nvSpPr>
        <p:spPr/>
        <p:txBody>
          <a:bodyPr/>
          <a:lstStyle/>
          <a:p>
            <a:r>
              <a:rPr lang="en-US" dirty="0"/>
              <a:t>Admin node manager: </a:t>
            </a:r>
          </a:p>
          <a:p>
            <a:r>
              <a:rPr lang="en-US" dirty="0"/>
              <a:t>Administrator of the solution</a:t>
            </a:r>
          </a:p>
          <a:p>
            <a:r>
              <a:rPr lang="en-US" dirty="0"/>
              <a:t>API project manager</a:t>
            </a:r>
          </a:p>
        </p:txBody>
      </p:sp>
      <p:sp>
        <p:nvSpPr>
          <p:cNvPr id="13" name="Titre 12">
            <a:extLst>
              <a:ext uri="{FF2B5EF4-FFF2-40B4-BE49-F238E27FC236}">
                <a16:creationId xmlns:a16="http://schemas.microsoft.com/office/drawing/2014/main" id="{9458BE53-D9A1-4890-8DBF-364CF691190B}"/>
              </a:ext>
            </a:extLst>
          </p:cNvPr>
          <p:cNvSpPr>
            <a:spLocks noGrp="1"/>
          </p:cNvSpPr>
          <p:nvPr>
            <p:ph type="title"/>
          </p:nvPr>
        </p:nvSpPr>
        <p:spPr/>
        <p:txBody>
          <a:bodyPr/>
          <a:lstStyle/>
          <a:p>
            <a:r>
              <a:rPr lang="en-US" dirty="0"/>
              <a:t>A persona per components</a:t>
            </a:r>
          </a:p>
        </p:txBody>
      </p:sp>
      <p:sp>
        <p:nvSpPr>
          <p:cNvPr id="19" name="Espace réservé du contenu 18">
            <a:extLst>
              <a:ext uri="{FF2B5EF4-FFF2-40B4-BE49-F238E27FC236}">
                <a16:creationId xmlns:a16="http://schemas.microsoft.com/office/drawing/2014/main" id="{EFAA945F-4969-462A-AF1F-FAC948757CC2}"/>
              </a:ext>
            </a:extLst>
          </p:cNvPr>
          <p:cNvSpPr>
            <a:spLocks noGrp="1"/>
          </p:cNvSpPr>
          <p:nvPr>
            <p:ph idx="14"/>
          </p:nvPr>
        </p:nvSpPr>
        <p:spPr/>
        <p:txBody>
          <a:bodyPr/>
          <a:lstStyle/>
          <a:p>
            <a:r>
              <a:rPr lang="en-US" dirty="0"/>
              <a:t>API Gateway / </a:t>
            </a:r>
            <a:r>
              <a:rPr lang="en-US" dirty="0" err="1"/>
              <a:t>api</a:t>
            </a:r>
            <a:r>
              <a:rPr lang="en-US" dirty="0"/>
              <a:t>-manager : consumers</a:t>
            </a:r>
          </a:p>
        </p:txBody>
      </p:sp>
      <p:sp>
        <p:nvSpPr>
          <p:cNvPr id="20" name="Espace réservé du contenu 19">
            <a:extLst>
              <a:ext uri="{FF2B5EF4-FFF2-40B4-BE49-F238E27FC236}">
                <a16:creationId xmlns:a16="http://schemas.microsoft.com/office/drawing/2014/main" id="{18FA32B5-EB8D-494C-B208-7A7662757FCC}"/>
              </a:ext>
            </a:extLst>
          </p:cNvPr>
          <p:cNvSpPr>
            <a:spLocks noGrp="1"/>
          </p:cNvSpPr>
          <p:nvPr>
            <p:ph idx="15"/>
          </p:nvPr>
        </p:nvSpPr>
        <p:spPr/>
        <p:txBody>
          <a:bodyPr/>
          <a:lstStyle/>
          <a:p>
            <a:r>
              <a:rPr lang="en-US" dirty="0"/>
              <a:t>API Analytics</a:t>
            </a:r>
          </a:p>
          <a:p>
            <a:endParaRPr lang="en-US" dirty="0"/>
          </a:p>
        </p:txBody>
      </p:sp>
      <p:sp>
        <p:nvSpPr>
          <p:cNvPr id="21" name="Espace réservé du contenu 20">
            <a:extLst>
              <a:ext uri="{FF2B5EF4-FFF2-40B4-BE49-F238E27FC236}">
                <a16:creationId xmlns:a16="http://schemas.microsoft.com/office/drawing/2014/main" id="{B1650F05-4CBD-4941-ACB8-5EC9E942101C}"/>
              </a:ext>
            </a:extLst>
          </p:cNvPr>
          <p:cNvSpPr>
            <a:spLocks noGrp="1"/>
          </p:cNvSpPr>
          <p:nvPr>
            <p:ph idx="16"/>
          </p:nvPr>
        </p:nvSpPr>
        <p:spPr/>
        <p:txBody>
          <a:bodyPr/>
          <a:lstStyle/>
          <a:p>
            <a:endParaRPr lang="en-US" dirty="0"/>
          </a:p>
        </p:txBody>
      </p:sp>
    </p:spTree>
    <p:custDataLst>
      <p:tags r:id="rId1"/>
    </p:custDataLst>
    <p:extLst>
      <p:ext uri="{BB962C8B-B14F-4D97-AF65-F5344CB8AC3E}">
        <p14:creationId xmlns:p14="http://schemas.microsoft.com/office/powerpoint/2010/main" val="3227263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612049D1-787B-4EBE-BA2A-FEC8B6E69769}"/>
              </a:ext>
            </a:extLst>
          </p:cNvPr>
          <p:cNvSpPr>
            <a:spLocks noGrp="1"/>
          </p:cNvSpPr>
          <p:nvPr>
            <p:ph idx="1"/>
          </p:nvPr>
        </p:nvSpPr>
        <p:spPr/>
        <p:txBody>
          <a:bodyPr/>
          <a:lstStyle/>
          <a:p>
            <a:endParaRPr lang="en-US"/>
          </a:p>
        </p:txBody>
      </p:sp>
      <p:sp>
        <p:nvSpPr>
          <p:cNvPr id="5" name="Titre 4">
            <a:extLst>
              <a:ext uri="{FF2B5EF4-FFF2-40B4-BE49-F238E27FC236}">
                <a16:creationId xmlns:a16="http://schemas.microsoft.com/office/drawing/2014/main" id="{1BCA2A13-BB25-4206-8BEE-231144C42191}"/>
              </a:ext>
            </a:extLst>
          </p:cNvPr>
          <p:cNvSpPr>
            <a:spLocks noGrp="1"/>
          </p:cNvSpPr>
          <p:nvPr>
            <p:ph type="title"/>
          </p:nvPr>
        </p:nvSpPr>
        <p:spPr/>
        <p:txBody>
          <a:bodyPr/>
          <a:lstStyle/>
          <a:p>
            <a:r>
              <a:rPr lang="en-US" dirty="0"/>
              <a:t>Admin Node Manager</a:t>
            </a:r>
          </a:p>
        </p:txBody>
      </p:sp>
      <p:sp>
        <p:nvSpPr>
          <p:cNvPr id="7" name="Espace réservé du texte 6">
            <a:extLst>
              <a:ext uri="{FF2B5EF4-FFF2-40B4-BE49-F238E27FC236}">
                <a16:creationId xmlns:a16="http://schemas.microsoft.com/office/drawing/2014/main" id="{C132AB15-F3A2-4702-AD37-D36B16DBB1CB}"/>
              </a:ext>
            </a:extLst>
          </p:cNvPr>
          <p:cNvSpPr>
            <a:spLocks noGrp="1"/>
          </p:cNvSpPr>
          <p:nvPr>
            <p:ph type="body" sz="quarter" idx="11"/>
          </p:nvPr>
        </p:nvSpPr>
        <p:spPr/>
        <p:txBody>
          <a:bodyPr/>
          <a:lstStyle/>
          <a:p>
            <a:endParaRPr lang="en-US"/>
          </a:p>
        </p:txBody>
      </p:sp>
    </p:spTree>
    <p:custDataLst>
      <p:tags r:id="rId1"/>
    </p:custDataLst>
    <p:extLst>
      <p:ext uri="{BB962C8B-B14F-4D97-AF65-F5344CB8AC3E}">
        <p14:creationId xmlns:p14="http://schemas.microsoft.com/office/powerpoint/2010/main" val="1727023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12782368-FCD1-4E36-BE33-1EFCA8016C85}"/>
              </a:ext>
            </a:extLst>
          </p:cNvPr>
          <p:cNvSpPr>
            <a:spLocks noGrp="1"/>
          </p:cNvSpPr>
          <p:nvPr>
            <p:ph idx="1"/>
          </p:nvPr>
        </p:nvSpPr>
        <p:spPr/>
        <p:txBody>
          <a:bodyPr/>
          <a:lstStyle/>
          <a:p>
            <a:endParaRPr lang="en-US"/>
          </a:p>
        </p:txBody>
      </p:sp>
      <p:sp>
        <p:nvSpPr>
          <p:cNvPr id="5" name="Titre 4">
            <a:extLst>
              <a:ext uri="{FF2B5EF4-FFF2-40B4-BE49-F238E27FC236}">
                <a16:creationId xmlns:a16="http://schemas.microsoft.com/office/drawing/2014/main" id="{1AF80794-3D07-4453-95FC-A0A5DC14C93D}"/>
              </a:ext>
            </a:extLst>
          </p:cNvPr>
          <p:cNvSpPr>
            <a:spLocks noGrp="1"/>
          </p:cNvSpPr>
          <p:nvPr>
            <p:ph type="title"/>
          </p:nvPr>
        </p:nvSpPr>
        <p:spPr/>
        <p:txBody>
          <a:bodyPr/>
          <a:lstStyle/>
          <a:p>
            <a:r>
              <a:rPr lang="en-US" dirty="0"/>
              <a:t>API Manager</a:t>
            </a:r>
          </a:p>
        </p:txBody>
      </p:sp>
      <p:sp>
        <p:nvSpPr>
          <p:cNvPr id="7" name="Espace réservé du texte 6">
            <a:extLst>
              <a:ext uri="{FF2B5EF4-FFF2-40B4-BE49-F238E27FC236}">
                <a16:creationId xmlns:a16="http://schemas.microsoft.com/office/drawing/2014/main" id="{4A28B61F-679F-4FC0-BFF9-C45DD217D0BD}"/>
              </a:ext>
            </a:extLst>
          </p:cNvPr>
          <p:cNvSpPr>
            <a:spLocks noGrp="1"/>
          </p:cNvSpPr>
          <p:nvPr>
            <p:ph type="body" sz="quarter" idx="11"/>
          </p:nvPr>
        </p:nvSpPr>
        <p:spPr/>
        <p:txBody>
          <a:bodyPr/>
          <a:lstStyle/>
          <a:p>
            <a:endParaRPr lang="en-US"/>
          </a:p>
        </p:txBody>
      </p:sp>
    </p:spTree>
    <p:custDataLst>
      <p:tags r:id="rId1"/>
    </p:custDataLst>
    <p:extLst>
      <p:ext uri="{BB962C8B-B14F-4D97-AF65-F5344CB8AC3E}">
        <p14:creationId xmlns:p14="http://schemas.microsoft.com/office/powerpoint/2010/main" val="3835709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613ED5C5-75DB-4B12-B137-F2D640440BFF}"/>
              </a:ext>
            </a:extLst>
          </p:cNvPr>
          <p:cNvSpPr>
            <a:spLocks noGrp="1"/>
          </p:cNvSpPr>
          <p:nvPr>
            <p:ph idx="1"/>
          </p:nvPr>
        </p:nvSpPr>
        <p:spPr/>
        <p:txBody>
          <a:bodyPr/>
          <a:lstStyle/>
          <a:p>
            <a:endParaRPr lang="en-US"/>
          </a:p>
        </p:txBody>
      </p:sp>
      <p:sp>
        <p:nvSpPr>
          <p:cNvPr id="5" name="Titre 4">
            <a:extLst>
              <a:ext uri="{FF2B5EF4-FFF2-40B4-BE49-F238E27FC236}">
                <a16:creationId xmlns:a16="http://schemas.microsoft.com/office/drawing/2014/main" id="{4D6174D8-7CEA-45E9-BD12-F86B8EDCDE34}"/>
              </a:ext>
            </a:extLst>
          </p:cNvPr>
          <p:cNvSpPr>
            <a:spLocks noGrp="1"/>
          </p:cNvSpPr>
          <p:nvPr>
            <p:ph type="title"/>
          </p:nvPr>
        </p:nvSpPr>
        <p:spPr/>
        <p:txBody>
          <a:bodyPr/>
          <a:lstStyle/>
          <a:p>
            <a:r>
              <a:rPr lang="en-US" dirty="0"/>
              <a:t>API Gateway</a:t>
            </a:r>
          </a:p>
        </p:txBody>
      </p:sp>
      <p:sp>
        <p:nvSpPr>
          <p:cNvPr id="7" name="Espace réservé du texte 6">
            <a:extLst>
              <a:ext uri="{FF2B5EF4-FFF2-40B4-BE49-F238E27FC236}">
                <a16:creationId xmlns:a16="http://schemas.microsoft.com/office/drawing/2014/main" id="{6C68C272-944F-4D21-9B47-F1906204DF97}"/>
              </a:ext>
            </a:extLst>
          </p:cNvPr>
          <p:cNvSpPr>
            <a:spLocks noGrp="1"/>
          </p:cNvSpPr>
          <p:nvPr>
            <p:ph type="body" sz="quarter" idx="11"/>
          </p:nvPr>
        </p:nvSpPr>
        <p:spPr/>
        <p:txBody>
          <a:bodyPr/>
          <a:lstStyle/>
          <a:p>
            <a:endParaRPr lang="en-US"/>
          </a:p>
        </p:txBody>
      </p:sp>
    </p:spTree>
    <p:custDataLst>
      <p:tags r:id="rId1"/>
    </p:custDataLst>
    <p:extLst>
      <p:ext uri="{BB962C8B-B14F-4D97-AF65-F5344CB8AC3E}">
        <p14:creationId xmlns:p14="http://schemas.microsoft.com/office/powerpoint/2010/main" val="4291504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AA8DF5EB-8619-4BE7-B978-01F6AF26CBA7}"/>
              </a:ext>
            </a:extLst>
          </p:cNvPr>
          <p:cNvSpPr>
            <a:spLocks noGrp="1"/>
          </p:cNvSpPr>
          <p:nvPr>
            <p:ph idx="1"/>
          </p:nvPr>
        </p:nvSpPr>
        <p:spPr/>
        <p:txBody>
          <a:bodyPr/>
          <a:lstStyle/>
          <a:p>
            <a:endParaRPr lang="en-US"/>
          </a:p>
        </p:txBody>
      </p:sp>
      <p:sp>
        <p:nvSpPr>
          <p:cNvPr id="5" name="Titre 4">
            <a:extLst>
              <a:ext uri="{FF2B5EF4-FFF2-40B4-BE49-F238E27FC236}">
                <a16:creationId xmlns:a16="http://schemas.microsoft.com/office/drawing/2014/main" id="{21951BBD-4E27-4653-9CDF-362F22938B78}"/>
              </a:ext>
            </a:extLst>
          </p:cNvPr>
          <p:cNvSpPr>
            <a:spLocks noGrp="1"/>
          </p:cNvSpPr>
          <p:nvPr>
            <p:ph type="title"/>
          </p:nvPr>
        </p:nvSpPr>
        <p:spPr/>
        <p:txBody>
          <a:bodyPr/>
          <a:lstStyle/>
          <a:p>
            <a:r>
              <a:rPr lang="en-US" dirty="0"/>
              <a:t>Analytics</a:t>
            </a:r>
          </a:p>
        </p:txBody>
      </p:sp>
      <p:sp>
        <p:nvSpPr>
          <p:cNvPr id="7" name="Espace réservé du texte 6">
            <a:extLst>
              <a:ext uri="{FF2B5EF4-FFF2-40B4-BE49-F238E27FC236}">
                <a16:creationId xmlns:a16="http://schemas.microsoft.com/office/drawing/2014/main" id="{DA583D8E-C1F3-4FFB-84B5-3C39F9B23A53}"/>
              </a:ext>
            </a:extLst>
          </p:cNvPr>
          <p:cNvSpPr>
            <a:spLocks noGrp="1"/>
          </p:cNvSpPr>
          <p:nvPr>
            <p:ph type="body" sz="quarter" idx="11"/>
          </p:nvPr>
        </p:nvSpPr>
        <p:spPr/>
        <p:txBody>
          <a:bodyPr/>
          <a:lstStyle/>
          <a:p>
            <a:endParaRPr lang="en-US"/>
          </a:p>
        </p:txBody>
      </p:sp>
    </p:spTree>
    <p:custDataLst>
      <p:tags r:id="rId1"/>
    </p:custDataLst>
    <p:extLst>
      <p:ext uri="{BB962C8B-B14F-4D97-AF65-F5344CB8AC3E}">
        <p14:creationId xmlns:p14="http://schemas.microsoft.com/office/powerpoint/2010/main" val="871387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contenu 8">
            <a:extLst>
              <a:ext uri="{FF2B5EF4-FFF2-40B4-BE49-F238E27FC236}">
                <a16:creationId xmlns:a16="http://schemas.microsoft.com/office/drawing/2014/main" id="{0148503E-F8CD-485D-8BA4-C84920C6B12B}"/>
              </a:ext>
            </a:extLst>
          </p:cNvPr>
          <p:cNvSpPr>
            <a:spLocks noGrp="1"/>
          </p:cNvSpPr>
          <p:nvPr>
            <p:ph idx="1"/>
          </p:nvPr>
        </p:nvSpPr>
        <p:spPr/>
        <p:txBody>
          <a:bodyPr/>
          <a:lstStyle/>
          <a:p>
            <a:endParaRPr lang="en-US"/>
          </a:p>
        </p:txBody>
      </p:sp>
      <p:sp>
        <p:nvSpPr>
          <p:cNvPr id="8" name="Titre 7">
            <a:extLst>
              <a:ext uri="{FF2B5EF4-FFF2-40B4-BE49-F238E27FC236}">
                <a16:creationId xmlns:a16="http://schemas.microsoft.com/office/drawing/2014/main" id="{816577DC-C8A1-4985-816C-5E2F03A6D19E}"/>
              </a:ext>
            </a:extLst>
          </p:cNvPr>
          <p:cNvSpPr>
            <a:spLocks noGrp="1"/>
          </p:cNvSpPr>
          <p:nvPr>
            <p:ph type="title"/>
          </p:nvPr>
        </p:nvSpPr>
        <p:spPr/>
        <p:txBody>
          <a:bodyPr/>
          <a:lstStyle/>
          <a:p>
            <a:endParaRPr lang="en-US"/>
          </a:p>
        </p:txBody>
      </p:sp>
      <p:sp>
        <p:nvSpPr>
          <p:cNvPr id="10" name="Espace réservé du contenu 9">
            <a:extLst>
              <a:ext uri="{FF2B5EF4-FFF2-40B4-BE49-F238E27FC236}">
                <a16:creationId xmlns:a16="http://schemas.microsoft.com/office/drawing/2014/main" id="{7DC5065B-24A7-4214-8C8E-0A6C11C2C641}"/>
              </a:ext>
            </a:extLst>
          </p:cNvPr>
          <p:cNvSpPr>
            <a:spLocks noGrp="1"/>
          </p:cNvSpPr>
          <p:nvPr>
            <p:ph idx="10"/>
          </p:nvPr>
        </p:nvSpPr>
        <p:spPr/>
        <p:txBody>
          <a:bodyPr/>
          <a:lstStyle/>
          <a:p>
            <a:endParaRPr lang="en-US"/>
          </a:p>
        </p:txBody>
      </p:sp>
      <p:sp>
        <p:nvSpPr>
          <p:cNvPr id="11" name="Espace réservé du contenu 10">
            <a:extLst>
              <a:ext uri="{FF2B5EF4-FFF2-40B4-BE49-F238E27FC236}">
                <a16:creationId xmlns:a16="http://schemas.microsoft.com/office/drawing/2014/main" id="{559FB7FA-FACA-4C55-8281-95A3D5527D76}"/>
              </a:ext>
            </a:extLst>
          </p:cNvPr>
          <p:cNvSpPr>
            <a:spLocks noGrp="1"/>
          </p:cNvSpPr>
          <p:nvPr>
            <p:ph idx="11"/>
          </p:nvPr>
        </p:nvSpPr>
        <p:spPr/>
        <p:txBody>
          <a:bodyPr/>
          <a:lstStyle/>
          <a:p>
            <a:endParaRPr lang="en-US"/>
          </a:p>
        </p:txBody>
      </p:sp>
      <p:sp>
        <p:nvSpPr>
          <p:cNvPr id="12" name="Espace réservé du contenu 11">
            <a:extLst>
              <a:ext uri="{FF2B5EF4-FFF2-40B4-BE49-F238E27FC236}">
                <a16:creationId xmlns:a16="http://schemas.microsoft.com/office/drawing/2014/main" id="{FE5E37F7-CB9B-411E-B0F8-B9480C8EA7D4}"/>
              </a:ext>
            </a:extLst>
          </p:cNvPr>
          <p:cNvSpPr>
            <a:spLocks noGrp="1"/>
          </p:cNvSpPr>
          <p:nvPr>
            <p:ph idx="12"/>
          </p:nvPr>
        </p:nvSpPr>
        <p:spPr/>
        <p:txBody>
          <a:bodyPr/>
          <a:lstStyle/>
          <a:p>
            <a:endParaRPr lang="en-US"/>
          </a:p>
        </p:txBody>
      </p:sp>
      <p:sp>
        <p:nvSpPr>
          <p:cNvPr id="13" name="Espace réservé du texte 12">
            <a:extLst>
              <a:ext uri="{FF2B5EF4-FFF2-40B4-BE49-F238E27FC236}">
                <a16:creationId xmlns:a16="http://schemas.microsoft.com/office/drawing/2014/main" id="{FF4ED5DC-20AE-49CD-ADD8-764BDA6EAF34}"/>
              </a:ext>
            </a:extLst>
          </p:cNvPr>
          <p:cNvSpPr>
            <a:spLocks noGrp="1"/>
          </p:cNvSpPr>
          <p:nvPr>
            <p:ph type="body" sz="quarter" idx="13"/>
          </p:nvPr>
        </p:nvSpPr>
        <p:spPr/>
        <p:txBody>
          <a:bodyPr/>
          <a:lstStyle/>
          <a:p>
            <a:endParaRPr lang="en-US"/>
          </a:p>
        </p:txBody>
      </p:sp>
    </p:spTree>
    <p:custDataLst>
      <p:tags r:id="rId1"/>
    </p:custDataLst>
    <p:extLst>
      <p:ext uri="{BB962C8B-B14F-4D97-AF65-F5344CB8AC3E}">
        <p14:creationId xmlns:p14="http://schemas.microsoft.com/office/powerpoint/2010/main" val="2497758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26CBD99E-FA52-4FE9-B74D-9C46A089FE6D}"/>
              </a:ext>
            </a:extLst>
          </p:cNvPr>
          <p:cNvSpPr>
            <a:spLocks noGrp="1"/>
          </p:cNvSpPr>
          <p:nvPr>
            <p:ph idx="1"/>
          </p:nvPr>
        </p:nvSpPr>
        <p:spPr/>
        <p:txBody>
          <a:bodyPr/>
          <a:lstStyle/>
          <a:p>
            <a:endParaRPr lang="en-US"/>
          </a:p>
        </p:txBody>
      </p:sp>
      <p:sp>
        <p:nvSpPr>
          <p:cNvPr id="5" name="Titre 4">
            <a:extLst>
              <a:ext uri="{FF2B5EF4-FFF2-40B4-BE49-F238E27FC236}">
                <a16:creationId xmlns:a16="http://schemas.microsoft.com/office/drawing/2014/main" id="{AB65225F-45CA-4552-9E2E-2305D99B7209}"/>
              </a:ext>
            </a:extLst>
          </p:cNvPr>
          <p:cNvSpPr>
            <a:spLocks noGrp="1"/>
          </p:cNvSpPr>
          <p:nvPr>
            <p:ph type="title"/>
          </p:nvPr>
        </p:nvSpPr>
        <p:spPr/>
        <p:txBody>
          <a:bodyPr/>
          <a:lstStyle/>
          <a:p>
            <a:endParaRPr lang="en-US"/>
          </a:p>
        </p:txBody>
      </p:sp>
      <p:sp>
        <p:nvSpPr>
          <p:cNvPr id="7" name="Espace réservé du texte 6">
            <a:extLst>
              <a:ext uri="{FF2B5EF4-FFF2-40B4-BE49-F238E27FC236}">
                <a16:creationId xmlns:a16="http://schemas.microsoft.com/office/drawing/2014/main" id="{9707D5F7-BC0D-42EA-9D43-F85640D21463}"/>
              </a:ext>
            </a:extLst>
          </p:cNvPr>
          <p:cNvSpPr>
            <a:spLocks noGrp="1"/>
          </p:cNvSpPr>
          <p:nvPr>
            <p:ph type="body" sz="quarter" idx="11"/>
          </p:nvPr>
        </p:nvSpPr>
        <p:spPr/>
        <p:txBody>
          <a:bodyPr/>
          <a:lstStyle/>
          <a:p>
            <a:endParaRPr lang="en-US"/>
          </a:p>
        </p:txBody>
      </p:sp>
    </p:spTree>
    <p:custDataLst>
      <p:tags r:id="rId1"/>
    </p:custDataLst>
    <p:extLst>
      <p:ext uri="{BB962C8B-B14F-4D97-AF65-F5344CB8AC3E}">
        <p14:creationId xmlns:p14="http://schemas.microsoft.com/office/powerpoint/2010/main" val="1010254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79563B9-F33E-41A2-9E7C-9C7330A9E162}"/>
              </a:ext>
            </a:extLst>
          </p:cNvPr>
          <p:cNvSpPr>
            <a:spLocks noGrp="1"/>
          </p:cNvSpPr>
          <p:nvPr>
            <p:ph type="ctrTitle"/>
          </p:nvPr>
        </p:nvSpPr>
        <p:spPr/>
        <p:txBody>
          <a:bodyPr/>
          <a:lstStyle/>
          <a:p>
            <a:r>
              <a:rPr lang="en-US" dirty="0"/>
              <a:t>Install/upgrade APIM</a:t>
            </a:r>
          </a:p>
        </p:txBody>
      </p:sp>
      <p:sp>
        <p:nvSpPr>
          <p:cNvPr id="5" name="Sous-titre 4">
            <a:extLst>
              <a:ext uri="{FF2B5EF4-FFF2-40B4-BE49-F238E27FC236}">
                <a16:creationId xmlns:a16="http://schemas.microsoft.com/office/drawing/2014/main" id="{D63685A6-4DF4-4598-9025-FBFF02FA2104}"/>
              </a:ext>
            </a:extLst>
          </p:cNvPr>
          <p:cNvSpPr>
            <a:spLocks noGrp="1"/>
          </p:cNvSpPr>
          <p:nvPr>
            <p:ph type="subTitle" idx="1"/>
          </p:nvPr>
        </p:nvSpPr>
        <p:spPr/>
        <p:txBody>
          <a:bodyPr/>
          <a:lstStyle/>
          <a:p>
            <a:r>
              <a:rPr lang="en-US" dirty="0"/>
              <a:t>Install APIM</a:t>
            </a:r>
          </a:p>
        </p:txBody>
      </p:sp>
    </p:spTree>
    <p:custDataLst>
      <p:tags r:id="rId1"/>
    </p:custDataLst>
    <p:extLst>
      <p:ext uri="{BB962C8B-B14F-4D97-AF65-F5344CB8AC3E}">
        <p14:creationId xmlns:p14="http://schemas.microsoft.com/office/powerpoint/2010/main" val="2221716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2C7CD84B-4B75-4974-BE14-35289C14D94A}"/>
              </a:ext>
            </a:extLst>
          </p:cNvPr>
          <p:cNvSpPr>
            <a:spLocks noGrp="1"/>
          </p:cNvSpPr>
          <p:nvPr>
            <p:ph idx="1"/>
          </p:nvPr>
        </p:nvSpPr>
        <p:spPr/>
        <p:txBody>
          <a:bodyPr/>
          <a:lstStyle/>
          <a:p>
            <a:r>
              <a:rPr lang="en-US" dirty="0"/>
              <a:t>2 ways to install :</a:t>
            </a:r>
          </a:p>
          <a:p>
            <a:pPr lvl="1"/>
            <a:r>
              <a:rPr lang="en-US" dirty="0"/>
              <a:t>Graphical mode</a:t>
            </a:r>
          </a:p>
          <a:p>
            <a:pPr lvl="1"/>
            <a:r>
              <a:rPr lang="en-US" dirty="0"/>
              <a:t>Unattended</a:t>
            </a:r>
          </a:p>
          <a:p>
            <a:pPr lvl="1"/>
            <a:endParaRPr lang="en-US" dirty="0"/>
          </a:p>
          <a:p>
            <a:endParaRPr lang="en-US" dirty="0"/>
          </a:p>
          <a:p>
            <a:r>
              <a:rPr lang="en-US" dirty="0"/>
              <a:t>Here is a list of tools that we will use: </a:t>
            </a:r>
          </a:p>
          <a:p>
            <a:pPr lvl="1"/>
            <a:r>
              <a:rPr lang="en-US" dirty="0"/>
              <a:t>Managed domain</a:t>
            </a:r>
          </a:p>
          <a:p>
            <a:pPr lvl="1"/>
            <a:r>
              <a:rPr lang="en-US" dirty="0"/>
              <a:t>Start/stop</a:t>
            </a:r>
          </a:p>
        </p:txBody>
      </p:sp>
      <p:sp>
        <p:nvSpPr>
          <p:cNvPr id="5" name="Titre 4">
            <a:extLst>
              <a:ext uri="{FF2B5EF4-FFF2-40B4-BE49-F238E27FC236}">
                <a16:creationId xmlns:a16="http://schemas.microsoft.com/office/drawing/2014/main" id="{0B986699-5EA7-4C73-BE73-D08CB6BB0361}"/>
              </a:ext>
            </a:extLst>
          </p:cNvPr>
          <p:cNvSpPr>
            <a:spLocks noGrp="1"/>
          </p:cNvSpPr>
          <p:nvPr>
            <p:ph type="title"/>
          </p:nvPr>
        </p:nvSpPr>
        <p:spPr/>
        <p:txBody>
          <a:bodyPr/>
          <a:lstStyle/>
          <a:p>
            <a:endParaRPr lang="en-US"/>
          </a:p>
        </p:txBody>
      </p:sp>
      <p:sp>
        <p:nvSpPr>
          <p:cNvPr id="7" name="Espace réservé du texte 6">
            <a:extLst>
              <a:ext uri="{FF2B5EF4-FFF2-40B4-BE49-F238E27FC236}">
                <a16:creationId xmlns:a16="http://schemas.microsoft.com/office/drawing/2014/main" id="{22D060DF-2F1B-43F4-AA65-C97D8DA673A7}"/>
              </a:ext>
            </a:extLst>
          </p:cNvPr>
          <p:cNvSpPr>
            <a:spLocks noGrp="1"/>
          </p:cNvSpPr>
          <p:nvPr>
            <p:ph type="body" sz="quarter" idx="11"/>
          </p:nvPr>
        </p:nvSpPr>
        <p:spPr/>
        <p:txBody>
          <a:bodyPr/>
          <a:lstStyle/>
          <a:p>
            <a:endParaRPr lang="en-US"/>
          </a:p>
        </p:txBody>
      </p:sp>
    </p:spTree>
    <p:custDataLst>
      <p:tags r:id="rId1"/>
    </p:custDataLst>
    <p:extLst>
      <p:ext uri="{BB962C8B-B14F-4D97-AF65-F5344CB8AC3E}">
        <p14:creationId xmlns:p14="http://schemas.microsoft.com/office/powerpoint/2010/main" val="2456460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7A48BA29-A9CE-4144-B055-9AAF0DD5234F}"/>
              </a:ext>
            </a:extLst>
          </p:cNvPr>
          <p:cNvSpPr>
            <a:spLocks noGrp="1"/>
          </p:cNvSpPr>
          <p:nvPr>
            <p:ph type="ctrTitle"/>
          </p:nvPr>
        </p:nvSpPr>
        <p:spPr/>
        <p:txBody>
          <a:bodyPr/>
          <a:lstStyle/>
          <a:p>
            <a:r>
              <a:rPr lang="en-US" dirty="0"/>
              <a:t>Install/upgrade APIM</a:t>
            </a:r>
          </a:p>
        </p:txBody>
      </p:sp>
      <p:sp>
        <p:nvSpPr>
          <p:cNvPr id="5" name="Sous-titre 4">
            <a:extLst>
              <a:ext uri="{FF2B5EF4-FFF2-40B4-BE49-F238E27FC236}">
                <a16:creationId xmlns:a16="http://schemas.microsoft.com/office/drawing/2014/main" id="{AD7A31AB-4A9B-4877-8C1C-A72264FE0FDC}"/>
              </a:ext>
            </a:extLst>
          </p:cNvPr>
          <p:cNvSpPr>
            <a:spLocks noGrp="1"/>
          </p:cNvSpPr>
          <p:nvPr>
            <p:ph type="subTitle" idx="1"/>
          </p:nvPr>
        </p:nvSpPr>
        <p:spPr/>
        <p:txBody>
          <a:bodyPr/>
          <a:lstStyle/>
          <a:p>
            <a:r>
              <a:rPr lang="en-US" dirty="0"/>
              <a:t>Install APIM</a:t>
            </a:r>
          </a:p>
        </p:txBody>
      </p:sp>
    </p:spTree>
    <p:custDataLst>
      <p:tags r:id="rId1"/>
    </p:custDataLst>
    <p:extLst>
      <p:ext uri="{BB962C8B-B14F-4D97-AF65-F5344CB8AC3E}">
        <p14:creationId xmlns:p14="http://schemas.microsoft.com/office/powerpoint/2010/main" val="236865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103F06C5-B06E-4DC8-86AD-AB50BA9FDAD9}"/>
              </a:ext>
            </a:extLst>
          </p:cNvPr>
          <p:cNvSpPr>
            <a:spLocks noGrp="1"/>
          </p:cNvSpPr>
          <p:nvPr>
            <p:ph idx="1"/>
          </p:nvPr>
        </p:nvSpPr>
        <p:spPr/>
        <p:txBody>
          <a:bodyPr/>
          <a:lstStyle/>
          <a:p>
            <a:r>
              <a:rPr lang="en-US" sz="2800" dirty="0">
                <a:latin typeface="+mn-lt"/>
              </a:rPr>
              <a:t>Understand any roles of the API Management components on a Virtual Machine</a:t>
            </a:r>
          </a:p>
          <a:p>
            <a:r>
              <a:rPr lang="en-US" sz="2800" dirty="0">
                <a:latin typeface="+mn-lt"/>
              </a:rPr>
              <a:t>Understand tools provided by Axway to operate the solution</a:t>
            </a:r>
          </a:p>
          <a:p>
            <a:r>
              <a:rPr lang="en-US" sz="2800" dirty="0">
                <a:latin typeface="+mn-lt"/>
              </a:rPr>
              <a:t>Discover the policy studio</a:t>
            </a:r>
          </a:p>
          <a:p>
            <a:r>
              <a:rPr lang="en-US" sz="2800" dirty="0">
                <a:latin typeface="+mn-lt"/>
              </a:rPr>
              <a:t>Follow 3 labs :</a:t>
            </a:r>
          </a:p>
          <a:p>
            <a:pPr lvl="1"/>
            <a:r>
              <a:rPr lang="en-US" dirty="0">
                <a:latin typeface="+mn-lt"/>
              </a:rPr>
              <a:t>Install all components in unattended mode (excepted for the policy studio)</a:t>
            </a:r>
          </a:p>
          <a:p>
            <a:pPr lvl="1"/>
            <a:r>
              <a:rPr lang="en-US" dirty="0">
                <a:latin typeface="+mn-lt"/>
              </a:rPr>
              <a:t>Use the policy studio to setting up manually the API Management, Discover the UI.</a:t>
            </a:r>
          </a:p>
          <a:p>
            <a:pPr lvl="1"/>
            <a:r>
              <a:rPr lang="en-US" dirty="0">
                <a:latin typeface="+mn-lt"/>
              </a:rPr>
              <a:t>Apply Security </a:t>
            </a:r>
            <a:r>
              <a:rPr lang="en-US" dirty="0" err="1">
                <a:latin typeface="+mn-lt"/>
              </a:rPr>
              <a:t>patchs</a:t>
            </a:r>
            <a:endParaRPr lang="en-US" dirty="0">
              <a:latin typeface="+mn-lt"/>
            </a:endParaRPr>
          </a:p>
          <a:p>
            <a:endParaRPr lang="en-US" dirty="0"/>
          </a:p>
        </p:txBody>
      </p:sp>
      <p:sp>
        <p:nvSpPr>
          <p:cNvPr id="4" name="Titre 3">
            <a:extLst>
              <a:ext uri="{FF2B5EF4-FFF2-40B4-BE49-F238E27FC236}">
                <a16:creationId xmlns:a16="http://schemas.microsoft.com/office/drawing/2014/main" id="{0B78FF0B-77C7-4455-AE96-51B18C2A262F}"/>
              </a:ext>
            </a:extLst>
          </p:cNvPr>
          <p:cNvSpPr>
            <a:spLocks noGrp="1"/>
          </p:cNvSpPr>
          <p:nvPr>
            <p:ph type="title"/>
          </p:nvPr>
        </p:nvSpPr>
        <p:spPr/>
        <p:txBody>
          <a:bodyPr/>
          <a:lstStyle/>
          <a:p>
            <a:endParaRPr lang="en-US"/>
          </a:p>
        </p:txBody>
      </p:sp>
      <p:sp>
        <p:nvSpPr>
          <p:cNvPr id="2" name="ZoneTexte 1">
            <a:extLst>
              <a:ext uri="{FF2B5EF4-FFF2-40B4-BE49-F238E27FC236}">
                <a16:creationId xmlns:a16="http://schemas.microsoft.com/office/drawing/2014/main" id="{E618077B-29D5-4022-B834-437AB42B0560}"/>
              </a:ext>
            </a:extLst>
          </p:cNvPr>
          <p:cNvSpPr txBox="1"/>
          <p:nvPr/>
        </p:nvSpPr>
        <p:spPr>
          <a:xfrm>
            <a:off x="2104373" y="6288335"/>
            <a:ext cx="8392438" cy="461665"/>
          </a:xfrm>
          <a:prstGeom prst="rect">
            <a:avLst/>
          </a:prstGeom>
          <a:noFill/>
        </p:spPr>
        <p:txBody>
          <a:bodyPr wrap="square" rtlCol="0">
            <a:spAutoFit/>
          </a:bodyPr>
          <a:lstStyle/>
          <a:p>
            <a:r>
              <a:rPr lang="en-US" sz="2400" dirty="0">
                <a:solidFill>
                  <a:srgbClr val="FF0000"/>
                </a:solidFill>
              </a:rPr>
              <a:t>What about security patch ? </a:t>
            </a:r>
          </a:p>
        </p:txBody>
      </p:sp>
    </p:spTree>
    <p:custDataLst>
      <p:tags r:id="rId1"/>
    </p:custDataLst>
    <p:extLst>
      <p:ext uri="{BB962C8B-B14F-4D97-AF65-F5344CB8AC3E}">
        <p14:creationId xmlns:p14="http://schemas.microsoft.com/office/powerpoint/2010/main" val="114453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B289E07B-8070-4C2A-BA9D-9E9B83ED738F}"/>
              </a:ext>
            </a:extLst>
          </p:cNvPr>
          <p:cNvSpPr>
            <a:spLocks noGrp="1"/>
          </p:cNvSpPr>
          <p:nvPr>
            <p:ph idx="1"/>
          </p:nvPr>
        </p:nvSpPr>
        <p:spPr/>
        <p:txBody>
          <a:bodyPr/>
          <a:lstStyle/>
          <a:p>
            <a:pPr marL="0" indent="0">
              <a:buNone/>
            </a:pPr>
            <a:r>
              <a:rPr lang="en-US" dirty="0"/>
              <a:t>To show: </a:t>
            </a:r>
          </a:p>
          <a:p>
            <a:r>
              <a:rPr lang="en-US" dirty="0"/>
              <a:t>Install prerequisite libraries</a:t>
            </a:r>
          </a:p>
          <a:p>
            <a:r>
              <a:rPr lang="en-US" dirty="0"/>
              <a:t>Install </a:t>
            </a:r>
            <a:r>
              <a:rPr lang="en-US" dirty="0" err="1"/>
              <a:t>Mysql</a:t>
            </a:r>
            <a:r>
              <a:rPr lang="en-US" dirty="0"/>
              <a:t> database</a:t>
            </a:r>
          </a:p>
          <a:p>
            <a:r>
              <a:rPr lang="en-US" dirty="0"/>
              <a:t>Download the APIM package</a:t>
            </a:r>
          </a:p>
          <a:p>
            <a:r>
              <a:rPr lang="en-US" dirty="0"/>
              <a:t>Install Admin node manager</a:t>
            </a:r>
          </a:p>
          <a:p>
            <a:r>
              <a:rPr lang="en-US" dirty="0"/>
              <a:t>Install API Gateway instance</a:t>
            </a:r>
          </a:p>
          <a:p>
            <a:r>
              <a:rPr lang="en-US" dirty="0"/>
              <a:t>Install analytics</a:t>
            </a:r>
          </a:p>
        </p:txBody>
      </p:sp>
      <p:sp>
        <p:nvSpPr>
          <p:cNvPr id="5" name="Titre 4">
            <a:extLst>
              <a:ext uri="{FF2B5EF4-FFF2-40B4-BE49-F238E27FC236}">
                <a16:creationId xmlns:a16="http://schemas.microsoft.com/office/drawing/2014/main" id="{27A72475-2934-4E29-8715-AB3A32E48477}"/>
              </a:ext>
            </a:extLst>
          </p:cNvPr>
          <p:cNvSpPr>
            <a:spLocks noGrp="1"/>
          </p:cNvSpPr>
          <p:nvPr>
            <p:ph type="title"/>
          </p:nvPr>
        </p:nvSpPr>
        <p:spPr/>
        <p:txBody>
          <a:bodyPr/>
          <a:lstStyle/>
          <a:p>
            <a:endParaRPr lang="en-US"/>
          </a:p>
        </p:txBody>
      </p:sp>
      <p:sp>
        <p:nvSpPr>
          <p:cNvPr id="7" name="Espace réservé du texte 6">
            <a:extLst>
              <a:ext uri="{FF2B5EF4-FFF2-40B4-BE49-F238E27FC236}">
                <a16:creationId xmlns:a16="http://schemas.microsoft.com/office/drawing/2014/main" id="{2E5D61D5-92F0-4277-9C1C-CB0C3D1D2AA1}"/>
              </a:ext>
            </a:extLst>
          </p:cNvPr>
          <p:cNvSpPr>
            <a:spLocks noGrp="1"/>
          </p:cNvSpPr>
          <p:nvPr>
            <p:ph type="body" sz="quarter" idx="11"/>
          </p:nvPr>
        </p:nvSpPr>
        <p:spPr/>
        <p:txBody>
          <a:bodyPr/>
          <a:lstStyle/>
          <a:p>
            <a:endParaRPr lang="en-US"/>
          </a:p>
        </p:txBody>
      </p:sp>
    </p:spTree>
    <p:custDataLst>
      <p:tags r:id="rId1"/>
    </p:custDataLst>
    <p:extLst>
      <p:ext uri="{BB962C8B-B14F-4D97-AF65-F5344CB8AC3E}">
        <p14:creationId xmlns:p14="http://schemas.microsoft.com/office/powerpoint/2010/main" val="3932155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79563B9-F33E-41A2-9E7C-9C7330A9E162}"/>
              </a:ext>
            </a:extLst>
          </p:cNvPr>
          <p:cNvSpPr>
            <a:spLocks noGrp="1"/>
          </p:cNvSpPr>
          <p:nvPr>
            <p:ph type="ctrTitle"/>
          </p:nvPr>
        </p:nvSpPr>
        <p:spPr/>
        <p:txBody>
          <a:bodyPr/>
          <a:lstStyle/>
          <a:p>
            <a:r>
              <a:rPr lang="en-US" dirty="0"/>
              <a:t>Install/upgrade APIM</a:t>
            </a:r>
          </a:p>
        </p:txBody>
      </p:sp>
      <p:sp>
        <p:nvSpPr>
          <p:cNvPr id="5" name="Sous-titre 4">
            <a:extLst>
              <a:ext uri="{FF2B5EF4-FFF2-40B4-BE49-F238E27FC236}">
                <a16:creationId xmlns:a16="http://schemas.microsoft.com/office/drawing/2014/main" id="{D63685A6-4DF4-4598-9025-FBFF02FA2104}"/>
              </a:ext>
            </a:extLst>
          </p:cNvPr>
          <p:cNvSpPr>
            <a:spLocks noGrp="1"/>
          </p:cNvSpPr>
          <p:nvPr>
            <p:ph type="subTitle" idx="1"/>
          </p:nvPr>
        </p:nvSpPr>
        <p:spPr/>
        <p:txBody>
          <a:bodyPr/>
          <a:lstStyle/>
          <a:p>
            <a:pPr>
              <a:buFont typeface="+mj-lt"/>
              <a:buAutoNum type="arabicPeriod" startAt="2"/>
            </a:pPr>
            <a:r>
              <a:rPr lang="en-US" dirty="0"/>
              <a:t>Basic Operations</a:t>
            </a:r>
          </a:p>
        </p:txBody>
      </p:sp>
    </p:spTree>
    <p:custDataLst>
      <p:tags r:id="rId1"/>
    </p:custDataLst>
    <p:extLst>
      <p:ext uri="{BB962C8B-B14F-4D97-AF65-F5344CB8AC3E}">
        <p14:creationId xmlns:p14="http://schemas.microsoft.com/office/powerpoint/2010/main" val="3795474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2C7CD84B-4B75-4974-BE14-35289C14D94A}"/>
              </a:ext>
            </a:extLst>
          </p:cNvPr>
          <p:cNvSpPr>
            <a:spLocks noGrp="1"/>
          </p:cNvSpPr>
          <p:nvPr>
            <p:ph idx="1"/>
          </p:nvPr>
        </p:nvSpPr>
        <p:spPr/>
        <p:txBody>
          <a:bodyPr>
            <a:normAutofit fontScale="77500" lnSpcReduction="20000"/>
          </a:bodyPr>
          <a:lstStyle/>
          <a:p>
            <a:r>
              <a:rPr lang="en-US" dirty="0"/>
              <a:t>Start/stop/status of instances</a:t>
            </a:r>
          </a:p>
          <a:p>
            <a:pPr lvl="1"/>
            <a:r>
              <a:rPr lang="en-US" dirty="0"/>
              <a:t>From the UI</a:t>
            </a:r>
          </a:p>
          <a:p>
            <a:pPr lvl="1"/>
            <a:r>
              <a:rPr lang="en-US" dirty="0"/>
              <a:t>Fin Command line</a:t>
            </a:r>
          </a:p>
          <a:p>
            <a:r>
              <a:rPr lang="en-US" dirty="0"/>
              <a:t>API Gateway instance :</a:t>
            </a:r>
          </a:p>
          <a:p>
            <a:pPr marL="285750" indent="-285750">
              <a:buFont typeface="Arial" panose="020B0604020202020204" pitchFamily="34" charset="0"/>
              <a:buChar char="•"/>
            </a:pPr>
            <a:r>
              <a:rPr lang="en-US" b="1" dirty="0"/>
              <a:t>Executable</a:t>
            </a:r>
          </a:p>
          <a:p>
            <a:r>
              <a:rPr lang="en-US" i="1" dirty="0" err="1"/>
              <a:t>apigateway</a:t>
            </a:r>
            <a:r>
              <a:rPr lang="en-US" i="1" dirty="0"/>
              <a:t>/</a:t>
            </a:r>
            <a:r>
              <a:rPr lang="en-US" i="1" dirty="0" err="1"/>
              <a:t>posix</a:t>
            </a:r>
            <a:r>
              <a:rPr lang="en-US" i="1" dirty="0"/>
              <a:t>/bin/</a:t>
            </a:r>
            <a:r>
              <a:rPr lang="en-US" i="1" dirty="0" err="1"/>
              <a:t>startinstance</a:t>
            </a:r>
            <a:endParaRPr lang="en-US" i="1" dirty="0"/>
          </a:p>
          <a:p>
            <a:pPr marL="285750" indent="-285750">
              <a:buFont typeface="Arial" panose="020B0604020202020204" pitchFamily="34" charset="0"/>
              <a:buChar char="•"/>
            </a:pPr>
            <a:r>
              <a:rPr lang="en-US" b="1" dirty="0"/>
              <a:t>Start</a:t>
            </a:r>
          </a:p>
          <a:p>
            <a:r>
              <a:rPr lang="en-US" i="1" dirty="0" err="1"/>
              <a:t>startinstance</a:t>
            </a:r>
            <a:r>
              <a:rPr lang="en-US" i="1" dirty="0"/>
              <a:t> -n "QuickStart Server" -g "QuickStart Group" </a:t>
            </a:r>
            <a:r>
              <a:rPr lang="en-US" b="1" i="1" u="sng" dirty="0"/>
              <a:t>-d</a:t>
            </a:r>
            <a:endParaRPr lang="en-US" b="1" u="sng" dirty="0"/>
          </a:p>
          <a:p>
            <a:pPr marL="285750" indent="-285750">
              <a:buFont typeface="Arial" panose="020B0604020202020204" pitchFamily="34" charset="0"/>
              <a:buChar char="•"/>
            </a:pPr>
            <a:r>
              <a:rPr lang="en-US" b="1" dirty="0"/>
              <a:t>Stop</a:t>
            </a:r>
          </a:p>
          <a:p>
            <a:r>
              <a:rPr lang="en-US" i="1" dirty="0" err="1"/>
              <a:t>startinstance</a:t>
            </a:r>
            <a:r>
              <a:rPr lang="en-US" i="1" dirty="0"/>
              <a:t> -n "QuickStart Server" -g "QuickStart Group" </a:t>
            </a:r>
            <a:r>
              <a:rPr lang="en-US" b="1" i="1" u="sng" dirty="0"/>
              <a:t>-k</a:t>
            </a:r>
          </a:p>
          <a:p>
            <a:pPr marL="285750" indent="-285750">
              <a:buFont typeface="Arial" panose="020B0604020202020204" pitchFamily="34" charset="0"/>
              <a:buChar char="•"/>
            </a:pPr>
            <a:r>
              <a:rPr lang="en-US" b="1" dirty="0"/>
              <a:t>Status</a:t>
            </a:r>
          </a:p>
          <a:p>
            <a:r>
              <a:rPr lang="en-US" i="1" dirty="0" err="1"/>
              <a:t>ps</a:t>
            </a:r>
            <a:r>
              <a:rPr lang="en-US" i="1" dirty="0"/>
              <a:t> -</a:t>
            </a:r>
            <a:r>
              <a:rPr lang="en-US" i="1" dirty="0" err="1"/>
              <a:t>eaf</a:t>
            </a:r>
            <a:r>
              <a:rPr lang="en-US" i="1" dirty="0"/>
              <a:t> | grep -</a:t>
            </a:r>
            <a:r>
              <a:rPr lang="en-US" i="1" dirty="0" err="1"/>
              <a:t>i</a:t>
            </a:r>
            <a:r>
              <a:rPr lang="en-US" i="1" dirty="0"/>
              <a:t> " "QuickStart Server" </a:t>
            </a:r>
          </a:p>
          <a:p>
            <a:r>
              <a:rPr lang="en-US" i="1" dirty="0"/>
              <a:t>netstat -an | grep 8080</a:t>
            </a:r>
          </a:p>
          <a:p>
            <a:endParaRPr lang="en-US" dirty="0"/>
          </a:p>
          <a:p>
            <a:endParaRPr lang="en-US" dirty="0"/>
          </a:p>
        </p:txBody>
      </p:sp>
      <p:sp>
        <p:nvSpPr>
          <p:cNvPr id="5" name="Titre 4">
            <a:extLst>
              <a:ext uri="{FF2B5EF4-FFF2-40B4-BE49-F238E27FC236}">
                <a16:creationId xmlns:a16="http://schemas.microsoft.com/office/drawing/2014/main" id="{0B986699-5EA7-4C73-BE73-D08CB6BB0361}"/>
              </a:ext>
            </a:extLst>
          </p:cNvPr>
          <p:cNvSpPr>
            <a:spLocks noGrp="1"/>
          </p:cNvSpPr>
          <p:nvPr>
            <p:ph type="title"/>
          </p:nvPr>
        </p:nvSpPr>
        <p:spPr/>
        <p:txBody>
          <a:bodyPr/>
          <a:lstStyle/>
          <a:p>
            <a:endParaRPr lang="en-US"/>
          </a:p>
        </p:txBody>
      </p:sp>
      <p:sp>
        <p:nvSpPr>
          <p:cNvPr id="7" name="Espace réservé du texte 6">
            <a:extLst>
              <a:ext uri="{FF2B5EF4-FFF2-40B4-BE49-F238E27FC236}">
                <a16:creationId xmlns:a16="http://schemas.microsoft.com/office/drawing/2014/main" id="{22D060DF-2F1B-43F4-AA65-C97D8DA673A7}"/>
              </a:ext>
            </a:extLst>
          </p:cNvPr>
          <p:cNvSpPr>
            <a:spLocks noGrp="1"/>
          </p:cNvSpPr>
          <p:nvPr>
            <p:ph type="body" sz="quarter" idx="11"/>
          </p:nvPr>
        </p:nvSpPr>
        <p:spPr/>
        <p:txBody>
          <a:bodyPr/>
          <a:lstStyle/>
          <a:p>
            <a:endParaRPr lang="en-US"/>
          </a:p>
        </p:txBody>
      </p:sp>
    </p:spTree>
    <p:custDataLst>
      <p:tags r:id="rId1"/>
    </p:custDataLst>
    <p:extLst>
      <p:ext uri="{BB962C8B-B14F-4D97-AF65-F5344CB8AC3E}">
        <p14:creationId xmlns:p14="http://schemas.microsoft.com/office/powerpoint/2010/main" val="3379082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7A48BA29-A9CE-4144-B055-9AAF0DD5234F}"/>
              </a:ext>
            </a:extLst>
          </p:cNvPr>
          <p:cNvSpPr>
            <a:spLocks noGrp="1"/>
          </p:cNvSpPr>
          <p:nvPr>
            <p:ph type="ctrTitle"/>
          </p:nvPr>
        </p:nvSpPr>
        <p:spPr/>
        <p:txBody>
          <a:bodyPr/>
          <a:lstStyle/>
          <a:p>
            <a:r>
              <a:rPr lang="en-US" dirty="0"/>
              <a:t>Install/upgrade APIM</a:t>
            </a:r>
          </a:p>
        </p:txBody>
      </p:sp>
      <p:sp>
        <p:nvSpPr>
          <p:cNvPr id="5" name="Sous-titre 4">
            <a:extLst>
              <a:ext uri="{FF2B5EF4-FFF2-40B4-BE49-F238E27FC236}">
                <a16:creationId xmlns:a16="http://schemas.microsoft.com/office/drawing/2014/main" id="{AD7A31AB-4A9B-4877-8C1C-A72264FE0FDC}"/>
              </a:ext>
            </a:extLst>
          </p:cNvPr>
          <p:cNvSpPr>
            <a:spLocks noGrp="1"/>
          </p:cNvSpPr>
          <p:nvPr>
            <p:ph type="subTitle" idx="1"/>
          </p:nvPr>
        </p:nvSpPr>
        <p:spPr/>
        <p:txBody>
          <a:bodyPr/>
          <a:lstStyle/>
          <a:p>
            <a:pPr>
              <a:buFont typeface="+mj-lt"/>
              <a:buAutoNum type="arabicPeriod" startAt="2"/>
            </a:pPr>
            <a:r>
              <a:rPr lang="en-US" dirty="0"/>
              <a:t>Basic Operations</a:t>
            </a:r>
          </a:p>
        </p:txBody>
      </p:sp>
    </p:spTree>
    <p:custDataLst>
      <p:tags r:id="rId1"/>
    </p:custDataLst>
    <p:extLst>
      <p:ext uri="{BB962C8B-B14F-4D97-AF65-F5344CB8AC3E}">
        <p14:creationId xmlns:p14="http://schemas.microsoft.com/office/powerpoint/2010/main" val="2838341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B289E07B-8070-4C2A-BA9D-9E9B83ED738F}"/>
              </a:ext>
            </a:extLst>
          </p:cNvPr>
          <p:cNvSpPr>
            <a:spLocks noGrp="1"/>
          </p:cNvSpPr>
          <p:nvPr>
            <p:ph idx="1"/>
          </p:nvPr>
        </p:nvSpPr>
        <p:spPr/>
        <p:txBody>
          <a:bodyPr/>
          <a:lstStyle/>
          <a:p>
            <a:r>
              <a:rPr lang="en-US" dirty="0"/>
              <a:t>Configure the prerequisites</a:t>
            </a:r>
          </a:p>
        </p:txBody>
      </p:sp>
      <p:sp>
        <p:nvSpPr>
          <p:cNvPr id="5" name="Titre 4">
            <a:extLst>
              <a:ext uri="{FF2B5EF4-FFF2-40B4-BE49-F238E27FC236}">
                <a16:creationId xmlns:a16="http://schemas.microsoft.com/office/drawing/2014/main" id="{27A72475-2934-4E29-8715-AB3A32E48477}"/>
              </a:ext>
            </a:extLst>
          </p:cNvPr>
          <p:cNvSpPr>
            <a:spLocks noGrp="1"/>
          </p:cNvSpPr>
          <p:nvPr>
            <p:ph type="title"/>
          </p:nvPr>
        </p:nvSpPr>
        <p:spPr/>
        <p:txBody>
          <a:bodyPr/>
          <a:lstStyle/>
          <a:p>
            <a:endParaRPr lang="en-US"/>
          </a:p>
        </p:txBody>
      </p:sp>
      <p:sp>
        <p:nvSpPr>
          <p:cNvPr id="7" name="Espace réservé du texte 6">
            <a:extLst>
              <a:ext uri="{FF2B5EF4-FFF2-40B4-BE49-F238E27FC236}">
                <a16:creationId xmlns:a16="http://schemas.microsoft.com/office/drawing/2014/main" id="{2E5D61D5-92F0-4277-9C1C-CB0C3D1D2AA1}"/>
              </a:ext>
            </a:extLst>
          </p:cNvPr>
          <p:cNvSpPr>
            <a:spLocks noGrp="1"/>
          </p:cNvSpPr>
          <p:nvPr>
            <p:ph type="body" sz="quarter" idx="11"/>
          </p:nvPr>
        </p:nvSpPr>
        <p:spPr/>
        <p:txBody>
          <a:bodyPr/>
          <a:lstStyle/>
          <a:p>
            <a:endParaRPr lang="en-US"/>
          </a:p>
        </p:txBody>
      </p:sp>
    </p:spTree>
    <p:custDataLst>
      <p:tags r:id="rId1"/>
    </p:custDataLst>
    <p:extLst>
      <p:ext uri="{BB962C8B-B14F-4D97-AF65-F5344CB8AC3E}">
        <p14:creationId xmlns:p14="http://schemas.microsoft.com/office/powerpoint/2010/main" val="4162826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79563B9-F33E-41A2-9E7C-9C7330A9E162}"/>
              </a:ext>
            </a:extLst>
          </p:cNvPr>
          <p:cNvSpPr>
            <a:spLocks noGrp="1"/>
          </p:cNvSpPr>
          <p:nvPr>
            <p:ph type="ctrTitle"/>
          </p:nvPr>
        </p:nvSpPr>
        <p:spPr/>
        <p:txBody>
          <a:bodyPr/>
          <a:lstStyle/>
          <a:p>
            <a:r>
              <a:rPr lang="en-US" dirty="0"/>
              <a:t>Install/upgrade APIM</a:t>
            </a:r>
          </a:p>
        </p:txBody>
      </p:sp>
      <p:sp>
        <p:nvSpPr>
          <p:cNvPr id="5" name="Sous-titre 4">
            <a:extLst>
              <a:ext uri="{FF2B5EF4-FFF2-40B4-BE49-F238E27FC236}">
                <a16:creationId xmlns:a16="http://schemas.microsoft.com/office/drawing/2014/main" id="{D63685A6-4DF4-4598-9025-FBFF02FA2104}"/>
              </a:ext>
            </a:extLst>
          </p:cNvPr>
          <p:cNvSpPr>
            <a:spLocks noGrp="1"/>
          </p:cNvSpPr>
          <p:nvPr>
            <p:ph type="subTitle" idx="1"/>
          </p:nvPr>
        </p:nvSpPr>
        <p:spPr/>
        <p:txBody>
          <a:bodyPr/>
          <a:lstStyle/>
          <a:p>
            <a:pPr>
              <a:buFont typeface="+mj-lt"/>
              <a:buAutoNum type="arabicPeriod" startAt="3"/>
            </a:pPr>
            <a:r>
              <a:rPr lang="en-US" dirty="0"/>
              <a:t>Upgrade APIM</a:t>
            </a:r>
          </a:p>
        </p:txBody>
      </p:sp>
    </p:spTree>
    <p:custDataLst>
      <p:tags r:id="rId1"/>
    </p:custDataLst>
    <p:extLst>
      <p:ext uri="{BB962C8B-B14F-4D97-AF65-F5344CB8AC3E}">
        <p14:creationId xmlns:p14="http://schemas.microsoft.com/office/powerpoint/2010/main" val="3471782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2C7CD84B-4B75-4974-BE14-35289C14D94A}"/>
              </a:ext>
            </a:extLst>
          </p:cNvPr>
          <p:cNvSpPr>
            <a:spLocks noGrp="1"/>
          </p:cNvSpPr>
          <p:nvPr>
            <p:ph idx="1"/>
          </p:nvPr>
        </p:nvSpPr>
        <p:spPr/>
        <p:txBody>
          <a:bodyPr/>
          <a:lstStyle/>
          <a:p>
            <a:r>
              <a:rPr lang="en-US" dirty="0"/>
              <a:t>Describe how to upgrade the package.</a:t>
            </a:r>
          </a:p>
          <a:p>
            <a:endParaRPr lang="en-US" dirty="0"/>
          </a:p>
        </p:txBody>
      </p:sp>
      <p:sp>
        <p:nvSpPr>
          <p:cNvPr id="5" name="Titre 4">
            <a:extLst>
              <a:ext uri="{FF2B5EF4-FFF2-40B4-BE49-F238E27FC236}">
                <a16:creationId xmlns:a16="http://schemas.microsoft.com/office/drawing/2014/main" id="{0B986699-5EA7-4C73-BE73-D08CB6BB0361}"/>
              </a:ext>
            </a:extLst>
          </p:cNvPr>
          <p:cNvSpPr>
            <a:spLocks noGrp="1"/>
          </p:cNvSpPr>
          <p:nvPr>
            <p:ph type="title"/>
          </p:nvPr>
        </p:nvSpPr>
        <p:spPr/>
        <p:txBody>
          <a:bodyPr/>
          <a:lstStyle/>
          <a:p>
            <a:endParaRPr lang="en-US"/>
          </a:p>
        </p:txBody>
      </p:sp>
      <p:sp>
        <p:nvSpPr>
          <p:cNvPr id="7" name="Espace réservé du texte 6">
            <a:extLst>
              <a:ext uri="{FF2B5EF4-FFF2-40B4-BE49-F238E27FC236}">
                <a16:creationId xmlns:a16="http://schemas.microsoft.com/office/drawing/2014/main" id="{22D060DF-2F1B-43F4-AA65-C97D8DA673A7}"/>
              </a:ext>
            </a:extLst>
          </p:cNvPr>
          <p:cNvSpPr>
            <a:spLocks noGrp="1"/>
          </p:cNvSpPr>
          <p:nvPr>
            <p:ph type="body" sz="quarter" idx="11"/>
          </p:nvPr>
        </p:nvSpPr>
        <p:spPr/>
        <p:txBody>
          <a:bodyPr/>
          <a:lstStyle/>
          <a:p>
            <a:endParaRPr lang="en-US"/>
          </a:p>
        </p:txBody>
      </p:sp>
    </p:spTree>
    <p:custDataLst>
      <p:tags r:id="rId1"/>
    </p:custDataLst>
    <p:extLst>
      <p:ext uri="{BB962C8B-B14F-4D97-AF65-F5344CB8AC3E}">
        <p14:creationId xmlns:p14="http://schemas.microsoft.com/office/powerpoint/2010/main" val="424118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7A48BA29-A9CE-4144-B055-9AAF0DD5234F}"/>
              </a:ext>
            </a:extLst>
          </p:cNvPr>
          <p:cNvSpPr>
            <a:spLocks noGrp="1"/>
          </p:cNvSpPr>
          <p:nvPr>
            <p:ph type="ctrTitle"/>
          </p:nvPr>
        </p:nvSpPr>
        <p:spPr/>
        <p:txBody>
          <a:bodyPr/>
          <a:lstStyle/>
          <a:p>
            <a:r>
              <a:rPr lang="en-US" dirty="0"/>
              <a:t>Install/upgrade APIM</a:t>
            </a:r>
          </a:p>
        </p:txBody>
      </p:sp>
      <p:sp>
        <p:nvSpPr>
          <p:cNvPr id="5" name="Sous-titre 4">
            <a:extLst>
              <a:ext uri="{FF2B5EF4-FFF2-40B4-BE49-F238E27FC236}">
                <a16:creationId xmlns:a16="http://schemas.microsoft.com/office/drawing/2014/main" id="{AD7A31AB-4A9B-4877-8C1C-A72264FE0FDC}"/>
              </a:ext>
            </a:extLst>
          </p:cNvPr>
          <p:cNvSpPr>
            <a:spLocks noGrp="1"/>
          </p:cNvSpPr>
          <p:nvPr>
            <p:ph type="subTitle" idx="1"/>
          </p:nvPr>
        </p:nvSpPr>
        <p:spPr/>
        <p:txBody>
          <a:bodyPr/>
          <a:lstStyle/>
          <a:p>
            <a:pPr>
              <a:buFont typeface="+mj-lt"/>
              <a:buAutoNum type="arabicPeriod" startAt="3"/>
            </a:pPr>
            <a:r>
              <a:rPr lang="en-US" dirty="0"/>
              <a:t>Upgrade APIM</a:t>
            </a:r>
          </a:p>
        </p:txBody>
      </p:sp>
    </p:spTree>
    <p:custDataLst>
      <p:tags r:id="rId1"/>
    </p:custDataLst>
    <p:extLst>
      <p:ext uri="{BB962C8B-B14F-4D97-AF65-F5344CB8AC3E}">
        <p14:creationId xmlns:p14="http://schemas.microsoft.com/office/powerpoint/2010/main" val="4132947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B289E07B-8070-4C2A-BA9D-9E9B83ED738F}"/>
              </a:ext>
            </a:extLst>
          </p:cNvPr>
          <p:cNvSpPr>
            <a:spLocks noGrp="1"/>
          </p:cNvSpPr>
          <p:nvPr>
            <p:ph idx="1"/>
          </p:nvPr>
        </p:nvSpPr>
        <p:spPr/>
        <p:txBody>
          <a:bodyPr/>
          <a:lstStyle/>
          <a:p>
            <a:pPr marL="0" indent="0">
              <a:buNone/>
            </a:pPr>
            <a:r>
              <a:rPr lang="en-US" dirty="0"/>
              <a:t>To show: </a:t>
            </a:r>
          </a:p>
          <a:p>
            <a:r>
              <a:rPr lang="en-US" dirty="0"/>
              <a:t>Configure the prerequisites</a:t>
            </a:r>
          </a:p>
          <a:p>
            <a:r>
              <a:rPr lang="en-US" dirty="0"/>
              <a:t>Install new version</a:t>
            </a:r>
          </a:p>
          <a:p>
            <a:r>
              <a:rPr lang="en-US" dirty="0"/>
              <a:t>Upgrade the FED file</a:t>
            </a:r>
          </a:p>
          <a:p>
            <a:r>
              <a:rPr lang="en-US" dirty="0"/>
              <a:t>Restart to the new version</a:t>
            </a:r>
          </a:p>
        </p:txBody>
      </p:sp>
      <p:sp>
        <p:nvSpPr>
          <p:cNvPr id="5" name="Titre 4">
            <a:extLst>
              <a:ext uri="{FF2B5EF4-FFF2-40B4-BE49-F238E27FC236}">
                <a16:creationId xmlns:a16="http://schemas.microsoft.com/office/drawing/2014/main" id="{27A72475-2934-4E29-8715-AB3A32E48477}"/>
              </a:ext>
            </a:extLst>
          </p:cNvPr>
          <p:cNvSpPr>
            <a:spLocks noGrp="1"/>
          </p:cNvSpPr>
          <p:nvPr>
            <p:ph type="title"/>
          </p:nvPr>
        </p:nvSpPr>
        <p:spPr/>
        <p:txBody>
          <a:bodyPr/>
          <a:lstStyle/>
          <a:p>
            <a:endParaRPr lang="en-US"/>
          </a:p>
        </p:txBody>
      </p:sp>
      <p:sp>
        <p:nvSpPr>
          <p:cNvPr id="7" name="Espace réservé du texte 6">
            <a:extLst>
              <a:ext uri="{FF2B5EF4-FFF2-40B4-BE49-F238E27FC236}">
                <a16:creationId xmlns:a16="http://schemas.microsoft.com/office/drawing/2014/main" id="{2E5D61D5-92F0-4277-9C1C-CB0C3D1D2AA1}"/>
              </a:ext>
            </a:extLst>
          </p:cNvPr>
          <p:cNvSpPr>
            <a:spLocks noGrp="1"/>
          </p:cNvSpPr>
          <p:nvPr>
            <p:ph type="body" sz="quarter" idx="11"/>
          </p:nvPr>
        </p:nvSpPr>
        <p:spPr/>
        <p:txBody>
          <a:bodyPr/>
          <a:lstStyle/>
          <a:p>
            <a:endParaRPr lang="en-US"/>
          </a:p>
        </p:txBody>
      </p:sp>
    </p:spTree>
    <p:custDataLst>
      <p:tags r:id="rId1"/>
    </p:custDataLst>
    <p:extLst>
      <p:ext uri="{BB962C8B-B14F-4D97-AF65-F5344CB8AC3E}">
        <p14:creationId xmlns:p14="http://schemas.microsoft.com/office/powerpoint/2010/main" val="1074646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26E157DA-1AE2-40A0-82F8-C213610DDE81}"/>
              </a:ext>
            </a:extLst>
          </p:cNvPr>
          <p:cNvSpPr>
            <a:spLocks noGrp="1"/>
          </p:cNvSpPr>
          <p:nvPr>
            <p:ph type="ctrTitle"/>
          </p:nvPr>
        </p:nvSpPr>
        <p:spPr/>
        <p:txBody>
          <a:bodyPr/>
          <a:lstStyle/>
          <a:p>
            <a:endParaRPr lang="en-US"/>
          </a:p>
        </p:txBody>
      </p:sp>
      <p:sp>
        <p:nvSpPr>
          <p:cNvPr id="8" name="Sous-titre 7">
            <a:extLst>
              <a:ext uri="{FF2B5EF4-FFF2-40B4-BE49-F238E27FC236}">
                <a16:creationId xmlns:a16="http://schemas.microsoft.com/office/drawing/2014/main" id="{7582194E-1B0E-4405-9732-3A6FD95A211D}"/>
              </a:ext>
            </a:extLst>
          </p:cNvPr>
          <p:cNvSpPr>
            <a:spLocks noGrp="1"/>
          </p:cNvSpPr>
          <p:nvPr>
            <p:ph type="subTitle" idx="1"/>
          </p:nvPr>
        </p:nvSpPr>
        <p:spPr/>
        <p:txBody>
          <a:bodyPr/>
          <a:lstStyle/>
          <a:p>
            <a:endParaRPr lang="en-US"/>
          </a:p>
        </p:txBody>
      </p:sp>
      <p:grpSp>
        <p:nvGrpSpPr>
          <p:cNvPr id="4" name="Group 10">
            <a:extLst>
              <a:ext uri="{FF2B5EF4-FFF2-40B4-BE49-F238E27FC236}">
                <a16:creationId xmlns:a16="http://schemas.microsoft.com/office/drawing/2014/main" id="{E76901F3-5623-4180-B8C7-CA161FD56447}"/>
              </a:ext>
            </a:extLst>
          </p:cNvPr>
          <p:cNvGrpSpPr/>
          <p:nvPr/>
        </p:nvGrpSpPr>
        <p:grpSpPr>
          <a:xfrm>
            <a:off x="-3795096" y="0"/>
            <a:ext cx="3414630" cy="6858000"/>
            <a:chOff x="-3795096" y="-536713"/>
            <a:chExt cx="3414630" cy="7673009"/>
          </a:xfrm>
        </p:grpSpPr>
        <p:pic>
          <p:nvPicPr>
            <p:cNvPr id="5" name="Picture 8">
              <a:extLst>
                <a:ext uri="{FF2B5EF4-FFF2-40B4-BE49-F238E27FC236}">
                  <a16:creationId xmlns:a16="http://schemas.microsoft.com/office/drawing/2014/main" id="{3D8643DC-49A2-44A5-85A2-968496F9852A}"/>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6" name="Rectangle 5">
              <a:extLst>
                <a:ext uri="{FF2B5EF4-FFF2-40B4-BE49-F238E27FC236}">
                  <a16:creationId xmlns:a16="http://schemas.microsoft.com/office/drawing/2014/main" id="{7EA2FDDB-F3BC-46B6-A885-B09F21C84618}"/>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Prerequisites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What are the rules of the Knowledge Check?</a:t>
              </a:r>
            </a:p>
            <a:p>
              <a:pPr marL="0" indent="0" algn="l">
                <a:buFont typeface="Arial" panose="020B0604020202020204" pitchFamily="34" charset="0"/>
                <a:buNone/>
              </a:pPr>
              <a:r>
                <a:rPr lang="en-GB" sz="1600" b="1">
                  <a:solidFill>
                    <a:srgbClr val="C00000"/>
                  </a:solidFill>
                  <a:latin typeface="Roboto"/>
                </a:rPr>
                <a:t>To be addressed by SME and CA</a:t>
              </a:r>
            </a:p>
            <a:p>
              <a:pPr marL="0" indent="0" algn="l">
                <a:buFont typeface="Arial" panose="020B0604020202020204" pitchFamily="34" charset="0"/>
                <a:buNone/>
              </a:pPr>
              <a:endParaRPr lang="en-GB" sz="1600" b="1">
                <a:solidFill>
                  <a:srgbClr val="C00000"/>
                </a:solidFill>
                <a:latin typeface="Roboto"/>
              </a:endParaRPr>
            </a:p>
            <a:p>
              <a:pPr algn="l"/>
              <a:r>
                <a:rPr lang="en-GB" sz="1600" b="1">
                  <a:solidFill>
                    <a:schemeClr val="tx1"/>
                  </a:solidFill>
                  <a:latin typeface="Roboto"/>
                </a:rPr>
                <a:t>For each (or all of) the questions: </a:t>
              </a:r>
            </a:p>
            <a:p>
              <a:pPr marL="171450" indent="-171450">
                <a:buFont typeface="Arial" panose="020B0604020202020204" pitchFamily="34" charset="0"/>
                <a:buChar char="•"/>
              </a:pPr>
              <a:r>
                <a:rPr lang="en-GB" sz="1200">
                  <a:solidFill>
                    <a:schemeClr val="tx1"/>
                  </a:solidFill>
                  <a:latin typeface="Roboto"/>
                </a:rPr>
                <a:t>How many attempts per question (between 1 and Infinite)?</a:t>
              </a:r>
            </a:p>
            <a:p>
              <a:pPr algn="l"/>
              <a:endParaRPr lang="en-GB" sz="1200">
                <a:solidFill>
                  <a:schemeClr val="tx1"/>
                </a:solidFill>
                <a:latin typeface="Roboto"/>
              </a:endParaRPr>
            </a:p>
            <a:p>
              <a:pPr algn="l"/>
              <a:r>
                <a:rPr lang="en-GB" sz="1600" b="1">
                  <a:solidFill>
                    <a:schemeClr val="tx1"/>
                  </a:solidFill>
                  <a:latin typeface="Roboto"/>
                </a:rPr>
                <a:t>Result of the Quiz:</a:t>
              </a:r>
            </a:p>
            <a:p>
              <a:pPr marL="285750" indent="-285750" algn="l">
                <a:buFont typeface="Arial" panose="020B0604020202020204" pitchFamily="34" charset="0"/>
                <a:buChar char="•"/>
              </a:pPr>
              <a:endParaRPr lang="en-GB" sz="1600" b="1">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Validation of the quiz through a score or only by doing it? </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What is the % of good answer for validating the entire quiz if needed ?</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Do we allow the learner to review the Quiz ?</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If he review does the learner see only where he failed or do we show him the good answers ?</a:t>
              </a:r>
            </a:p>
            <a:p>
              <a:pPr marL="171450" indent="-171450" algn="l">
                <a:buFont typeface="Arial" panose="020B0604020202020204" pitchFamily="34" charset="0"/>
                <a:buChar char="•"/>
              </a:pPr>
              <a:endParaRPr lang="en-GB" sz="1200">
                <a:solidFill>
                  <a:schemeClr val="tx1"/>
                </a:solidFill>
                <a:latin typeface="Roboto"/>
              </a:endParaRPr>
            </a:p>
          </p:txBody>
        </p:sp>
      </p:grpSp>
    </p:spTree>
    <p:custDataLst>
      <p:tags r:id="rId1"/>
    </p:custDataLst>
    <p:extLst>
      <p:ext uri="{BB962C8B-B14F-4D97-AF65-F5344CB8AC3E}">
        <p14:creationId xmlns:p14="http://schemas.microsoft.com/office/powerpoint/2010/main" val="3271726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3603-E74B-48BF-88C5-0A57B5E62A22}"/>
              </a:ext>
            </a:extLst>
          </p:cNvPr>
          <p:cNvSpPr>
            <a:spLocks noGrp="1"/>
          </p:cNvSpPr>
          <p:nvPr>
            <p:ph type="ctrTitle"/>
          </p:nvPr>
        </p:nvSpPr>
        <p:spPr>
          <a:xfrm>
            <a:off x="156428" y="1080000"/>
            <a:ext cx="5400000" cy="923330"/>
          </a:xfrm>
        </p:spPr>
        <p:txBody>
          <a:bodyPr/>
          <a:lstStyle/>
          <a:p>
            <a:r>
              <a:rPr lang="en-US" dirty="0"/>
              <a:t>Prerequisites</a:t>
            </a:r>
          </a:p>
        </p:txBody>
      </p:sp>
      <p:sp>
        <p:nvSpPr>
          <p:cNvPr id="3" name="Subtitle 2">
            <a:extLst>
              <a:ext uri="{FF2B5EF4-FFF2-40B4-BE49-F238E27FC236}">
                <a16:creationId xmlns:a16="http://schemas.microsoft.com/office/drawing/2014/main" id="{97008C28-D382-4AC9-9AB5-1A6E2538E5FA}"/>
              </a:ext>
            </a:extLst>
          </p:cNvPr>
          <p:cNvSpPr>
            <a:spLocks noGrp="1"/>
          </p:cNvSpPr>
          <p:nvPr>
            <p:ph type="subTitle" idx="1"/>
          </p:nvPr>
        </p:nvSpPr>
        <p:spPr/>
        <p:txBody>
          <a:bodyPr/>
          <a:lstStyle/>
          <a:p>
            <a:pPr marL="0" indent="0">
              <a:buNone/>
            </a:pPr>
            <a:r>
              <a:rPr lang="en-US" dirty="0"/>
              <a:t>Install or upgrade in VM mode</a:t>
            </a:r>
          </a:p>
        </p:txBody>
      </p:sp>
    </p:spTree>
    <p:custDataLst>
      <p:tags r:id="rId1"/>
    </p:custDataLst>
    <p:extLst>
      <p:ext uri="{BB962C8B-B14F-4D97-AF65-F5344CB8AC3E}">
        <p14:creationId xmlns:p14="http://schemas.microsoft.com/office/powerpoint/2010/main" val="2376586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6FCC4C6-423C-49D3-9363-5EC7BE89396D}"/>
              </a:ext>
            </a:extLst>
          </p:cNvPr>
          <p:cNvSpPr>
            <a:spLocks noGrp="1"/>
          </p:cNvSpPr>
          <p:nvPr>
            <p:ph idx="1"/>
          </p:nvPr>
        </p:nvSpPr>
        <p:spPr/>
        <p:txBody>
          <a:bodyPr/>
          <a:lstStyle/>
          <a:p>
            <a:endParaRPr lang="en-US"/>
          </a:p>
        </p:txBody>
      </p:sp>
      <p:sp>
        <p:nvSpPr>
          <p:cNvPr id="2" name="Titre 1">
            <a:extLst>
              <a:ext uri="{FF2B5EF4-FFF2-40B4-BE49-F238E27FC236}">
                <a16:creationId xmlns:a16="http://schemas.microsoft.com/office/drawing/2014/main" id="{6533C6B1-0854-4DB4-8845-F467172FB18C}"/>
              </a:ext>
            </a:extLst>
          </p:cNvPr>
          <p:cNvSpPr>
            <a:spLocks noGrp="1"/>
          </p:cNvSpPr>
          <p:nvPr>
            <p:ph type="title"/>
          </p:nvPr>
        </p:nvSpPr>
        <p:spPr/>
        <p:txBody>
          <a:bodyPr/>
          <a:lstStyle/>
          <a:p>
            <a:endParaRPr lang="en-US"/>
          </a:p>
        </p:txBody>
      </p:sp>
      <p:sp>
        <p:nvSpPr>
          <p:cNvPr id="4" name="Espace réservé du contenu 3">
            <a:extLst>
              <a:ext uri="{FF2B5EF4-FFF2-40B4-BE49-F238E27FC236}">
                <a16:creationId xmlns:a16="http://schemas.microsoft.com/office/drawing/2014/main" id="{B8070CA6-21B3-4BD3-A8D9-DFD7987C36B6}"/>
              </a:ext>
            </a:extLst>
          </p:cNvPr>
          <p:cNvSpPr>
            <a:spLocks noGrp="1"/>
          </p:cNvSpPr>
          <p:nvPr>
            <p:ph idx="12"/>
          </p:nvPr>
        </p:nvSpPr>
        <p:spPr/>
        <p:txBody>
          <a:bodyPr/>
          <a:lstStyle/>
          <a:p>
            <a:endParaRPr lang="en-US"/>
          </a:p>
        </p:txBody>
      </p:sp>
      <p:sp>
        <p:nvSpPr>
          <p:cNvPr id="5" name="Espace réservé du contenu 4">
            <a:extLst>
              <a:ext uri="{FF2B5EF4-FFF2-40B4-BE49-F238E27FC236}">
                <a16:creationId xmlns:a16="http://schemas.microsoft.com/office/drawing/2014/main" id="{3C084D07-79E6-43C6-810B-F21A8741D684}"/>
              </a:ext>
            </a:extLst>
          </p:cNvPr>
          <p:cNvSpPr>
            <a:spLocks noGrp="1"/>
          </p:cNvSpPr>
          <p:nvPr>
            <p:ph idx="13"/>
          </p:nvPr>
        </p:nvSpPr>
        <p:spPr/>
        <p:txBody>
          <a:bodyPr/>
          <a:lstStyle/>
          <a:p>
            <a:endParaRPr lang="en-US"/>
          </a:p>
        </p:txBody>
      </p:sp>
      <p:sp>
        <p:nvSpPr>
          <p:cNvPr id="6" name="Espace réservé du contenu 5">
            <a:extLst>
              <a:ext uri="{FF2B5EF4-FFF2-40B4-BE49-F238E27FC236}">
                <a16:creationId xmlns:a16="http://schemas.microsoft.com/office/drawing/2014/main" id="{326F440B-06D1-4815-A42A-D348B57095BD}"/>
              </a:ext>
            </a:extLst>
          </p:cNvPr>
          <p:cNvSpPr>
            <a:spLocks noGrp="1"/>
          </p:cNvSpPr>
          <p:nvPr>
            <p:ph idx="14"/>
          </p:nvPr>
        </p:nvSpPr>
        <p:spPr/>
        <p:txBody>
          <a:bodyPr/>
          <a:lstStyle/>
          <a:p>
            <a:endParaRPr lang="en-US"/>
          </a:p>
        </p:txBody>
      </p:sp>
      <p:sp>
        <p:nvSpPr>
          <p:cNvPr id="7" name="Espace réservé du texte 6">
            <a:extLst>
              <a:ext uri="{FF2B5EF4-FFF2-40B4-BE49-F238E27FC236}">
                <a16:creationId xmlns:a16="http://schemas.microsoft.com/office/drawing/2014/main" id="{CCF57170-DE5F-498B-B568-D0528442CE55}"/>
              </a:ext>
            </a:extLst>
          </p:cNvPr>
          <p:cNvSpPr>
            <a:spLocks noGrp="1"/>
          </p:cNvSpPr>
          <p:nvPr>
            <p:ph type="body" sz="quarter" idx="15"/>
          </p:nvPr>
        </p:nvSpPr>
        <p:spPr/>
        <p:txBody>
          <a:bodyPr/>
          <a:lstStyle/>
          <a:p>
            <a:endParaRPr lang="en-US"/>
          </a:p>
        </p:txBody>
      </p:sp>
      <p:sp>
        <p:nvSpPr>
          <p:cNvPr id="8" name="Espace réservé du texte 7">
            <a:extLst>
              <a:ext uri="{FF2B5EF4-FFF2-40B4-BE49-F238E27FC236}">
                <a16:creationId xmlns:a16="http://schemas.microsoft.com/office/drawing/2014/main" id="{DE5519B6-DC32-4332-BCE2-109C63CF6FE3}"/>
              </a:ext>
            </a:extLst>
          </p:cNvPr>
          <p:cNvSpPr>
            <a:spLocks noGrp="1"/>
          </p:cNvSpPr>
          <p:nvPr>
            <p:ph type="body" sz="quarter" idx="16"/>
          </p:nvPr>
        </p:nvSpPr>
        <p:spPr/>
        <p:txBody>
          <a:bodyPr/>
          <a:lstStyle/>
          <a:p>
            <a:endParaRPr lang="en-US"/>
          </a:p>
        </p:txBody>
      </p:sp>
      <p:sp>
        <p:nvSpPr>
          <p:cNvPr id="9" name="Espace réservé du texte 8">
            <a:extLst>
              <a:ext uri="{FF2B5EF4-FFF2-40B4-BE49-F238E27FC236}">
                <a16:creationId xmlns:a16="http://schemas.microsoft.com/office/drawing/2014/main" id="{E2FE3F87-DD6D-40B8-8DAE-1C395BDC7FE3}"/>
              </a:ext>
            </a:extLst>
          </p:cNvPr>
          <p:cNvSpPr>
            <a:spLocks noGrp="1"/>
          </p:cNvSpPr>
          <p:nvPr>
            <p:ph type="body" sz="quarter" idx="17"/>
          </p:nvPr>
        </p:nvSpPr>
        <p:spPr/>
        <p:txBody>
          <a:bodyPr/>
          <a:lstStyle/>
          <a:p>
            <a:endParaRPr lang="en-US"/>
          </a:p>
        </p:txBody>
      </p:sp>
      <p:sp>
        <p:nvSpPr>
          <p:cNvPr id="10" name="Espace réservé du texte 9">
            <a:extLst>
              <a:ext uri="{FF2B5EF4-FFF2-40B4-BE49-F238E27FC236}">
                <a16:creationId xmlns:a16="http://schemas.microsoft.com/office/drawing/2014/main" id="{D8EE0FA8-F320-4B3A-8FF4-A5E1048D18BB}"/>
              </a:ext>
            </a:extLst>
          </p:cNvPr>
          <p:cNvSpPr>
            <a:spLocks noGrp="1"/>
          </p:cNvSpPr>
          <p:nvPr>
            <p:ph type="body" sz="quarter" idx="18"/>
          </p:nvPr>
        </p:nvSpPr>
        <p:spPr/>
        <p:txBody>
          <a:bodyPr/>
          <a:lstStyle/>
          <a:p>
            <a:endParaRPr lang="en-US"/>
          </a:p>
        </p:txBody>
      </p:sp>
      <p:sp>
        <p:nvSpPr>
          <p:cNvPr id="11" name="Espace réservé du texte 10">
            <a:extLst>
              <a:ext uri="{FF2B5EF4-FFF2-40B4-BE49-F238E27FC236}">
                <a16:creationId xmlns:a16="http://schemas.microsoft.com/office/drawing/2014/main" id="{9D0E803C-FD8A-493A-802D-3B62F9C86AA6}"/>
              </a:ext>
            </a:extLst>
          </p:cNvPr>
          <p:cNvSpPr>
            <a:spLocks noGrp="1"/>
          </p:cNvSpPr>
          <p:nvPr>
            <p:ph type="body" sz="quarter" idx="19"/>
          </p:nvPr>
        </p:nvSpPr>
        <p:spPr/>
        <p:txBody>
          <a:bodyPr/>
          <a:lstStyle/>
          <a:p>
            <a:endParaRPr lang="en-US"/>
          </a:p>
        </p:txBody>
      </p:sp>
    </p:spTree>
    <p:custDataLst>
      <p:tags r:id="rId1"/>
    </p:custDataLst>
    <p:extLst>
      <p:ext uri="{BB962C8B-B14F-4D97-AF65-F5344CB8AC3E}">
        <p14:creationId xmlns:p14="http://schemas.microsoft.com/office/powerpoint/2010/main" val="37252683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texte 7">
            <a:extLst>
              <a:ext uri="{FF2B5EF4-FFF2-40B4-BE49-F238E27FC236}">
                <a16:creationId xmlns:a16="http://schemas.microsoft.com/office/drawing/2014/main" id="{DD9AB354-5EC7-4075-AE50-B9B9712BEC88}"/>
              </a:ext>
            </a:extLst>
          </p:cNvPr>
          <p:cNvSpPr>
            <a:spLocks noGrp="1"/>
          </p:cNvSpPr>
          <p:nvPr>
            <p:ph type="body" sz="quarter" idx="15"/>
          </p:nvPr>
        </p:nvSpPr>
        <p:spPr/>
        <p:txBody>
          <a:bodyPr/>
          <a:lstStyle/>
          <a:p>
            <a:endParaRPr lang="en-US"/>
          </a:p>
        </p:txBody>
      </p:sp>
      <p:sp>
        <p:nvSpPr>
          <p:cNvPr id="9" name="Espace réservé du texte 8">
            <a:extLst>
              <a:ext uri="{FF2B5EF4-FFF2-40B4-BE49-F238E27FC236}">
                <a16:creationId xmlns:a16="http://schemas.microsoft.com/office/drawing/2014/main" id="{F5C1E7D4-5677-4412-87A0-15D6165D0D9A}"/>
              </a:ext>
            </a:extLst>
          </p:cNvPr>
          <p:cNvSpPr>
            <a:spLocks noGrp="1"/>
          </p:cNvSpPr>
          <p:nvPr>
            <p:ph type="body" sz="quarter" idx="16"/>
          </p:nvPr>
        </p:nvSpPr>
        <p:spPr/>
        <p:txBody>
          <a:bodyPr/>
          <a:lstStyle/>
          <a:p>
            <a:endParaRPr lang="en-US"/>
          </a:p>
        </p:txBody>
      </p:sp>
      <p:sp>
        <p:nvSpPr>
          <p:cNvPr id="10" name="Espace réservé du texte 9">
            <a:extLst>
              <a:ext uri="{FF2B5EF4-FFF2-40B4-BE49-F238E27FC236}">
                <a16:creationId xmlns:a16="http://schemas.microsoft.com/office/drawing/2014/main" id="{82C28371-855B-43ED-BA38-5B6DC10E5617}"/>
              </a:ext>
            </a:extLst>
          </p:cNvPr>
          <p:cNvSpPr>
            <a:spLocks noGrp="1"/>
          </p:cNvSpPr>
          <p:nvPr>
            <p:ph type="body" sz="quarter" idx="17"/>
          </p:nvPr>
        </p:nvSpPr>
        <p:spPr/>
        <p:txBody>
          <a:bodyPr/>
          <a:lstStyle/>
          <a:p>
            <a:endParaRPr lang="en-US"/>
          </a:p>
        </p:txBody>
      </p:sp>
      <p:sp>
        <p:nvSpPr>
          <p:cNvPr id="11" name="Espace réservé du texte 10">
            <a:extLst>
              <a:ext uri="{FF2B5EF4-FFF2-40B4-BE49-F238E27FC236}">
                <a16:creationId xmlns:a16="http://schemas.microsoft.com/office/drawing/2014/main" id="{E671EDF2-696D-4D44-AB30-0D6EFCD68B80}"/>
              </a:ext>
            </a:extLst>
          </p:cNvPr>
          <p:cNvSpPr>
            <a:spLocks noGrp="1"/>
          </p:cNvSpPr>
          <p:nvPr>
            <p:ph type="body" sz="quarter" idx="18"/>
          </p:nvPr>
        </p:nvSpPr>
        <p:spPr/>
        <p:txBody>
          <a:bodyPr/>
          <a:lstStyle/>
          <a:p>
            <a:endParaRPr lang="en-US"/>
          </a:p>
        </p:txBody>
      </p:sp>
      <p:sp>
        <p:nvSpPr>
          <p:cNvPr id="4" name="Espace réservé du texte 3">
            <a:extLst>
              <a:ext uri="{FF2B5EF4-FFF2-40B4-BE49-F238E27FC236}">
                <a16:creationId xmlns:a16="http://schemas.microsoft.com/office/drawing/2014/main" id="{CE2B29E7-3BAD-45EC-B1F4-81686839712F}"/>
              </a:ext>
            </a:extLst>
          </p:cNvPr>
          <p:cNvSpPr>
            <a:spLocks noGrp="1"/>
          </p:cNvSpPr>
          <p:nvPr>
            <p:ph type="body" sz="quarter" idx="11"/>
          </p:nvPr>
        </p:nvSpPr>
        <p:spPr/>
        <p:txBody>
          <a:bodyPr/>
          <a:lstStyle/>
          <a:p>
            <a:endParaRPr lang="en-US"/>
          </a:p>
        </p:txBody>
      </p:sp>
      <p:sp>
        <p:nvSpPr>
          <p:cNvPr id="2" name="Titre 1">
            <a:extLst>
              <a:ext uri="{FF2B5EF4-FFF2-40B4-BE49-F238E27FC236}">
                <a16:creationId xmlns:a16="http://schemas.microsoft.com/office/drawing/2014/main" id="{42C1958B-E3C6-460E-AC99-BFDB57A2DDF0}"/>
              </a:ext>
            </a:extLst>
          </p:cNvPr>
          <p:cNvSpPr>
            <a:spLocks noGrp="1"/>
          </p:cNvSpPr>
          <p:nvPr>
            <p:ph type="title"/>
          </p:nvPr>
        </p:nvSpPr>
        <p:spPr/>
        <p:txBody>
          <a:bodyPr/>
          <a:lstStyle/>
          <a:p>
            <a:endParaRPr lang="en-US"/>
          </a:p>
        </p:txBody>
      </p:sp>
      <p:sp>
        <p:nvSpPr>
          <p:cNvPr id="23" name="Espace réservé du texte 22">
            <a:extLst>
              <a:ext uri="{FF2B5EF4-FFF2-40B4-BE49-F238E27FC236}">
                <a16:creationId xmlns:a16="http://schemas.microsoft.com/office/drawing/2014/main" id="{8F88DB21-99D3-498B-95FF-CB020DEFDC18}"/>
              </a:ext>
            </a:extLst>
          </p:cNvPr>
          <p:cNvSpPr>
            <a:spLocks noGrp="1"/>
          </p:cNvSpPr>
          <p:nvPr>
            <p:ph type="body" sz="quarter" idx="19"/>
          </p:nvPr>
        </p:nvSpPr>
        <p:spPr/>
        <p:txBody>
          <a:bodyPr/>
          <a:lstStyle/>
          <a:p>
            <a:endParaRPr lang="en-US"/>
          </a:p>
        </p:txBody>
      </p:sp>
      <p:sp>
        <p:nvSpPr>
          <p:cNvPr id="3" name="Espace réservé du contenu 2">
            <a:extLst>
              <a:ext uri="{FF2B5EF4-FFF2-40B4-BE49-F238E27FC236}">
                <a16:creationId xmlns:a16="http://schemas.microsoft.com/office/drawing/2014/main" id="{D3CB2A87-5E93-4578-B916-4688D4A02F0D}"/>
              </a:ext>
            </a:extLst>
          </p:cNvPr>
          <p:cNvSpPr>
            <a:spLocks noGrp="1"/>
          </p:cNvSpPr>
          <p:nvPr>
            <p:ph idx="1"/>
          </p:nvPr>
        </p:nvSpPr>
        <p:spPr/>
        <p:txBody>
          <a:bodyPr/>
          <a:lstStyle/>
          <a:p>
            <a:endParaRPr lang="en-US"/>
          </a:p>
        </p:txBody>
      </p:sp>
      <p:sp>
        <p:nvSpPr>
          <p:cNvPr id="5" name="Espace réservé du contenu 4">
            <a:extLst>
              <a:ext uri="{FF2B5EF4-FFF2-40B4-BE49-F238E27FC236}">
                <a16:creationId xmlns:a16="http://schemas.microsoft.com/office/drawing/2014/main" id="{86356B03-2648-42B7-A044-90328EA4CE55}"/>
              </a:ext>
            </a:extLst>
          </p:cNvPr>
          <p:cNvSpPr>
            <a:spLocks noGrp="1"/>
          </p:cNvSpPr>
          <p:nvPr>
            <p:ph idx="12"/>
          </p:nvPr>
        </p:nvSpPr>
        <p:spPr/>
        <p:txBody>
          <a:bodyPr/>
          <a:lstStyle/>
          <a:p>
            <a:endParaRPr lang="en-US"/>
          </a:p>
        </p:txBody>
      </p:sp>
      <p:sp>
        <p:nvSpPr>
          <p:cNvPr id="6" name="Espace réservé du contenu 5">
            <a:extLst>
              <a:ext uri="{FF2B5EF4-FFF2-40B4-BE49-F238E27FC236}">
                <a16:creationId xmlns:a16="http://schemas.microsoft.com/office/drawing/2014/main" id="{F8FC3309-682C-42F3-A5D8-4B61582B79BF}"/>
              </a:ext>
            </a:extLst>
          </p:cNvPr>
          <p:cNvSpPr>
            <a:spLocks noGrp="1"/>
          </p:cNvSpPr>
          <p:nvPr>
            <p:ph idx="13"/>
          </p:nvPr>
        </p:nvSpPr>
        <p:spPr/>
        <p:txBody>
          <a:bodyPr/>
          <a:lstStyle/>
          <a:p>
            <a:endParaRPr lang="en-US"/>
          </a:p>
        </p:txBody>
      </p:sp>
      <p:sp>
        <p:nvSpPr>
          <p:cNvPr id="7" name="Espace réservé du contenu 6">
            <a:extLst>
              <a:ext uri="{FF2B5EF4-FFF2-40B4-BE49-F238E27FC236}">
                <a16:creationId xmlns:a16="http://schemas.microsoft.com/office/drawing/2014/main" id="{9338D7F7-DBF7-4FC1-9CAC-222F7D6C9A0A}"/>
              </a:ext>
            </a:extLst>
          </p:cNvPr>
          <p:cNvSpPr>
            <a:spLocks noGrp="1"/>
          </p:cNvSpPr>
          <p:nvPr>
            <p:ph idx="14"/>
          </p:nvPr>
        </p:nvSpPr>
        <p:spPr/>
        <p:txBody>
          <a:bodyPr/>
          <a:lstStyle/>
          <a:p>
            <a:endParaRPr lang="en-US"/>
          </a:p>
        </p:txBody>
      </p:sp>
    </p:spTree>
    <p:custDataLst>
      <p:tags r:id="rId1"/>
    </p:custDataLst>
    <p:extLst>
      <p:ext uri="{BB962C8B-B14F-4D97-AF65-F5344CB8AC3E}">
        <p14:creationId xmlns:p14="http://schemas.microsoft.com/office/powerpoint/2010/main" val="2157006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638988E-2269-4B96-8F3E-8217F092AFC4}"/>
              </a:ext>
            </a:extLst>
          </p:cNvPr>
          <p:cNvSpPr>
            <a:spLocks noGrp="1"/>
          </p:cNvSpPr>
          <p:nvPr>
            <p:ph idx="1"/>
          </p:nvPr>
        </p:nvSpPr>
        <p:spPr/>
        <p:txBody>
          <a:bodyPr/>
          <a:lstStyle/>
          <a:p>
            <a:endParaRPr lang="en-US"/>
          </a:p>
        </p:txBody>
      </p:sp>
      <p:sp>
        <p:nvSpPr>
          <p:cNvPr id="5" name="Espace réservé du contenu 4">
            <a:extLst>
              <a:ext uri="{FF2B5EF4-FFF2-40B4-BE49-F238E27FC236}">
                <a16:creationId xmlns:a16="http://schemas.microsoft.com/office/drawing/2014/main" id="{8B72E950-C52D-469D-8CA5-A601553213C4}"/>
              </a:ext>
            </a:extLst>
          </p:cNvPr>
          <p:cNvSpPr>
            <a:spLocks noGrp="1"/>
          </p:cNvSpPr>
          <p:nvPr>
            <p:ph idx="12"/>
          </p:nvPr>
        </p:nvSpPr>
        <p:spPr/>
        <p:txBody>
          <a:bodyPr/>
          <a:lstStyle/>
          <a:p>
            <a:endParaRPr lang="en-US"/>
          </a:p>
        </p:txBody>
      </p:sp>
      <p:sp>
        <p:nvSpPr>
          <p:cNvPr id="6" name="Espace réservé du contenu 5">
            <a:extLst>
              <a:ext uri="{FF2B5EF4-FFF2-40B4-BE49-F238E27FC236}">
                <a16:creationId xmlns:a16="http://schemas.microsoft.com/office/drawing/2014/main" id="{C1A4BBAF-6669-4897-BC87-425A787BDFA4}"/>
              </a:ext>
            </a:extLst>
          </p:cNvPr>
          <p:cNvSpPr>
            <a:spLocks noGrp="1"/>
          </p:cNvSpPr>
          <p:nvPr>
            <p:ph idx="13"/>
          </p:nvPr>
        </p:nvSpPr>
        <p:spPr/>
        <p:txBody>
          <a:bodyPr/>
          <a:lstStyle/>
          <a:p>
            <a:endParaRPr lang="en-US"/>
          </a:p>
        </p:txBody>
      </p:sp>
      <p:sp>
        <p:nvSpPr>
          <p:cNvPr id="7" name="Espace réservé du contenu 6">
            <a:extLst>
              <a:ext uri="{FF2B5EF4-FFF2-40B4-BE49-F238E27FC236}">
                <a16:creationId xmlns:a16="http://schemas.microsoft.com/office/drawing/2014/main" id="{EFC93246-9545-4CF7-A6BF-F29026F7BABC}"/>
              </a:ext>
            </a:extLst>
          </p:cNvPr>
          <p:cNvSpPr>
            <a:spLocks noGrp="1"/>
          </p:cNvSpPr>
          <p:nvPr>
            <p:ph idx="14"/>
          </p:nvPr>
        </p:nvSpPr>
        <p:spPr/>
        <p:txBody>
          <a:bodyPr/>
          <a:lstStyle/>
          <a:p>
            <a:endParaRPr lang="en-US"/>
          </a:p>
        </p:txBody>
      </p:sp>
      <p:sp>
        <p:nvSpPr>
          <p:cNvPr id="8" name="Espace réservé du contenu 7">
            <a:extLst>
              <a:ext uri="{FF2B5EF4-FFF2-40B4-BE49-F238E27FC236}">
                <a16:creationId xmlns:a16="http://schemas.microsoft.com/office/drawing/2014/main" id="{95462215-FC2E-49DA-89CC-683BE74E1ADF}"/>
              </a:ext>
            </a:extLst>
          </p:cNvPr>
          <p:cNvSpPr>
            <a:spLocks noGrp="1"/>
          </p:cNvSpPr>
          <p:nvPr>
            <p:ph idx="15"/>
          </p:nvPr>
        </p:nvSpPr>
        <p:spPr/>
        <p:txBody>
          <a:bodyPr/>
          <a:lstStyle/>
          <a:p>
            <a:endParaRPr lang="en-US"/>
          </a:p>
        </p:txBody>
      </p:sp>
      <p:sp>
        <p:nvSpPr>
          <p:cNvPr id="9" name="Espace réservé du contenu 8">
            <a:extLst>
              <a:ext uri="{FF2B5EF4-FFF2-40B4-BE49-F238E27FC236}">
                <a16:creationId xmlns:a16="http://schemas.microsoft.com/office/drawing/2014/main" id="{4D34F8F8-0898-4C82-AF05-710D3942F271}"/>
              </a:ext>
            </a:extLst>
          </p:cNvPr>
          <p:cNvSpPr>
            <a:spLocks noGrp="1"/>
          </p:cNvSpPr>
          <p:nvPr>
            <p:ph idx="16"/>
          </p:nvPr>
        </p:nvSpPr>
        <p:spPr/>
        <p:txBody>
          <a:bodyPr/>
          <a:lstStyle/>
          <a:p>
            <a:endParaRPr lang="en-US"/>
          </a:p>
        </p:txBody>
      </p:sp>
      <p:sp>
        <p:nvSpPr>
          <p:cNvPr id="10" name="Espace réservé du contenu 9">
            <a:extLst>
              <a:ext uri="{FF2B5EF4-FFF2-40B4-BE49-F238E27FC236}">
                <a16:creationId xmlns:a16="http://schemas.microsoft.com/office/drawing/2014/main" id="{CE5F3ECC-BAFE-40E3-9DBB-C2A29A6A039C}"/>
              </a:ext>
            </a:extLst>
          </p:cNvPr>
          <p:cNvSpPr>
            <a:spLocks noGrp="1"/>
          </p:cNvSpPr>
          <p:nvPr>
            <p:ph idx="17"/>
          </p:nvPr>
        </p:nvSpPr>
        <p:spPr/>
        <p:txBody>
          <a:bodyPr/>
          <a:lstStyle/>
          <a:p>
            <a:endParaRPr lang="en-US"/>
          </a:p>
        </p:txBody>
      </p:sp>
      <p:sp>
        <p:nvSpPr>
          <p:cNvPr id="11" name="Espace réservé du contenu 10">
            <a:extLst>
              <a:ext uri="{FF2B5EF4-FFF2-40B4-BE49-F238E27FC236}">
                <a16:creationId xmlns:a16="http://schemas.microsoft.com/office/drawing/2014/main" id="{1C49312A-C3C0-4F19-B383-A5694C26767C}"/>
              </a:ext>
            </a:extLst>
          </p:cNvPr>
          <p:cNvSpPr>
            <a:spLocks noGrp="1"/>
          </p:cNvSpPr>
          <p:nvPr>
            <p:ph idx="18"/>
          </p:nvPr>
        </p:nvSpPr>
        <p:spPr/>
        <p:txBody>
          <a:bodyPr/>
          <a:lstStyle/>
          <a:p>
            <a:endParaRPr lang="en-US"/>
          </a:p>
        </p:txBody>
      </p:sp>
      <p:sp>
        <p:nvSpPr>
          <p:cNvPr id="12" name="Espace réservé du texte 11">
            <a:extLst>
              <a:ext uri="{FF2B5EF4-FFF2-40B4-BE49-F238E27FC236}">
                <a16:creationId xmlns:a16="http://schemas.microsoft.com/office/drawing/2014/main" id="{162A2603-C318-446F-B191-CEAAC02A2E60}"/>
              </a:ext>
            </a:extLst>
          </p:cNvPr>
          <p:cNvSpPr>
            <a:spLocks noGrp="1"/>
          </p:cNvSpPr>
          <p:nvPr>
            <p:ph type="body" sz="quarter" idx="19"/>
          </p:nvPr>
        </p:nvSpPr>
        <p:spPr/>
        <p:txBody>
          <a:bodyPr/>
          <a:lstStyle/>
          <a:p>
            <a:endParaRPr lang="en-US"/>
          </a:p>
        </p:txBody>
      </p:sp>
      <p:sp>
        <p:nvSpPr>
          <p:cNvPr id="4" name="Espace réservé du texte 3">
            <a:extLst>
              <a:ext uri="{FF2B5EF4-FFF2-40B4-BE49-F238E27FC236}">
                <a16:creationId xmlns:a16="http://schemas.microsoft.com/office/drawing/2014/main" id="{BA34E85E-BFF8-4032-BFA0-0D9440630BC1}"/>
              </a:ext>
            </a:extLst>
          </p:cNvPr>
          <p:cNvSpPr>
            <a:spLocks noGrp="1"/>
          </p:cNvSpPr>
          <p:nvPr>
            <p:ph type="body" sz="quarter" idx="11"/>
          </p:nvPr>
        </p:nvSpPr>
        <p:spPr/>
        <p:txBody>
          <a:bodyPr/>
          <a:lstStyle/>
          <a:p>
            <a:endParaRPr lang="en-US"/>
          </a:p>
        </p:txBody>
      </p:sp>
      <p:sp>
        <p:nvSpPr>
          <p:cNvPr id="2" name="Titre 1">
            <a:extLst>
              <a:ext uri="{FF2B5EF4-FFF2-40B4-BE49-F238E27FC236}">
                <a16:creationId xmlns:a16="http://schemas.microsoft.com/office/drawing/2014/main" id="{9F20C57D-AAFA-4689-9A9E-1A42C1324393}"/>
              </a:ext>
            </a:extLst>
          </p:cNvPr>
          <p:cNvSpPr>
            <a:spLocks noGrp="1"/>
          </p:cNvSpPr>
          <p:nvPr>
            <p:ph type="title"/>
          </p:nvPr>
        </p:nvSpPr>
        <p:spPr/>
        <p:txBody>
          <a:bodyPr/>
          <a:lstStyle/>
          <a:p>
            <a:endParaRPr lang="en-US"/>
          </a:p>
        </p:txBody>
      </p:sp>
      <p:sp>
        <p:nvSpPr>
          <p:cNvPr id="25" name="Espace réservé du texte 24">
            <a:extLst>
              <a:ext uri="{FF2B5EF4-FFF2-40B4-BE49-F238E27FC236}">
                <a16:creationId xmlns:a16="http://schemas.microsoft.com/office/drawing/2014/main" id="{A88C0767-4E4E-45E1-ACC0-6197B2779966}"/>
              </a:ext>
            </a:extLst>
          </p:cNvPr>
          <p:cNvSpPr>
            <a:spLocks noGrp="1"/>
          </p:cNvSpPr>
          <p:nvPr>
            <p:ph type="body" sz="quarter" idx="20"/>
          </p:nvPr>
        </p:nvSpPr>
        <p:spPr/>
        <p:txBody>
          <a:bodyPr/>
          <a:lstStyle/>
          <a:p>
            <a:endParaRPr lang="en-US"/>
          </a:p>
        </p:txBody>
      </p:sp>
    </p:spTree>
    <p:custDataLst>
      <p:tags r:id="rId1"/>
    </p:custDataLst>
    <p:extLst>
      <p:ext uri="{BB962C8B-B14F-4D97-AF65-F5344CB8AC3E}">
        <p14:creationId xmlns:p14="http://schemas.microsoft.com/office/powerpoint/2010/main" val="10924702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CD2F845F-CE2A-43CD-A966-E80FA42F64E8}"/>
              </a:ext>
            </a:extLst>
          </p:cNvPr>
          <p:cNvSpPr>
            <a:spLocks noGrp="1"/>
          </p:cNvSpPr>
          <p:nvPr>
            <p:ph idx="20"/>
          </p:nvPr>
        </p:nvSpPr>
        <p:spPr/>
        <p:txBody>
          <a:bodyPr/>
          <a:lstStyle/>
          <a:p>
            <a:endParaRPr lang="en-US"/>
          </a:p>
        </p:txBody>
      </p:sp>
      <p:sp>
        <p:nvSpPr>
          <p:cNvPr id="3" name="Espace réservé du contenu 2">
            <a:extLst>
              <a:ext uri="{FF2B5EF4-FFF2-40B4-BE49-F238E27FC236}">
                <a16:creationId xmlns:a16="http://schemas.microsoft.com/office/drawing/2014/main" id="{5BD1B2E8-95CE-4AC9-8CAD-8E183FA14975}"/>
              </a:ext>
            </a:extLst>
          </p:cNvPr>
          <p:cNvSpPr>
            <a:spLocks noGrp="1"/>
          </p:cNvSpPr>
          <p:nvPr>
            <p:ph idx="1"/>
          </p:nvPr>
        </p:nvSpPr>
        <p:spPr/>
        <p:txBody>
          <a:bodyPr/>
          <a:lstStyle/>
          <a:p>
            <a:endParaRPr lang="en-US"/>
          </a:p>
        </p:txBody>
      </p:sp>
      <p:sp>
        <p:nvSpPr>
          <p:cNvPr id="5" name="Espace réservé du contenu 4">
            <a:extLst>
              <a:ext uri="{FF2B5EF4-FFF2-40B4-BE49-F238E27FC236}">
                <a16:creationId xmlns:a16="http://schemas.microsoft.com/office/drawing/2014/main" id="{065480D0-2B62-4AF4-86BC-9D16A80090C5}"/>
              </a:ext>
            </a:extLst>
          </p:cNvPr>
          <p:cNvSpPr>
            <a:spLocks noGrp="1"/>
          </p:cNvSpPr>
          <p:nvPr>
            <p:ph idx="12"/>
          </p:nvPr>
        </p:nvSpPr>
        <p:spPr/>
        <p:txBody>
          <a:bodyPr/>
          <a:lstStyle/>
          <a:p>
            <a:endParaRPr lang="en-US"/>
          </a:p>
        </p:txBody>
      </p:sp>
      <p:sp>
        <p:nvSpPr>
          <p:cNvPr id="6" name="Espace réservé du contenu 5">
            <a:extLst>
              <a:ext uri="{FF2B5EF4-FFF2-40B4-BE49-F238E27FC236}">
                <a16:creationId xmlns:a16="http://schemas.microsoft.com/office/drawing/2014/main" id="{0C5913EF-DDEC-437C-8BC5-30E4F694C356}"/>
              </a:ext>
            </a:extLst>
          </p:cNvPr>
          <p:cNvSpPr>
            <a:spLocks noGrp="1"/>
          </p:cNvSpPr>
          <p:nvPr>
            <p:ph idx="13"/>
          </p:nvPr>
        </p:nvSpPr>
        <p:spPr/>
        <p:txBody>
          <a:bodyPr/>
          <a:lstStyle/>
          <a:p>
            <a:endParaRPr lang="en-US"/>
          </a:p>
        </p:txBody>
      </p:sp>
      <p:sp>
        <p:nvSpPr>
          <p:cNvPr id="7" name="Espace réservé du contenu 6">
            <a:extLst>
              <a:ext uri="{FF2B5EF4-FFF2-40B4-BE49-F238E27FC236}">
                <a16:creationId xmlns:a16="http://schemas.microsoft.com/office/drawing/2014/main" id="{9CAC79E9-3BC5-49AE-BED7-24B4B6A52D2F}"/>
              </a:ext>
            </a:extLst>
          </p:cNvPr>
          <p:cNvSpPr>
            <a:spLocks noGrp="1"/>
          </p:cNvSpPr>
          <p:nvPr>
            <p:ph idx="14"/>
          </p:nvPr>
        </p:nvSpPr>
        <p:spPr/>
        <p:txBody>
          <a:bodyPr/>
          <a:lstStyle/>
          <a:p>
            <a:endParaRPr lang="en-US"/>
          </a:p>
        </p:txBody>
      </p:sp>
      <p:sp>
        <p:nvSpPr>
          <p:cNvPr id="8" name="Espace réservé du contenu 7">
            <a:extLst>
              <a:ext uri="{FF2B5EF4-FFF2-40B4-BE49-F238E27FC236}">
                <a16:creationId xmlns:a16="http://schemas.microsoft.com/office/drawing/2014/main" id="{91C0A269-6474-4F75-9D95-EA59ED6ABF64}"/>
              </a:ext>
            </a:extLst>
          </p:cNvPr>
          <p:cNvSpPr>
            <a:spLocks noGrp="1"/>
          </p:cNvSpPr>
          <p:nvPr>
            <p:ph idx="15"/>
          </p:nvPr>
        </p:nvSpPr>
        <p:spPr/>
        <p:txBody>
          <a:bodyPr/>
          <a:lstStyle/>
          <a:p>
            <a:endParaRPr lang="en-US"/>
          </a:p>
        </p:txBody>
      </p:sp>
      <p:sp>
        <p:nvSpPr>
          <p:cNvPr id="9" name="Espace réservé du contenu 8">
            <a:extLst>
              <a:ext uri="{FF2B5EF4-FFF2-40B4-BE49-F238E27FC236}">
                <a16:creationId xmlns:a16="http://schemas.microsoft.com/office/drawing/2014/main" id="{020BDFCA-6F0A-45D5-9A9F-A130E1D9E469}"/>
              </a:ext>
            </a:extLst>
          </p:cNvPr>
          <p:cNvSpPr>
            <a:spLocks noGrp="1"/>
          </p:cNvSpPr>
          <p:nvPr>
            <p:ph idx="16"/>
          </p:nvPr>
        </p:nvSpPr>
        <p:spPr/>
        <p:txBody>
          <a:bodyPr/>
          <a:lstStyle/>
          <a:p>
            <a:endParaRPr lang="en-US"/>
          </a:p>
        </p:txBody>
      </p:sp>
      <p:sp>
        <p:nvSpPr>
          <p:cNvPr id="10" name="Espace réservé du contenu 9">
            <a:extLst>
              <a:ext uri="{FF2B5EF4-FFF2-40B4-BE49-F238E27FC236}">
                <a16:creationId xmlns:a16="http://schemas.microsoft.com/office/drawing/2014/main" id="{A2439D7D-A09E-4A4C-AB27-BE11B68B8B4C}"/>
              </a:ext>
            </a:extLst>
          </p:cNvPr>
          <p:cNvSpPr>
            <a:spLocks noGrp="1"/>
          </p:cNvSpPr>
          <p:nvPr>
            <p:ph idx="17"/>
          </p:nvPr>
        </p:nvSpPr>
        <p:spPr/>
        <p:txBody>
          <a:bodyPr/>
          <a:lstStyle/>
          <a:p>
            <a:endParaRPr lang="en-US"/>
          </a:p>
        </p:txBody>
      </p:sp>
      <p:sp>
        <p:nvSpPr>
          <p:cNvPr id="11" name="Espace réservé du contenu 10">
            <a:extLst>
              <a:ext uri="{FF2B5EF4-FFF2-40B4-BE49-F238E27FC236}">
                <a16:creationId xmlns:a16="http://schemas.microsoft.com/office/drawing/2014/main" id="{99B68B8B-1C88-4A45-9903-22D0C7EB9D40}"/>
              </a:ext>
            </a:extLst>
          </p:cNvPr>
          <p:cNvSpPr>
            <a:spLocks noGrp="1"/>
          </p:cNvSpPr>
          <p:nvPr>
            <p:ph idx="18"/>
          </p:nvPr>
        </p:nvSpPr>
        <p:spPr/>
        <p:txBody>
          <a:bodyPr/>
          <a:lstStyle/>
          <a:p>
            <a:endParaRPr lang="en-US"/>
          </a:p>
        </p:txBody>
      </p:sp>
      <p:sp>
        <p:nvSpPr>
          <p:cNvPr id="12" name="Espace réservé du contenu 11">
            <a:extLst>
              <a:ext uri="{FF2B5EF4-FFF2-40B4-BE49-F238E27FC236}">
                <a16:creationId xmlns:a16="http://schemas.microsoft.com/office/drawing/2014/main" id="{482056EC-854B-45F4-8AB8-FB5BF6E4BAAC}"/>
              </a:ext>
            </a:extLst>
          </p:cNvPr>
          <p:cNvSpPr>
            <a:spLocks noGrp="1"/>
          </p:cNvSpPr>
          <p:nvPr>
            <p:ph idx="19"/>
          </p:nvPr>
        </p:nvSpPr>
        <p:spPr/>
        <p:txBody>
          <a:bodyPr/>
          <a:lstStyle/>
          <a:p>
            <a:endParaRPr lang="en-US"/>
          </a:p>
        </p:txBody>
      </p:sp>
      <p:sp>
        <p:nvSpPr>
          <p:cNvPr id="14" name="Espace réservé du texte 13">
            <a:extLst>
              <a:ext uri="{FF2B5EF4-FFF2-40B4-BE49-F238E27FC236}">
                <a16:creationId xmlns:a16="http://schemas.microsoft.com/office/drawing/2014/main" id="{7352D4E9-E6C9-4313-95CE-31C6CD8CADFC}"/>
              </a:ext>
            </a:extLst>
          </p:cNvPr>
          <p:cNvSpPr>
            <a:spLocks noGrp="1"/>
          </p:cNvSpPr>
          <p:nvPr>
            <p:ph type="body" sz="quarter" idx="21"/>
          </p:nvPr>
        </p:nvSpPr>
        <p:spPr/>
        <p:txBody>
          <a:bodyPr/>
          <a:lstStyle/>
          <a:p>
            <a:endParaRPr lang="en-US"/>
          </a:p>
        </p:txBody>
      </p:sp>
      <p:sp>
        <p:nvSpPr>
          <p:cNvPr id="4" name="Espace réservé du texte 3">
            <a:extLst>
              <a:ext uri="{FF2B5EF4-FFF2-40B4-BE49-F238E27FC236}">
                <a16:creationId xmlns:a16="http://schemas.microsoft.com/office/drawing/2014/main" id="{7CA14AED-7112-4701-BB17-3714545F7C63}"/>
              </a:ext>
            </a:extLst>
          </p:cNvPr>
          <p:cNvSpPr>
            <a:spLocks noGrp="1"/>
          </p:cNvSpPr>
          <p:nvPr>
            <p:ph type="body" sz="quarter" idx="11"/>
          </p:nvPr>
        </p:nvSpPr>
        <p:spPr/>
        <p:txBody>
          <a:bodyPr/>
          <a:lstStyle/>
          <a:p>
            <a:endParaRPr lang="en-US"/>
          </a:p>
        </p:txBody>
      </p:sp>
      <p:sp>
        <p:nvSpPr>
          <p:cNvPr id="2" name="Titre 1">
            <a:extLst>
              <a:ext uri="{FF2B5EF4-FFF2-40B4-BE49-F238E27FC236}">
                <a16:creationId xmlns:a16="http://schemas.microsoft.com/office/drawing/2014/main" id="{7F881BE4-99A8-4F74-A212-700621440BE1}"/>
              </a:ext>
            </a:extLst>
          </p:cNvPr>
          <p:cNvSpPr>
            <a:spLocks noGrp="1"/>
          </p:cNvSpPr>
          <p:nvPr>
            <p:ph type="title"/>
          </p:nvPr>
        </p:nvSpPr>
        <p:spPr/>
        <p:txBody>
          <a:bodyPr/>
          <a:lstStyle/>
          <a:p>
            <a:endParaRPr lang="en-US"/>
          </a:p>
        </p:txBody>
      </p:sp>
      <p:sp>
        <p:nvSpPr>
          <p:cNvPr id="29" name="Espace réservé du texte 28">
            <a:extLst>
              <a:ext uri="{FF2B5EF4-FFF2-40B4-BE49-F238E27FC236}">
                <a16:creationId xmlns:a16="http://schemas.microsoft.com/office/drawing/2014/main" id="{9F36E0CC-A9CB-45C3-BF97-A8CEC2DA396E}"/>
              </a:ext>
            </a:extLst>
          </p:cNvPr>
          <p:cNvSpPr>
            <a:spLocks noGrp="1"/>
          </p:cNvSpPr>
          <p:nvPr>
            <p:ph type="body" sz="quarter" idx="22"/>
          </p:nvPr>
        </p:nvSpPr>
        <p:spPr/>
        <p:txBody>
          <a:bodyPr/>
          <a:lstStyle/>
          <a:p>
            <a:endParaRPr lang="en-US"/>
          </a:p>
        </p:txBody>
      </p:sp>
    </p:spTree>
    <p:custDataLst>
      <p:tags r:id="rId1"/>
    </p:custDataLst>
    <p:extLst>
      <p:ext uri="{BB962C8B-B14F-4D97-AF65-F5344CB8AC3E}">
        <p14:creationId xmlns:p14="http://schemas.microsoft.com/office/powerpoint/2010/main" val="23417347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13">
            <a:extLst>
              <a:ext uri="{FF2B5EF4-FFF2-40B4-BE49-F238E27FC236}">
                <a16:creationId xmlns:a16="http://schemas.microsoft.com/office/drawing/2014/main" id="{D9E08C66-1482-4204-B2DB-026E685212EF}"/>
              </a:ext>
            </a:extLst>
          </p:cNvPr>
          <p:cNvSpPr>
            <a:spLocks noGrp="1"/>
          </p:cNvSpPr>
          <p:nvPr>
            <p:ph idx="1"/>
          </p:nvPr>
        </p:nvSpPr>
        <p:spPr/>
        <p:txBody>
          <a:bodyPr/>
          <a:lstStyle/>
          <a:p>
            <a:endParaRPr lang="en-US"/>
          </a:p>
        </p:txBody>
      </p:sp>
      <p:sp>
        <p:nvSpPr>
          <p:cNvPr id="16" name="Espace réservé du contenu 15">
            <a:extLst>
              <a:ext uri="{FF2B5EF4-FFF2-40B4-BE49-F238E27FC236}">
                <a16:creationId xmlns:a16="http://schemas.microsoft.com/office/drawing/2014/main" id="{481E9C2E-AA41-4F51-8C7E-EAA40BAC27BC}"/>
              </a:ext>
            </a:extLst>
          </p:cNvPr>
          <p:cNvSpPr>
            <a:spLocks noGrp="1"/>
          </p:cNvSpPr>
          <p:nvPr>
            <p:ph idx="12"/>
          </p:nvPr>
        </p:nvSpPr>
        <p:spPr/>
        <p:txBody>
          <a:bodyPr/>
          <a:lstStyle/>
          <a:p>
            <a:endParaRPr lang="en-US"/>
          </a:p>
        </p:txBody>
      </p:sp>
      <p:sp>
        <p:nvSpPr>
          <p:cNvPr id="17" name="Espace réservé du contenu 16">
            <a:extLst>
              <a:ext uri="{FF2B5EF4-FFF2-40B4-BE49-F238E27FC236}">
                <a16:creationId xmlns:a16="http://schemas.microsoft.com/office/drawing/2014/main" id="{87320413-B52E-4D96-A939-14EB1D60E8AA}"/>
              </a:ext>
            </a:extLst>
          </p:cNvPr>
          <p:cNvSpPr>
            <a:spLocks noGrp="1"/>
          </p:cNvSpPr>
          <p:nvPr>
            <p:ph idx="13"/>
          </p:nvPr>
        </p:nvSpPr>
        <p:spPr/>
        <p:txBody>
          <a:bodyPr/>
          <a:lstStyle/>
          <a:p>
            <a:endParaRPr lang="en-US"/>
          </a:p>
        </p:txBody>
      </p:sp>
      <p:sp>
        <p:nvSpPr>
          <p:cNvPr id="18" name="Espace réservé du contenu 17">
            <a:extLst>
              <a:ext uri="{FF2B5EF4-FFF2-40B4-BE49-F238E27FC236}">
                <a16:creationId xmlns:a16="http://schemas.microsoft.com/office/drawing/2014/main" id="{B112BEB5-323E-4CFA-9F8C-4DD0FF76541E}"/>
              </a:ext>
            </a:extLst>
          </p:cNvPr>
          <p:cNvSpPr>
            <a:spLocks noGrp="1"/>
          </p:cNvSpPr>
          <p:nvPr>
            <p:ph idx="14"/>
          </p:nvPr>
        </p:nvSpPr>
        <p:spPr/>
        <p:txBody>
          <a:bodyPr/>
          <a:lstStyle/>
          <a:p>
            <a:endParaRPr lang="en-US"/>
          </a:p>
        </p:txBody>
      </p:sp>
      <p:sp>
        <p:nvSpPr>
          <p:cNvPr id="19" name="Espace réservé du contenu 18">
            <a:extLst>
              <a:ext uri="{FF2B5EF4-FFF2-40B4-BE49-F238E27FC236}">
                <a16:creationId xmlns:a16="http://schemas.microsoft.com/office/drawing/2014/main" id="{97AEC665-B749-4D7F-9CC4-A37C2D30C2EE}"/>
              </a:ext>
            </a:extLst>
          </p:cNvPr>
          <p:cNvSpPr>
            <a:spLocks noGrp="1"/>
          </p:cNvSpPr>
          <p:nvPr>
            <p:ph idx="15"/>
          </p:nvPr>
        </p:nvSpPr>
        <p:spPr/>
        <p:txBody>
          <a:bodyPr/>
          <a:lstStyle/>
          <a:p>
            <a:endParaRPr lang="en-US"/>
          </a:p>
        </p:txBody>
      </p:sp>
      <p:sp>
        <p:nvSpPr>
          <p:cNvPr id="20" name="Espace réservé du contenu 19">
            <a:extLst>
              <a:ext uri="{FF2B5EF4-FFF2-40B4-BE49-F238E27FC236}">
                <a16:creationId xmlns:a16="http://schemas.microsoft.com/office/drawing/2014/main" id="{DE798A8C-BAB7-47BA-AD06-701C69BCC83D}"/>
              </a:ext>
            </a:extLst>
          </p:cNvPr>
          <p:cNvSpPr>
            <a:spLocks noGrp="1"/>
          </p:cNvSpPr>
          <p:nvPr>
            <p:ph idx="17"/>
          </p:nvPr>
        </p:nvSpPr>
        <p:spPr/>
        <p:txBody>
          <a:bodyPr/>
          <a:lstStyle/>
          <a:p>
            <a:endParaRPr lang="en-US"/>
          </a:p>
        </p:txBody>
      </p:sp>
      <p:sp>
        <p:nvSpPr>
          <p:cNvPr id="21" name="Espace réservé du contenu 20">
            <a:extLst>
              <a:ext uri="{FF2B5EF4-FFF2-40B4-BE49-F238E27FC236}">
                <a16:creationId xmlns:a16="http://schemas.microsoft.com/office/drawing/2014/main" id="{0F74E7A3-8AC6-4FCF-9556-422AC67926F0}"/>
              </a:ext>
            </a:extLst>
          </p:cNvPr>
          <p:cNvSpPr>
            <a:spLocks noGrp="1"/>
          </p:cNvSpPr>
          <p:nvPr>
            <p:ph idx="18"/>
          </p:nvPr>
        </p:nvSpPr>
        <p:spPr/>
        <p:txBody>
          <a:bodyPr/>
          <a:lstStyle/>
          <a:p>
            <a:endParaRPr lang="en-US"/>
          </a:p>
        </p:txBody>
      </p:sp>
      <p:sp>
        <p:nvSpPr>
          <p:cNvPr id="23" name="Espace réservé du texte 22">
            <a:extLst>
              <a:ext uri="{FF2B5EF4-FFF2-40B4-BE49-F238E27FC236}">
                <a16:creationId xmlns:a16="http://schemas.microsoft.com/office/drawing/2014/main" id="{253F4DDB-07DC-434A-9860-14DE8D358934}"/>
              </a:ext>
            </a:extLst>
          </p:cNvPr>
          <p:cNvSpPr>
            <a:spLocks noGrp="1"/>
          </p:cNvSpPr>
          <p:nvPr>
            <p:ph type="body" sz="quarter" idx="21"/>
          </p:nvPr>
        </p:nvSpPr>
        <p:spPr/>
        <p:txBody>
          <a:bodyPr/>
          <a:lstStyle/>
          <a:p>
            <a:endParaRPr lang="en-US"/>
          </a:p>
        </p:txBody>
      </p:sp>
      <p:sp>
        <p:nvSpPr>
          <p:cNvPr id="15" name="Espace réservé du texte 14">
            <a:extLst>
              <a:ext uri="{FF2B5EF4-FFF2-40B4-BE49-F238E27FC236}">
                <a16:creationId xmlns:a16="http://schemas.microsoft.com/office/drawing/2014/main" id="{89B03E8B-C541-4304-BDC9-E548D260B44B}"/>
              </a:ext>
            </a:extLst>
          </p:cNvPr>
          <p:cNvSpPr>
            <a:spLocks noGrp="1"/>
          </p:cNvSpPr>
          <p:nvPr>
            <p:ph type="body" sz="quarter" idx="11"/>
          </p:nvPr>
        </p:nvSpPr>
        <p:spPr/>
        <p:txBody>
          <a:bodyPr/>
          <a:lstStyle/>
          <a:p>
            <a:endParaRPr lang="en-US"/>
          </a:p>
        </p:txBody>
      </p:sp>
      <p:sp>
        <p:nvSpPr>
          <p:cNvPr id="13" name="Titre 12">
            <a:extLst>
              <a:ext uri="{FF2B5EF4-FFF2-40B4-BE49-F238E27FC236}">
                <a16:creationId xmlns:a16="http://schemas.microsoft.com/office/drawing/2014/main" id="{2E70D7DB-A832-4723-9259-EAFFB45A10A0}"/>
              </a:ext>
            </a:extLst>
          </p:cNvPr>
          <p:cNvSpPr>
            <a:spLocks noGrp="1"/>
          </p:cNvSpPr>
          <p:nvPr>
            <p:ph type="title"/>
          </p:nvPr>
        </p:nvSpPr>
        <p:spPr/>
        <p:txBody>
          <a:bodyPr/>
          <a:lstStyle/>
          <a:p>
            <a:endParaRPr lang="en-US"/>
          </a:p>
        </p:txBody>
      </p:sp>
      <p:sp>
        <p:nvSpPr>
          <p:cNvPr id="22" name="Espace réservé du texte 21">
            <a:extLst>
              <a:ext uri="{FF2B5EF4-FFF2-40B4-BE49-F238E27FC236}">
                <a16:creationId xmlns:a16="http://schemas.microsoft.com/office/drawing/2014/main" id="{26C85156-32C2-4B4B-9429-79B771E44CE9}"/>
              </a:ext>
            </a:extLst>
          </p:cNvPr>
          <p:cNvSpPr>
            <a:spLocks noGrp="1"/>
          </p:cNvSpPr>
          <p:nvPr>
            <p:ph type="body" sz="quarter" idx="19"/>
          </p:nvPr>
        </p:nvSpPr>
        <p:spPr/>
        <p:txBody>
          <a:bodyPr/>
          <a:lstStyle/>
          <a:p>
            <a:endParaRPr lang="en-US"/>
          </a:p>
        </p:txBody>
      </p:sp>
    </p:spTree>
    <p:custDataLst>
      <p:tags r:id="rId1"/>
    </p:custDataLst>
    <p:extLst>
      <p:ext uri="{BB962C8B-B14F-4D97-AF65-F5344CB8AC3E}">
        <p14:creationId xmlns:p14="http://schemas.microsoft.com/office/powerpoint/2010/main" val="12303703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92E833C9-AB9B-4B6F-8FE9-019D64DAAA73}"/>
              </a:ext>
            </a:extLst>
          </p:cNvPr>
          <p:cNvSpPr>
            <a:spLocks noGrp="1"/>
          </p:cNvSpPr>
          <p:nvPr>
            <p:ph type="body" sz="quarter" idx="10"/>
          </p:nvPr>
        </p:nvSpPr>
        <p:spPr/>
        <p:txBody>
          <a:bodyPr/>
          <a:lstStyle/>
          <a:p>
            <a:endParaRPr lang="en-US"/>
          </a:p>
        </p:txBody>
      </p:sp>
    </p:spTree>
    <p:custDataLst>
      <p:tags r:id="rId1"/>
    </p:custDataLst>
    <p:extLst>
      <p:ext uri="{BB962C8B-B14F-4D97-AF65-F5344CB8AC3E}">
        <p14:creationId xmlns:p14="http://schemas.microsoft.com/office/powerpoint/2010/main" val="3362098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8138A950-E741-4DB4-A184-48BF3FB19DF1}"/>
              </a:ext>
            </a:extLst>
          </p:cNvPr>
          <p:cNvSpPr>
            <a:spLocks noGrp="1"/>
          </p:cNvSpPr>
          <p:nvPr>
            <p:ph idx="1"/>
          </p:nvPr>
        </p:nvSpPr>
        <p:spPr/>
        <p:txBody>
          <a:bodyPr/>
          <a:lstStyle/>
          <a:p>
            <a:endParaRPr lang="en-US"/>
          </a:p>
        </p:txBody>
      </p:sp>
      <p:sp>
        <p:nvSpPr>
          <p:cNvPr id="6" name="Titre 5">
            <a:extLst>
              <a:ext uri="{FF2B5EF4-FFF2-40B4-BE49-F238E27FC236}">
                <a16:creationId xmlns:a16="http://schemas.microsoft.com/office/drawing/2014/main" id="{32A6ADEF-E51F-4E00-ADC3-CF9663B96D26}"/>
              </a:ext>
            </a:extLst>
          </p:cNvPr>
          <p:cNvSpPr>
            <a:spLocks noGrp="1"/>
          </p:cNvSpPr>
          <p:nvPr>
            <p:ph type="title"/>
          </p:nvPr>
        </p:nvSpPr>
        <p:spPr/>
        <p:txBody>
          <a:bodyPr/>
          <a:lstStyle/>
          <a:p>
            <a:endParaRPr lang="en-US"/>
          </a:p>
        </p:txBody>
      </p:sp>
      <p:sp>
        <p:nvSpPr>
          <p:cNvPr id="8" name="Espace réservé du texte 7">
            <a:extLst>
              <a:ext uri="{FF2B5EF4-FFF2-40B4-BE49-F238E27FC236}">
                <a16:creationId xmlns:a16="http://schemas.microsoft.com/office/drawing/2014/main" id="{9CA31A9B-61C7-4FF1-9F0A-6D5691A43987}"/>
              </a:ext>
            </a:extLst>
          </p:cNvPr>
          <p:cNvSpPr>
            <a:spLocks noGrp="1"/>
          </p:cNvSpPr>
          <p:nvPr>
            <p:ph type="body" sz="quarter" idx="11"/>
          </p:nvPr>
        </p:nvSpPr>
        <p:spPr/>
        <p:txBody>
          <a:bodyPr/>
          <a:lstStyle/>
          <a:p>
            <a:endParaRPr lang="en-US"/>
          </a:p>
        </p:txBody>
      </p:sp>
      <p:sp>
        <p:nvSpPr>
          <p:cNvPr id="5" name="Rectangle 4">
            <a:extLst>
              <a:ext uri="{FF2B5EF4-FFF2-40B4-BE49-F238E27FC236}">
                <a16:creationId xmlns:a16="http://schemas.microsoft.com/office/drawing/2014/main" id="{FEE31370-8F92-4D04-AE00-2CBFA1263EEA}"/>
              </a:ext>
            </a:extLst>
          </p:cNvPr>
          <p:cNvSpPr/>
          <p:nvPr/>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Tree>
    <p:custDataLst>
      <p:tags r:id="rId1"/>
    </p:custDataLst>
    <p:extLst>
      <p:ext uri="{BB962C8B-B14F-4D97-AF65-F5344CB8AC3E}">
        <p14:creationId xmlns:p14="http://schemas.microsoft.com/office/powerpoint/2010/main" val="4217521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086CAEF-C277-469A-8F75-DEE630BE70CA}"/>
              </a:ext>
            </a:extLst>
          </p:cNvPr>
          <p:cNvSpPr>
            <a:spLocks noGrp="1"/>
          </p:cNvSpPr>
          <p:nvPr>
            <p:ph type="ctrTitle"/>
          </p:nvPr>
        </p:nvSpPr>
        <p:spPr/>
        <p:txBody>
          <a:bodyPr/>
          <a:lstStyle/>
          <a:p>
            <a:endParaRPr lang="en-US"/>
          </a:p>
        </p:txBody>
      </p:sp>
      <p:sp>
        <p:nvSpPr>
          <p:cNvPr id="5" name="Sous-titre 4">
            <a:extLst>
              <a:ext uri="{FF2B5EF4-FFF2-40B4-BE49-F238E27FC236}">
                <a16:creationId xmlns:a16="http://schemas.microsoft.com/office/drawing/2014/main" id="{30B68506-2E3D-4DC9-936C-E68549D097D8}"/>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29926675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59A19831-9A4A-49DE-B8A7-D12897B3089A}"/>
              </a:ext>
            </a:extLst>
          </p:cNvPr>
          <p:cNvSpPr>
            <a:spLocks noGrp="1"/>
          </p:cNvSpPr>
          <p:nvPr>
            <p:ph idx="1"/>
          </p:nvPr>
        </p:nvSpPr>
        <p:spPr/>
        <p:txBody>
          <a:bodyPr/>
          <a:lstStyle/>
          <a:p>
            <a:endParaRPr lang="en-US"/>
          </a:p>
        </p:txBody>
      </p:sp>
      <p:sp>
        <p:nvSpPr>
          <p:cNvPr id="6" name="Titre 5">
            <a:extLst>
              <a:ext uri="{FF2B5EF4-FFF2-40B4-BE49-F238E27FC236}">
                <a16:creationId xmlns:a16="http://schemas.microsoft.com/office/drawing/2014/main" id="{AA6E13DD-56C5-4499-96B1-BCC41E39C372}"/>
              </a:ext>
            </a:extLst>
          </p:cNvPr>
          <p:cNvSpPr>
            <a:spLocks noGrp="1"/>
          </p:cNvSpPr>
          <p:nvPr>
            <p:ph type="title"/>
          </p:nvPr>
        </p:nvSpPr>
        <p:spPr/>
        <p:txBody>
          <a:bodyPr/>
          <a:lstStyle/>
          <a:p>
            <a:endParaRPr lang="en-US"/>
          </a:p>
        </p:txBody>
      </p:sp>
      <p:sp>
        <p:nvSpPr>
          <p:cNvPr id="8" name="Espace réservé du texte 7">
            <a:extLst>
              <a:ext uri="{FF2B5EF4-FFF2-40B4-BE49-F238E27FC236}">
                <a16:creationId xmlns:a16="http://schemas.microsoft.com/office/drawing/2014/main" id="{B13F985C-FBE2-42EB-84CC-980A4C6083B1}"/>
              </a:ext>
            </a:extLst>
          </p:cNvPr>
          <p:cNvSpPr>
            <a:spLocks noGrp="1"/>
          </p:cNvSpPr>
          <p:nvPr>
            <p:ph type="body" sz="quarter" idx="11"/>
          </p:nvPr>
        </p:nvSpPr>
        <p:spPr/>
        <p:txBody>
          <a:bodyPr/>
          <a:lstStyle/>
          <a:p>
            <a:endParaRPr lang="en-US"/>
          </a:p>
        </p:txBody>
      </p:sp>
      <p:sp>
        <p:nvSpPr>
          <p:cNvPr id="5" name="Rectangle 4">
            <a:extLst>
              <a:ext uri="{FF2B5EF4-FFF2-40B4-BE49-F238E27FC236}">
                <a16:creationId xmlns:a16="http://schemas.microsoft.com/office/drawing/2014/main" id="{1E526D25-8C65-42DA-A1FA-D902921BCCFD}"/>
              </a:ext>
            </a:extLst>
          </p:cNvPr>
          <p:cNvSpPr/>
          <p:nvPr/>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Tree>
    <p:custDataLst>
      <p:tags r:id="rId1"/>
    </p:custDataLst>
    <p:extLst>
      <p:ext uri="{BB962C8B-B14F-4D97-AF65-F5344CB8AC3E}">
        <p14:creationId xmlns:p14="http://schemas.microsoft.com/office/powerpoint/2010/main" val="17059011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C19BA64-418C-4F8A-B140-4B25699E1ECA}"/>
              </a:ext>
            </a:extLst>
          </p:cNvPr>
          <p:cNvSpPr>
            <a:spLocks noGrp="1"/>
          </p:cNvSpPr>
          <p:nvPr>
            <p:ph type="ctrTitle"/>
          </p:nvPr>
        </p:nvSpPr>
        <p:spPr/>
        <p:txBody>
          <a:bodyPr/>
          <a:lstStyle/>
          <a:p>
            <a:endParaRPr lang="en-US"/>
          </a:p>
        </p:txBody>
      </p:sp>
      <p:sp>
        <p:nvSpPr>
          <p:cNvPr id="5" name="Sous-titre 4">
            <a:extLst>
              <a:ext uri="{FF2B5EF4-FFF2-40B4-BE49-F238E27FC236}">
                <a16:creationId xmlns:a16="http://schemas.microsoft.com/office/drawing/2014/main" id="{C0E3FFCE-DFB8-46C7-A216-7532EF469470}"/>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2099482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4AEF62-26B3-4802-BF95-210888F12891}"/>
              </a:ext>
            </a:extLst>
          </p:cNvPr>
          <p:cNvSpPr>
            <a:spLocks noGrp="1"/>
          </p:cNvSpPr>
          <p:nvPr>
            <p:ph idx="1"/>
          </p:nvPr>
        </p:nvSpPr>
        <p:spPr>
          <a:xfrm>
            <a:off x="360000" y="1008000"/>
            <a:ext cx="10304982" cy="4680000"/>
          </a:xfrm>
        </p:spPr>
        <p:txBody>
          <a:bodyPr>
            <a:normAutofit lnSpcReduction="10000"/>
          </a:bodyPr>
          <a:lstStyle/>
          <a:p>
            <a:pPr marL="0" indent="0">
              <a:buClr>
                <a:schemeClr val="tx1"/>
              </a:buClr>
              <a:buNone/>
            </a:pPr>
            <a:r>
              <a:rPr lang="en-US" dirty="0">
                <a:latin typeface="Roboto"/>
                <a:ea typeface="Roboto"/>
              </a:rPr>
              <a:t>Be familiar with these concepts:</a:t>
            </a:r>
          </a:p>
          <a:p>
            <a:pPr>
              <a:buClr>
                <a:schemeClr val="tx1"/>
              </a:buClr>
              <a:buFont typeface="Arial" panose="020B0604020202020204" pitchFamily="34" charset="0"/>
              <a:buChar char="•"/>
            </a:pPr>
            <a:r>
              <a:rPr lang="en-US" dirty="0">
                <a:latin typeface="Roboto"/>
                <a:ea typeface="Roboto"/>
              </a:rPr>
              <a:t>Basic of API Management</a:t>
            </a:r>
          </a:p>
          <a:p>
            <a:pPr>
              <a:buClr>
                <a:schemeClr val="tx1"/>
              </a:buClr>
              <a:buFont typeface="Arial" panose="020B0604020202020204" pitchFamily="34" charset="0"/>
              <a:buChar char="•"/>
            </a:pPr>
            <a:r>
              <a:rPr lang="en-US" dirty="0">
                <a:latin typeface="Roboto"/>
                <a:ea typeface="Roboto"/>
              </a:rPr>
              <a:t>Cassandra instance in v3.11 (Module 35)</a:t>
            </a:r>
          </a:p>
          <a:p>
            <a:pPr>
              <a:buClr>
                <a:schemeClr val="tx1"/>
              </a:buClr>
              <a:buFont typeface="Arial" panose="020B0604020202020204" pitchFamily="34" charset="0"/>
              <a:buChar char="•"/>
            </a:pPr>
            <a:endParaRPr lang="en-US" dirty="0"/>
          </a:p>
          <a:p>
            <a:pPr marL="0" indent="0">
              <a:buClr>
                <a:schemeClr val="tx1"/>
              </a:buClr>
              <a:buNone/>
            </a:pPr>
            <a:r>
              <a:rPr lang="en-US" b="1" dirty="0"/>
              <a:t>You will need to follow the lab: </a:t>
            </a:r>
          </a:p>
          <a:p>
            <a:pPr>
              <a:buClr>
                <a:schemeClr val="tx1"/>
              </a:buClr>
              <a:buFont typeface="Arial" panose="020B0604020202020204" pitchFamily="34" charset="0"/>
              <a:buChar char="•"/>
            </a:pPr>
            <a:r>
              <a:rPr lang="en-US" dirty="0">
                <a:latin typeface="Roboto"/>
                <a:ea typeface="Roboto"/>
              </a:rPr>
              <a:t>A VM on Centos 8 </a:t>
            </a:r>
            <a:r>
              <a:rPr lang="en-US" dirty="0" err="1">
                <a:latin typeface="Roboto"/>
                <a:ea typeface="Roboto"/>
              </a:rPr>
              <a:t>ou</a:t>
            </a:r>
            <a:r>
              <a:rPr lang="en-US" dirty="0">
                <a:latin typeface="Roboto"/>
                <a:ea typeface="Roboto"/>
              </a:rPr>
              <a:t> RHEL to install the gateway. (Or reuse the Cassandra VM)</a:t>
            </a:r>
          </a:p>
          <a:p>
            <a:pPr>
              <a:buClr>
                <a:schemeClr val="tx1"/>
              </a:buClr>
              <a:buFont typeface="Arial" panose="020B0604020202020204" pitchFamily="34" charset="0"/>
              <a:buChar char="•"/>
            </a:pPr>
            <a:r>
              <a:rPr lang="en-US" dirty="0">
                <a:latin typeface="Roboto"/>
                <a:ea typeface="Roboto"/>
              </a:rPr>
              <a:t>A web Browser up to date.</a:t>
            </a:r>
          </a:p>
          <a:p>
            <a:pPr>
              <a:buClr>
                <a:schemeClr val="tx1"/>
              </a:buClr>
              <a:buFont typeface="Arial" panose="020B0604020202020204" pitchFamily="34" charset="0"/>
              <a:buChar char="•"/>
            </a:pPr>
            <a:r>
              <a:rPr lang="en-US" dirty="0">
                <a:latin typeface="Roboto"/>
                <a:ea typeface="Roboto"/>
              </a:rPr>
              <a:t>A client desktop</a:t>
            </a:r>
          </a:p>
          <a:p>
            <a:pPr>
              <a:buClr>
                <a:schemeClr val="tx1"/>
              </a:buClr>
              <a:buFont typeface="Arial" panose="020B0604020202020204" pitchFamily="34" charset="0"/>
              <a:buChar char="•"/>
            </a:pPr>
            <a:r>
              <a:rPr lang="en-US" dirty="0">
                <a:latin typeface="Roboto"/>
                <a:ea typeface="Roboto"/>
              </a:rPr>
              <a:t>An internet access to install </a:t>
            </a:r>
            <a:r>
              <a:rPr lang="en-US" dirty="0" err="1">
                <a:latin typeface="Roboto"/>
                <a:ea typeface="Roboto"/>
              </a:rPr>
              <a:t>Mysql</a:t>
            </a:r>
            <a:r>
              <a:rPr lang="en-US" dirty="0">
                <a:latin typeface="Roboto"/>
                <a:ea typeface="Roboto"/>
              </a:rPr>
              <a:t> and additional libraries.</a:t>
            </a:r>
          </a:p>
          <a:p>
            <a:pPr>
              <a:buClr>
                <a:schemeClr val="tx1"/>
              </a:buClr>
              <a:buFont typeface="Arial" panose="020B0604020202020204" pitchFamily="34" charset="0"/>
              <a:buChar char="•"/>
            </a:pPr>
            <a:endParaRPr lang="en-US" dirty="0">
              <a:latin typeface="Roboto"/>
              <a:ea typeface="Roboto"/>
            </a:endParaRPr>
          </a:p>
          <a:p>
            <a:pPr>
              <a:buClr>
                <a:schemeClr val="tx1"/>
              </a:buClr>
              <a:buFont typeface="Arial" panose="020B0604020202020204" pitchFamily="34" charset="0"/>
              <a:buChar char="•"/>
            </a:pPr>
            <a:endParaRPr lang="en-US" dirty="0"/>
          </a:p>
          <a:p>
            <a:pPr marL="0" indent="0">
              <a:buClr>
                <a:schemeClr val="tx1"/>
              </a:buClr>
              <a:buNone/>
            </a:pPr>
            <a:endParaRPr lang="en-US" dirty="0"/>
          </a:p>
          <a:p>
            <a:pPr>
              <a:buClr>
                <a:schemeClr val="tx1"/>
              </a:buClr>
              <a:buFont typeface="Arial" panose="020B0604020202020204" pitchFamily="34" charset="0"/>
              <a:buChar char="•"/>
            </a:pPr>
            <a:endParaRPr lang="en-US" dirty="0"/>
          </a:p>
          <a:p>
            <a:pPr>
              <a:buClr>
                <a:schemeClr val="tx1"/>
              </a:buClr>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E8BF0D4-52D5-4222-AB96-D04B6F7CC456}"/>
              </a:ext>
            </a:extLst>
          </p:cNvPr>
          <p:cNvSpPr>
            <a:spLocks noGrp="1"/>
          </p:cNvSpPr>
          <p:nvPr>
            <p:ph type="title"/>
          </p:nvPr>
        </p:nvSpPr>
        <p:spPr/>
        <p:txBody>
          <a:bodyPr/>
          <a:lstStyle/>
          <a:p>
            <a:r>
              <a:rPr lang="en-US" dirty="0"/>
              <a:t>Before You Begin</a:t>
            </a:r>
          </a:p>
        </p:txBody>
      </p:sp>
      <p:sp>
        <p:nvSpPr>
          <p:cNvPr id="7" name="Text Placeholder 6">
            <a:extLst>
              <a:ext uri="{FF2B5EF4-FFF2-40B4-BE49-F238E27FC236}">
                <a16:creationId xmlns:a16="http://schemas.microsoft.com/office/drawing/2014/main" id="{55258D30-0AF9-4490-8BE4-DFFAE50FE3A4}"/>
              </a:ext>
            </a:extLst>
          </p:cNvPr>
          <p:cNvSpPr>
            <a:spLocks noGrp="1"/>
          </p:cNvSpPr>
          <p:nvPr>
            <p:ph type="body" sz="quarter" idx="11"/>
          </p:nvPr>
        </p:nvSpPr>
        <p:spPr/>
        <p:txBody>
          <a:bodyPr/>
          <a:lstStyle/>
          <a:p>
            <a:endParaRPr lang="en-US" dirty="0"/>
          </a:p>
        </p:txBody>
      </p:sp>
    </p:spTree>
    <p:custDataLst>
      <p:tags r:id="rId1"/>
    </p:custDataLst>
    <p:extLst>
      <p:ext uri="{BB962C8B-B14F-4D97-AF65-F5344CB8AC3E}">
        <p14:creationId xmlns:p14="http://schemas.microsoft.com/office/powerpoint/2010/main" val="18411598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2E654477-5C6B-442E-A76F-E85C98FB69D2}"/>
              </a:ext>
            </a:extLst>
          </p:cNvPr>
          <p:cNvSpPr>
            <a:spLocks noGrp="1"/>
          </p:cNvSpPr>
          <p:nvPr>
            <p:ph idx="1"/>
          </p:nvPr>
        </p:nvSpPr>
        <p:spPr/>
        <p:txBody>
          <a:bodyPr/>
          <a:lstStyle/>
          <a:p>
            <a:endParaRPr lang="en-US"/>
          </a:p>
        </p:txBody>
      </p:sp>
      <p:sp>
        <p:nvSpPr>
          <p:cNvPr id="6" name="Titre 5">
            <a:extLst>
              <a:ext uri="{FF2B5EF4-FFF2-40B4-BE49-F238E27FC236}">
                <a16:creationId xmlns:a16="http://schemas.microsoft.com/office/drawing/2014/main" id="{DB911FC4-6054-4066-BB94-D107CF1501C0}"/>
              </a:ext>
            </a:extLst>
          </p:cNvPr>
          <p:cNvSpPr>
            <a:spLocks noGrp="1"/>
          </p:cNvSpPr>
          <p:nvPr>
            <p:ph type="title"/>
          </p:nvPr>
        </p:nvSpPr>
        <p:spPr/>
        <p:txBody>
          <a:bodyPr/>
          <a:lstStyle/>
          <a:p>
            <a:endParaRPr lang="en-US"/>
          </a:p>
        </p:txBody>
      </p:sp>
      <p:sp>
        <p:nvSpPr>
          <p:cNvPr id="8" name="Espace réservé du texte 7">
            <a:extLst>
              <a:ext uri="{FF2B5EF4-FFF2-40B4-BE49-F238E27FC236}">
                <a16:creationId xmlns:a16="http://schemas.microsoft.com/office/drawing/2014/main" id="{F3BB163C-9DB5-488D-ACD0-74437BFBBE40}"/>
              </a:ext>
            </a:extLst>
          </p:cNvPr>
          <p:cNvSpPr>
            <a:spLocks noGrp="1"/>
          </p:cNvSpPr>
          <p:nvPr>
            <p:ph type="body" sz="quarter" idx="11"/>
          </p:nvPr>
        </p:nvSpPr>
        <p:spPr/>
        <p:txBody>
          <a:bodyPr/>
          <a:lstStyle/>
          <a:p>
            <a:endParaRPr lang="en-US"/>
          </a:p>
        </p:txBody>
      </p:sp>
      <p:sp>
        <p:nvSpPr>
          <p:cNvPr id="5" name="Rectangle 4">
            <a:extLst>
              <a:ext uri="{FF2B5EF4-FFF2-40B4-BE49-F238E27FC236}">
                <a16:creationId xmlns:a16="http://schemas.microsoft.com/office/drawing/2014/main" id="{D11E4C5D-8DD2-4AB1-9D26-B010F7CE56CA}"/>
              </a:ext>
            </a:extLst>
          </p:cNvPr>
          <p:cNvSpPr/>
          <p:nvPr/>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Tree>
    <p:custDataLst>
      <p:tags r:id="rId1"/>
    </p:custDataLst>
    <p:extLst>
      <p:ext uri="{BB962C8B-B14F-4D97-AF65-F5344CB8AC3E}">
        <p14:creationId xmlns:p14="http://schemas.microsoft.com/office/powerpoint/2010/main" val="32270636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5F419BB-3FF2-475E-BF0F-F1BCE0BCAA88}"/>
              </a:ext>
            </a:extLst>
          </p:cNvPr>
          <p:cNvSpPr>
            <a:spLocks noGrp="1"/>
          </p:cNvSpPr>
          <p:nvPr>
            <p:ph type="ctrTitle"/>
          </p:nvPr>
        </p:nvSpPr>
        <p:spPr/>
        <p:txBody>
          <a:bodyPr/>
          <a:lstStyle/>
          <a:p>
            <a:endParaRPr lang="en-US"/>
          </a:p>
        </p:txBody>
      </p:sp>
      <p:sp>
        <p:nvSpPr>
          <p:cNvPr id="5" name="Sous-titre 4">
            <a:extLst>
              <a:ext uri="{FF2B5EF4-FFF2-40B4-BE49-F238E27FC236}">
                <a16:creationId xmlns:a16="http://schemas.microsoft.com/office/drawing/2014/main" id="{1C5DFCB6-4B8D-42BF-8502-35D5CBFA5F3E}"/>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21283304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4EDB9D32-148A-4243-93EA-0AC5F29CF0ED}"/>
              </a:ext>
            </a:extLst>
          </p:cNvPr>
          <p:cNvSpPr>
            <a:spLocks noGrp="1"/>
          </p:cNvSpPr>
          <p:nvPr>
            <p:ph idx="1"/>
          </p:nvPr>
        </p:nvSpPr>
        <p:spPr/>
        <p:txBody>
          <a:bodyPr/>
          <a:lstStyle/>
          <a:p>
            <a:endParaRPr lang="en-US"/>
          </a:p>
        </p:txBody>
      </p:sp>
      <p:sp>
        <p:nvSpPr>
          <p:cNvPr id="6" name="Titre 5">
            <a:extLst>
              <a:ext uri="{FF2B5EF4-FFF2-40B4-BE49-F238E27FC236}">
                <a16:creationId xmlns:a16="http://schemas.microsoft.com/office/drawing/2014/main" id="{F78E2C5A-9D3E-4D2A-BD71-6792D3A51CAB}"/>
              </a:ext>
            </a:extLst>
          </p:cNvPr>
          <p:cNvSpPr>
            <a:spLocks noGrp="1"/>
          </p:cNvSpPr>
          <p:nvPr>
            <p:ph type="title"/>
          </p:nvPr>
        </p:nvSpPr>
        <p:spPr/>
        <p:txBody>
          <a:bodyPr/>
          <a:lstStyle/>
          <a:p>
            <a:endParaRPr lang="en-US"/>
          </a:p>
        </p:txBody>
      </p:sp>
      <p:sp>
        <p:nvSpPr>
          <p:cNvPr id="8" name="Espace réservé du texte 7">
            <a:extLst>
              <a:ext uri="{FF2B5EF4-FFF2-40B4-BE49-F238E27FC236}">
                <a16:creationId xmlns:a16="http://schemas.microsoft.com/office/drawing/2014/main" id="{F9FD2531-9CFC-48E5-A188-2578429E76AF}"/>
              </a:ext>
            </a:extLst>
          </p:cNvPr>
          <p:cNvSpPr>
            <a:spLocks noGrp="1"/>
          </p:cNvSpPr>
          <p:nvPr>
            <p:ph type="body" sz="quarter" idx="11"/>
          </p:nvPr>
        </p:nvSpPr>
        <p:spPr/>
        <p:txBody>
          <a:bodyPr/>
          <a:lstStyle/>
          <a:p>
            <a:endParaRPr lang="en-US"/>
          </a:p>
        </p:txBody>
      </p:sp>
      <p:sp>
        <p:nvSpPr>
          <p:cNvPr id="5" name="Rectangle 4">
            <a:extLst>
              <a:ext uri="{FF2B5EF4-FFF2-40B4-BE49-F238E27FC236}">
                <a16:creationId xmlns:a16="http://schemas.microsoft.com/office/drawing/2014/main" id="{E6AD92CF-A0BB-4045-9ABA-1C6000EBE6AB}"/>
              </a:ext>
            </a:extLst>
          </p:cNvPr>
          <p:cNvSpPr/>
          <p:nvPr/>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Tree>
    <p:custDataLst>
      <p:tags r:id="rId1"/>
    </p:custDataLst>
    <p:extLst>
      <p:ext uri="{BB962C8B-B14F-4D97-AF65-F5344CB8AC3E}">
        <p14:creationId xmlns:p14="http://schemas.microsoft.com/office/powerpoint/2010/main" val="4229809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533EF83-20DE-4195-9FBF-B3A521B6222E}"/>
              </a:ext>
            </a:extLst>
          </p:cNvPr>
          <p:cNvSpPr>
            <a:spLocks noGrp="1"/>
          </p:cNvSpPr>
          <p:nvPr>
            <p:ph type="ctrTitle"/>
          </p:nvPr>
        </p:nvSpPr>
        <p:spPr/>
        <p:txBody>
          <a:bodyPr/>
          <a:lstStyle/>
          <a:p>
            <a:endParaRPr lang="en-US"/>
          </a:p>
        </p:txBody>
      </p:sp>
      <p:sp>
        <p:nvSpPr>
          <p:cNvPr id="5" name="Sous-titre 4">
            <a:extLst>
              <a:ext uri="{FF2B5EF4-FFF2-40B4-BE49-F238E27FC236}">
                <a16:creationId xmlns:a16="http://schemas.microsoft.com/office/drawing/2014/main" id="{0E53D7EA-64BB-4327-B11A-584FB0521F6A}"/>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33451744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1E7418C2-D19D-4382-A76E-2BDE21B4EC1B}"/>
              </a:ext>
            </a:extLst>
          </p:cNvPr>
          <p:cNvSpPr>
            <a:spLocks noGrp="1"/>
          </p:cNvSpPr>
          <p:nvPr>
            <p:ph idx="1"/>
          </p:nvPr>
        </p:nvSpPr>
        <p:spPr/>
        <p:txBody>
          <a:bodyPr/>
          <a:lstStyle/>
          <a:p>
            <a:endParaRPr lang="en-US"/>
          </a:p>
        </p:txBody>
      </p:sp>
      <p:sp>
        <p:nvSpPr>
          <p:cNvPr id="6" name="Titre 5">
            <a:extLst>
              <a:ext uri="{FF2B5EF4-FFF2-40B4-BE49-F238E27FC236}">
                <a16:creationId xmlns:a16="http://schemas.microsoft.com/office/drawing/2014/main" id="{CD215C87-6738-4B67-8C2C-C9D5C7286558}"/>
              </a:ext>
            </a:extLst>
          </p:cNvPr>
          <p:cNvSpPr>
            <a:spLocks noGrp="1"/>
          </p:cNvSpPr>
          <p:nvPr>
            <p:ph type="title"/>
          </p:nvPr>
        </p:nvSpPr>
        <p:spPr/>
        <p:txBody>
          <a:bodyPr/>
          <a:lstStyle/>
          <a:p>
            <a:endParaRPr lang="en-US"/>
          </a:p>
        </p:txBody>
      </p:sp>
      <p:sp>
        <p:nvSpPr>
          <p:cNvPr id="8" name="Espace réservé du texte 7">
            <a:extLst>
              <a:ext uri="{FF2B5EF4-FFF2-40B4-BE49-F238E27FC236}">
                <a16:creationId xmlns:a16="http://schemas.microsoft.com/office/drawing/2014/main" id="{DD1AB647-13AC-4D49-A228-EEE56218ED0A}"/>
              </a:ext>
            </a:extLst>
          </p:cNvPr>
          <p:cNvSpPr>
            <a:spLocks noGrp="1"/>
          </p:cNvSpPr>
          <p:nvPr>
            <p:ph type="body" sz="quarter" idx="11"/>
          </p:nvPr>
        </p:nvSpPr>
        <p:spPr/>
        <p:txBody>
          <a:bodyPr/>
          <a:lstStyle/>
          <a:p>
            <a:endParaRPr lang="en-US"/>
          </a:p>
        </p:txBody>
      </p:sp>
      <p:sp>
        <p:nvSpPr>
          <p:cNvPr id="5" name="Rectangle 4">
            <a:extLst>
              <a:ext uri="{FF2B5EF4-FFF2-40B4-BE49-F238E27FC236}">
                <a16:creationId xmlns:a16="http://schemas.microsoft.com/office/drawing/2014/main" id="{E482AD1E-60D9-40E1-B3F1-94B9BAB7AE6F}"/>
              </a:ext>
            </a:extLst>
          </p:cNvPr>
          <p:cNvSpPr/>
          <p:nvPr/>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Tree>
    <p:custDataLst>
      <p:tags r:id="rId1"/>
    </p:custDataLst>
    <p:extLst>
      <p:ext uri="{BB962C8B-B14F-4D97-AF65-F5344CB8AC3E}">
        <p14:creationId xmlns:p14="http://schemas.microsoft.com/office/powerpoint/2010/main" val="1596256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FAF425F-0EFD-43DC-AEAA-79CE6F6ADEAB}"/>
              </a:ext>
            </a:extLst>
          </p:cNvPr>
          <p:cNvSpPr>
            <a:spLocks noGrp="1"/>
          </p:cNvSpPr>
          <p:nvPr>
            <p:ph type="ctrTitle"/>
          </p:nvPr>
        </p:nvSpPr>
        <p:spPr/>
        <p:txBody>
          <a:bodyPr/>
          <a:lstStyle/>
          <a:p>
            <a:endParaRPr lang="en-US"/>
          </a:p>
        </p:txBody>
      </p:sp>
      <p:sp>
        <p:nvSpPr>
          <p:cNvPr id="5" name="Sous-titre 4">
            <a:extLst>
              <a:ext uri="{FF2B5EF4-FFF2-40B4-BE49-F238E27FC236}">
                <a16:creationId xmlns:a16="http://schemas.microsoft.com/office/drawing/2014/main" id="{C594E876-586B-4CB6-9A5C-64B27CB792EA}"/>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9863767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911A61DC-2B58-4D27-BCF5-E18C5BBE16AC}"/>
              </a:ext>
            </a:extLst>
          </p:cNvPr>
          <p:cNvSpPr>
            <a:spLocks noGrp="1"/>
          </p:cNvSpPr>
          <p:nvPr>
            <p:ph idx="1"/>
          </p:nvPr>
        </p:nvSpPr>
        <p:spPr/>
        <p:txBody>
          <a:bodyPr/>
          <a:lstStyle/>
          <a:p>
            <a:endParaRPr lang="en-US"/>
          </a:p>
        </p:txBody>
      </p:sp>
      <p:sp>
        <p:nvSpPr>
          <p:cNvPr id="6" name="Titre 5">
            <a:extLst>
              <a:ext uri="{FF2B5EF4-FFF2-40B4-BE49-F238E27FC236}">
                <a16:creationId xmlns:a16="http://schemas.microsoft.com/office/drawing/2014/main" id="{BC5B7902-4CA7-4F74-AE24-2DD1AC57A2A0}"/>
              </a:ext>
            </a:extLst>
          </p:cNvPr>
          <p:cNvSpPr>
            <a:spLocks noGrp="1"/>
          </p:cNvSpPr>
          <p:nvPr>
            <p:ph type="title"/>
          </p:nvPr>
        </p:nvSpPr>
        <p:spPr/>
        <p:txBody>
          <a:bodyPr/>
          <a:lstStyle/>
          <a:p>
            <a:endParaRPr lang="en-US"/>
          </a:p>
        </p:txBody>
      </p:sp>
      <p:sp>
        <p:nvSpPr>
          <p:cNvPr id="8" name="Espace réservé du texte 7">
            <a:extLst>
              <a:ext uri="{FF2B5EF4-FFF2-40B4-BE49-F238E27FC236}">
                <a16:creationId xmlns:a16="http://schemas.microsoft.com/office/drawing/2014/main" id="{A216CC6D-8F4A-4686-AB1E-5218A4A0953D}"/>
              </a:ext>
            </a:extLst>
          </p:cNvPr>
          <p:cNvSpPr>
            <a:spLocks noGrp="1"/>
          </p:cNvSpPr>
          <p:nvPr>
            <p:ph type="body" sz="quarter" idx="11"/>
          </p:nvPr>
        </p:nvSpPr>
        <p:spPr/>
        <p:txBody>
          <a:bodyPr/>
          <a:lstStyle/>
          <a:p>
            <a:endParaRPr lang="en-US"/>
          </a:p>
        </p:txBody>
      </p:sp>
      <p:sp>
        <p:nvSpPr>
          <p:cNvPr id="5" name="Rectangle 4">
            <a:extLst>
              <a:ext uri="{FF2B5EF4-FFF2-40B4-BE49-F238E27FC236}">
                <a16:creationId xmlns:a16="http://schemas.microsoft.com/office/drawing/2014/main" id="{2DFFC315-EF6D-4DB5-BE19-EA518A2654F9}"/>
              </a:ext>
            </a:extLst>
          </p:cNvPr>
          <p:cNvSpPr/>
          <p:nvPr/>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Tree>
    <p:custDataLst>
      <p:tags r:id="rId1"/>
    </p:custDataLst>
    <p:extLst>
      <p:ext uri="{BB962C8B-B14F-4D97-AF65-F5344CB8AC3E}">
        <p14:creationId xmlns:p14="http://schemas.microsoft.com/office/powerpoint/2010/main" val="607648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8D8AAFA7-0F45-4C37-A996-0CE0283F6097}"/>
              </a:ext>
            </a:extLst>
          </p:cNvPr>
          <p:cNvSpPr>
            <a:spLocks noGrp="1"/>
          </p:cNvSpPr>
          <p:nvPr>
            <p:ph type="ctrTitle"/>
          </p:nvPr>
        </p:nvSpPr>
        <p:spPr/>
        <p:txBody>
          <a:bodyPr/>
          <a:lstStyle/>
          <a:p>
            <a:endParaRPr lang="en-US"/>
          </a:p>
        </p:txBody>
      </p:sp>
      <p:sp>
        <p:nvSpPr>
          <p:cNvPr id="6" name="Sous-titre 5">
            <a:extLst>
              <a:ext uri="{FF2B5EF4-FFF2-40B4-BE49-F238E27FC236}">
                <a16:creationId xmlns:a16="http://schemas.microsoft.com/office/drawing/2014/main" id="{131D7751-410D-4332-8FB7-51C1BA7E6CF4}"/>
              </a:ext>
            </a:extLst>
          </p:cNvPr>
          <p:cNvSpPr>
            <a:spLocks noGrp="1"/>
          </p:cNvSpPr>
          <p:nvPr>
            <p:ph type="subTitle" idx="1"/>
          </p:nvPr>
        </p:nvSpPr>
        <p:spPr/>
        <p:txBody>
          <a:bodyPr/>
          <a:lstStyle/>
          <a:p>
            <a:endParaRPr lang="en-US"/>
          </a:p>
        </p:txBody>
      </p:sp>
      <p:sp>
        <p:nvSpPr>
          <p:cNvPr id="7" name="Espace réservé du texte 6">
            <a:extLst>
              <a:ext uri="{FF2B5EF4-FFF2-40B4-BE49-F238E27FC236}">
                <a16:creationId xmlns:a16="http://schemas.microsoft.com/office/drawing/2014/main" id="{FEBC86DA-3210-4C32-864B-43BF2686F97B}"/>
              </a:ext>
            </a:extLst>
          </p:cNvPr>
          <p:cNvSpPr>
            <a:spLocks noGrp="1"/>
          </p:cNvSpPr>
          <p:nvPr>
            <p:ph type="body" sz="quarter" idx="10"/>
          </p:nvPr>
        </p:nvSpPr>
        <p:spPr/>
        <p:txBody>
          <a:bodyPr/>
          <a:lstStyle/>
          <a:p>
            <a:endParaRPr lang="en-US"/>
          </a:p>
        </p:txBody>
      </p:sp>
    </p:spTree>
    <p:custDataLst>
      <p:tags r:id="rId1"/>
    </p:custDataLst>
    <p:extLst>
      <p:ext uri="{BB962C8B-B14F-4D97-AF65-F5344CB8AC3E}">
        <p14:creationId xmlns:p14="http://schemas.microsoft.com/office/powerpoint/2010/main" val="6833183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69E11DA2-7109-4FDD-B6FA-1A468C7A9DC2}"/>
              </a:ext>
            </a:extLst>
          </p:cNvPr>
          <p:cNvSpPr>
            <a:spLocks noGrp="1"/>
          </p:cNvSpPr>
          <p:nvPr>
            <p:ph type="ctrTitle"/>
          </p:nvPr>
        </p:nvSpPr>
        <p:spPr/>
        <p:txBody>
          <a:bodyPr/>
          <a:lstStyle/>
          <a:p>
            <a:endParaRPr lang="en-US"/>
          </a:p>
        </p:txBody>
      </p:sp>
      <p:sp>
        <p:nvSpPr>
          <p:cNvPr id="6" name="Sous-titre 5">
            <a:extLst>
              <a:ext uri="{FF2B5EF4-FFF2-40B4-BE49-F238E27FC236}">
                <a16:creationId xmlns:a16="http://schemas.microsoft.com/office/drawing/2014/main" id="{D5540B25-6005-4088-B993-C1743D0EAC63}"/>
              </a:ext>
            </a:extLst>
          </p:cNvPr>
          <p:cNvSpPr>
            <a:spLocks noGrp="1"/>
          </p:cNvSpPr>
          <p:nvPr>
            <p:ph type="subTitle" idx="1"/>
          </p:nvPr>
        </p:nvSpPr>
        <p:spPr/>
        <p:txBody>
          <a:bodyPr/>
          <a:lstStyle/>
          <a:p>
            <a:endParaRPr lang="en-US"/>
          </a:p>
        </p:txBody>
      </p:sp>
      <p:sp>
        <p:nvSpPr>
          <p:cNvPr id="7" name="Espace réservé du texte 6">
            <a:extLst>
              <a:ext uri="{FF2B5EF4-FFF2-40B4-BE49-F238E27FC236}">
                <a16:creationId xmlns:a16="http://schemas.microsoft.com/office/drawing/2014/main" id="{2003D513-E56A-4B44-A125-753B8FDE94D8}"/>
              </a:ext>
            </a:extLst>
          </p:cNvPr>
          <p:cNvSpPr>
            <a:spLocks noGrp="1"/>
          </p:cNvSpPr>
          <p:nvPr>
            <p:ph type="body" sz="quarter" idx="10"/>
          </p:nvPr>
        </p:nvSpPr>
        <p:spPr/>
        <p:txBody>
          <a:bodyPr/>
          <a:lstStyle/>
          <a:p>
            <a:endParaRPr lang="en-US"/>
          </a:p>
        </p:txBody>
      </p:sp>
    </p:spTree>
    <p:custDataLst>
      <p:tags r:id="rId1"/>
    </p:custDataLst>
    <p:extLst>
      <p:ext uri="{BB962C8B-B14F-4D97-AF65-F5344CB8AC3E}">
        <p14:creationId xmlns:p14="http://schemas.microsoft.com/office/powerpoint/2010/main" val="3585102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5A56F008-C9BC-4CF7-BBAD-FEDA2F7AE3C4}"/>
              </a:ext>
            </a:extLst>
          </p:cNvPr>
          <p:cNvSpPr>
            <a:spLocks noGrp="1"/>
          </p:cNvSpPr>
          <p:nvPr>
            <p:ph type="ctrTitle"/>
          </p:nvPr>
        </p:nvSpPr>
        <p:spPr/>
        <p:txBody>
          <a:bodyPr/>
          <a:lstStyle/>
          <a:p>
            <a:endParaRPr lang="en-US"/>
          </a:p>
        </p:txBody>
      </p:sp>
      <p:sp>
        <p:nvSpPr>
          <p:cNvPr id="6" name="Sous-titre 5">
            <a:extLst>
              <a:ext uri="{FF2B5EF4-FFF2-40B4-BE49-F238E27FC236}">
                <a16:creationId xmlns:a16="http://schemas.microsoft.com/office/drawing/2014/main" id="{15627004-5C0C-489E-A916-91679DA0EB2B}"/>
              </a:ext>
            </a:extLst>
          </p:cNvPr>
          <p:cNvSpPr>
            <a:spLocks noGrp="1"/>
          </p:cNvSpPr>
          <p:nvPr>
            <p:ph type="subTitle" idx="1"/>
          </p:nvPr>
        </p:nvSpPr>
        <p:spPr/>
        <p:txBody>
          <a:bodyPr/>
          <a:lstStyle/>
          <a:p>
            <a:endParaRPr lang="en-US"/>
          </a:p>
        </p:txBody>
      </p:sp>
      <p:sp>
        <p:nvSpPr>
          <p:cNvPr id="7" name="Espace réservé du texte 6">
            <a:extLst>
              <a:ext uri="{FF2B5EF4-FFF2-40B4-BE49-F238E27FC236}">
                <a16:creationId xmlns:a16="http://schemas.microsoft.com/office/drawing/2014/main" id="{BD309958-31F9-4673-BB6D-201FE43BFE3E}"/>
              </a:ext>
            </a:extLst>
          </p:cNvPr>
          <p:cNvSpPr>
            <a:spLocks noGrp="1"/>
          </p:cNvSpPr>
          <p:nvPr>
            <p:ph type="body" sz="quarter" idx="10"/>
          </p:nvPr>
        </p:nvSpPr>
        <p:spPr/>
        <p:txBody>
          <a:bodyPr/>
          <a:lstStyle/>
          <a:p>
            <a:endParaRPr lang="en-US"/>
          </a:p>
        </p:txBody>
      </p:sp>
    </p:spTree>
    <p:custDataLst>
      <p:tags r:id="rId1"/>
    </p:custDataLst>
    <p:extLst>
      <p:ext uri="{BB962C8B-B14F-4D97-AF65-F5344CB8AC3E}">
        <p14:creationId xmlns:p14="http://schemas.microsoft.com/office/powerpoint/2010/main" val="2813171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78685FE4-F313-4C13-86A8-64E45B5A8649}"/>
              </a:ext>
            </a:extLst>
          </p:cNvPr>
          <p:cNvSpPr>
            <a:spLocks noGrp="1"/>
          </p:cNvSpPr>
          <p:nvPr>
            <p:ph idx="1"/>
          </p:nvPr>
        </p:nvSpPr>
        <p:spPr>
          <a:xfrm>
            <a:off x="360000" y="1620000"/>
            <a:ext cx="4437468" cy="4680000"/>
          </a:xfrm>
        </p:spPr>
        <p:txBody>
          <a:bodyPr>
            <a:normAutofit/>
          </a:bodyPr>
          <a:lstStyle/>
          <a:p>
            <a:r>
              <a:rPr lang="en-US" sz="2400" dirty="0">
                <a:latin typeface="Roboto"/>
                <a:ea typeface="Roboto"/>
              </a:rPr>
              <a:t>A VM on </a:t>
            </a:r>
            <a:r>
              <a:rPr lang="en-US" sz="2400" dirty="0" err="1">
                <a:latin typeface="Roboto"/>
                <a:ea typeface="Roboto"/>
              </a:rPr>
              <a:t>CentOs</a:t>
            </a:r>
            <a:r>
              <a:rPr lang="en-US" sz="2400" dirty="0">
                <a:latin typeface="Roboto"/>
                <a:ea typeface="Roboto"/>
              </a:rPr>
              <a:t> 8 </a:t>
            </a:r>
            <a:r>
              <a:rPr lang="en-US" sz="2400" dirty="0" err="1">
                <a:latin typeface="Roboto"/>
                <a:ea typeface="Roboto"/>
              </a:rPr>
              <a:t>ou</a:t>
            </a:r>
            <a:r>
              <a:rPr lang="en-US" sz="2400" dirty="0">
                <a:latin typeface="Roboto"/>
                <a:ea typeface="Roboto"/>
              </a:rPr>
              <a:t> RHEL</a:t>
            </a:r>
          </a:p>
          <a:p>
            <a:r>
              <a:rPr lang="en-US" sz="2400" dirty="0">
                <a:latin typeface="Roboto"/>
                <a:ea typeface="Roboto"/>
              </a:rPr>
              <a:t>A web Browser up to date.</a:t>
            </a:r>
          </a:p>
          <a:p>
            <a:r>
              <a:rPr lang="en-US" sz="2400" dirty="0">
                <a:latin typeface="Roboto"/>
                <a:ea typeface="Roboto"/>
              </a:rPr>
              <a:t>A graphical client environment for the policy studio</a:t>
            </a:r>
          </a:p>
          <a:p>
            <a:r>
              <a:rPr lang="en-US" sz="2400" dirty="0">
                <a:latin typeface="Roboto"/>
                <a:ea typeface="Roboto"/>
              </a:rPr>
              <a:t>An internet access to install </a:t>
            </a:r>
            <a:r>
              <a:rPr lang="en-US" sz="2400" dirty="0" err="1">
                <a:latin typeface="Roboto"/>
                <a:ea typeface="Roboto"/>
              </a:rPr>
              <a:t>Mysql</a:t>
            </a:r>
            <a:r>
              <a:rPr lang="en-US" sz="2400" dirty="0">
                <a:latin typeface="Roboto"/>
                <a:ea typeface="Roboto"/>
              </a:rPr>
              <a:t> and additional library.</a:t>
            </a:r>
          </a:p>
          <a:p>
            <a:r>
              <a:rPr lang="en-US" sz="2400" dirty="0">
                <a:latin typeface="Roboto"/>
                <a:ea typeface="Roboto"/>
              </a:rPr>
              <a:t>The APIM package 7.7 release 20210530</a:t>
            </a:r>
          </a:p>
          <a:p>
            <a:r>
              <a:rPr lang="en-US" sz="2400" dirty="0">
                <a:latin typeface="Roboto"/>
                <a:ea typeface="Roboto"/>
              </a:rPr>
              <a:t>The client tools only for windows</a:t>
            </a:r>
          </a:p>
          <a:p>
            <a:endParaRPr lang="en-US" sz="2400" dirty="0">
              <a:latin typeface="Roboto"/>
              <a:ea typeface="Roboto"/>
            </a:endParaRPr>
          </a:p>
          <a:p>
            <a:endParaRPr lang="en-US" sz="2400" dirty="0">
              <a:latin typeface="Roboto"/>
              <a:ea typeface="Roboto"/>
            </a:endParaRPr>
          </a:p>
          <a:p>
            <a:endParaRPr lang="en-US" sz="2400" dirty="0"/>
          </a:p>
        </p:txBody>
      </p:sp>
      <p:sp>
        <p:nvSpPr>
          <p:cNvPr id="6" name="Titre 5">
            <a:extLst>
              <a:ext uri="{FF2B5EF4-FFF2-40B4-BE49-F238E27FC236}">
                <a16:creationId xmlns:a16="http://schemas.microsoft.com/office/drawing/2014/main" id="{1A9F5AAB-B83C-480C-AF16-5888A7A471D1}"/>
              </a:ext>
            </a:extLst>
          </p:cNvPr>
          <p:cNvSpPr>
            <a:spLocks noGrp="1"/>
          </p:cNvSpPr>
          <p:nvPr>
            <p:ph type="title"/>
          </p:nvPr>
        </p:nvSpPr>
        <p:spPr/>
        <p:txBody>
          <a:bodyPr/>
          <a:lstStyle/>
          <a:p>
            <a:endParaRPr lang="en-US"/>
          </a:p>
        </p:txBody>
      </p:sp>
      <p:sp>
        <p:nvSpPr>
          <p:cNvPr id="8" name="Espace réservé du contenu 7">
            <a:extLst>
              <a:ext uri="{FF2B5EF4-FFF2-40B4-BE49-F238E27FC236}">
                <a16:creationId xmlns:a16="http://schemas.microsoft.com/office/drawing/2014/main" id="{E58D75D7-FEDC-42CE-9ADD-48A8844EAEBC}"/>
              </a:ext>
            </a:extLst>
          </p:cNvPr>
          <p:cNvSpPr>
            <a:spLocks noGrp="1"/>
          </p:cNvSpPr>
          <p:nvPr>
            <p:ph idx="10"/>
          </p:nvPr>
        </p:nvSpPr>
        <p:spPr>
          <a:xfrm>
            <a:off x="4700466" y="1620000"/>
            <a:ext cx="6279534" cy="4780800"/>
          </a:xfrm>
        </p:spPr>
        <p:txBody>
          <a:bodyPr>
            <a:normAutofit/>
          </a:bodyPr>
          <a:lstStyle/>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US" sz="2400" dirty="0"/>
          </a:p>
          <a:p>
            <a:r>
              <a:rPr lang="en-US" sz="2400" dirty="0">
                <a:hlinkClick r:id="rId4"/>
              </a:rPr>
              <a:t>https://support.axway.com/en/downloads/download-details/id/1449331</a:t>
            </a:r>
            <a:endParaRPr lang="en-US" sz="2400" dirty="0"/>
          </a:p>
          <a:p>
            <a:r>
              <a:rPr lang="en-US" sz="2400" dirty="0">
                <a:hlinkClick r:id="rId5"/>
              </a:rPr>
              <a:t>https://support.axway.com/en/downloads/download-details/id/1448549</a:t>
            </a:r>
            <a:endParaRPr lang="en-US" sz="2400" dirty="0"/>
          </a:p>
          <a:p>
            <a:pPr marL="0" indent="0">
              <a:buNone/>
            </a:pPr>
            <a:endParaRPr lang="en-US" sz="2400" dirty="0"/>
          </a:p>
        </p:txBody>
      </p:sp>
      <p:sp>
        <p:nvSpPr>
          <p:cNvPr id="9" name="Espace réservé du texte 8">
            <a:extLst>
              <a:ext uri="{FF2B5EF4-FFF2-40B4-BE49-F238E27FC236}">
                <a16:creationId xmlns:a16="http://schemas.microsoft.com/office/drawing/2014/main" id="{0E505366-D1CA-404E-A04B-8F25902255C4}"/>
              </a:ext>
            </a:extLst>
          </p:cNvPr>
          <p:cNvSpPr>
            <a:spLocks noGrp="1"/>
          </p:cNvSpPr>
          <p:nvPr>
            <p:ph type="body" sz="quarter" idx="11"/>
          </p:nvPr>
        </p:nvSpPr>
        <p:spPr/>
        <p:txBody>
          <a:bodyPr/>
          <a:lstStyle/>
          <a:p>
            <a:endParaRPr lang="en-US"/>
          </a:p>
        </p:txBody>
      </p:sp>
    </p:spTree>
    <p:custDataLst>
      <p:tags r:id="rId1"/>
    </p:custDataLst>
    <p:extLst>
      <p:ext uri="{BB962C8B-B14F-4D97-AF65-F5344CB8AC3E}">
        <p14:creationId xmlns:p14="http://schemas.microsoft.com/office/powerpoint/2010/main" val="15845267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D71183D-2A66-43C3-82A3-F9999A42696E}"/>
              </a:ext>
            </a:extLst>
          </p:cNvPr>
          <p:cNvSpPr>
            <a:spLocks noGrp="1"/>
          </p:cNvSpPr>
          <p:nvPr>
            <p:ph type="ctrTitle"/>
          </p:nvPr>
        </p:nvSpPr>
        <p:spPr/>
        <p:txBody>
          <a:bodyPr/>
          <a:lstStyle/>
          <a:p>
            <a:endParaRPr lang="en-US"/>
          </a:p>
        </p:txBody>
      </p:sp>
      <p:sp>
        <p:nvSpPr>
          <p:cNvPr id="6" name="Sous-titre 5">
            <a:extLst>
              <a:ext uri="{FF2B5EF4-FFF2-40B4-BE49-F238E27FC236}">
                <a16:creationId xmlns:a16="http://schemas.microsoft.com/office/drawing/2014/main" id="{F4BEC119-0663-430E-9BE3-46672E268FFE}"/>
              </a:ext>
            </a:extLst>
          </p:cNvPr>
          <p:cNvSpPr>
            <a:spLocks noGrp="1"/>
          </p:cNvSpPr>
          <p:nvPr>
            <p:ph type="subTitle" idx="1"/>
          </p:nvPr>
        </p:nvSpPr>
        <p:spPr/>
        <p:txBody>
          <a:bodyPr/>
          <a:lstStyle/>
          <a:p>
            <a:endParaRPr lang="en-US"/>
          </a:p>
        </p:txBody>
      </p:sp>
      <p:sp>
        <p:nvSpPr>
          <p:cNvPr id="7" name="Espace réservé du texte 6">
            <a:extLst>
              <a:ext uri="{FF2B5EF4-FFF2-40B4-BE49-F238E27FC236}">
                <a16:creationId xmlns:a16="http://schemas.microsoft.com/office/drawing/2014/main" id="{6E304F8E-6B8F-417E-9EC9-8E7B1865F43A}"/>
              </a:ext>
            </a:extLst>
          </p:cNvPr>
          <p:cNvSpPr>
            <a:spLocks noGrp="1"/>
          </p:cNvSpPr>
          <p:nvPr>
            <p:ph type="body" sz="quarter" idx="10"/>
          </p:nvPr>
        </p:nvSpPr>
        <p:spPr/>
        <p:txBody>
          <a:bodyPr/>
          <a:lstStyle/>
          <a:p>
            <a:endParaRPr lang="en-US"/>
          </a:p>
        </p:txBody>
      </p:sp>
    </p:spTree>
    <p:custDataLst>
      <p:tags r:id="rId1"/>
    </p:custDataLst>
    <p:extLst>
      <p:ext uri="{BB962C8B-B14F-4D97-AF65-F5344CB8AC3E}">
        <p14:creationId xmlns:p14="http://schemas.microsoft.com/office/powerpoint/2010/main" val="19733825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EA9E764-1684-4F51-9775-38335E1330DF}"/>
              </a:ext>
            </a:extLst>
          </p:cNvPr>
          <p:cNvSpPr>
            <a:spLocks noGrp="1"/>
          </p:cNvSpPr>
          <p:nvPr>
            <p:ph type="ctrTitle"/>
          </p:nvPr>
        </p:nvSpPr>
        <p:spPr/>
        <p:txBody>
          <a:bodyPr/>
          <a:lstStyle/>
          <a:p>
            <a:endParaRPr lang="en-US"/>
          </a:p>
        </p:txBody>
      </p:sp>
      <p:sp>
        <p:nvSpPr>
          <p:cNvPr id="6" name="Sous-titre 5">
            <a:extLst>
              <a:ext uri="{FF2B5EF4-FFF2-40B4-BE49-F238E27FC236}">
                <a16:creationId xmlns:a16="http://schemas.microsoft.com/office/drawing/2014/main" id="{63E48796-92D0-4471-9D5D-41BB25474E64}"/>
              </a:ext>
            </a:extLst>
          </p:cNvPr>
          <p:cNvSpPr>
            <a:spLocks noGrp="1"/>
          </p:cNvSpPr>
          <p:nvPr>
            <p:ph type="subTitle" idx="1"/>
          </p:nvPr>
        </p:nvSpPr>
        <p:spPr/>
        <p:txBody>
          <a:bodyPr/>
          <a:lstStyle/>
          <a:p>
            <a:endParaRPr lang="en-US"/>
          </a:p>
        </p:txBody>
      </p:sp>
      <p:sp>
        <p:nvSpPr>
          <p:cNvPr id="7" name="Espace réservé du texte 6">
            <a:extLst>
              <a:ext uri="{FF2B5EF4-FFF2-40B4-BE49-F238E27FC236}">
                <a16:creationId xmlns:a16="http://schemas.microsoft.com/office/drawing/2014/main" id="{9330597D-DBE4-4D3F-A815-39F0104CC24F}"/>
              </a:ext>
            </a:extLst>
          </p:cNvPr>
          <p:cNvSpPr>
            <a:spLocks noGrp="1"/>
          </p:cNvSpPr>
          <p:nvPr>
            <p:ph type="body" sz="quarter" idx="10"/>
          </p:nvPr>
        </p:nvSpPr>
        <p:spPr/>
        <p:txBody>
          <a:bodyPr/>
          <a:lstStyle/>
          <a:p>
            <a:endParaRPr lang="en-US"/>
          </a:p>
        </p:txBody>
      </p:sp>
    </p:spTree>
    <p:custDataLst>
      <p:tags r:id="rId1"/>
    </p:custDataLst>
    <p:extLst>
      <p:ext uri="{BB962C8B-B14F-4D97-AF65-F5344CB8AC3E}">
        <p14:creationId xmlns:p14="http://schemas.microsoft.com/office/powerpoint/2010/main" val="31698585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ACA9FFA8-7DDB-47BE-A76D-D595CD0FFD5A}"/>
              </a:ext>
            </a:extLst>
          </p:cNvPr>
          <p:cNvSpPr>
            <a:spLocks noGrp="1"/>
          </p:cNvSpPr>
          <p:nvPr>
            <p:ph type="ctrTitle"/>
          </p:nvPr>
        </p:nvSpPr>
        <p:spPr/>
        <p:txBody>
          <a:bodyPr/>
          <a:lstStyle/>
          <a:p>
            <a:endParaRPr lang="en-US"/>
          </a:p>
        </p:txBody>
      </p:sp>
      <p:sp>
        <p:nvSpPr>
          <p:cNvPr id="6" name="Sous-titre 5">
            <a:extLst>
              <a:ext uri="{FF2B5EF4-FFF2-40B4-BE49-F238E27FC236}">
                <a16:creationId xmlns:a16="http://schemas.microsoft.com/office/drawing/2014/main" id="{6FC7C9E0-3085-428B-83E2-AEA8C806A756}"/>
              </a:ext>
            </a:extLst>
          </p:cNvPr>
          <p:cNvSpPr>
            <a:spLocks noGrp="1"/>
          </p:cNvSpPr>
          <p:nvPr>
            <p:ph type="subTitle" idx="1"/>
          </p:nvPr>
        </p:nvSpPr>
        <p:spPr/>
        <p:txBody>
          <a:bodyPr/>
          <a:lstStyle/>
          <a:p>
            <a:endParaRPr lang="en-US"/>
          </a:p>
        </p:txBody>
      </p:sp>
      <p:sp>
        <p:nvSpPr>
          <p:cNvPr id="7" name="Espace réservé du texte 6">
            <a:extLst>
              <a:ext uri="{FF2B5EF4-FFF2-40B4-BE49-F238E27FC236}">
                <a16:creationId xmlns:a16="http://schemas.microsoft.com/office/drawing/2014/main" id="{72E3A7C9-D207-477B-B182-E5A532EDFE6A}"/>
              </a:ext>
            </a:extLst>
          </p:cNvPr>
          <p:cNvSpPr>
            <a:spLocks noGrp="1"/>
          </p:cNvSpPr>
          <p:nvPr>
            <p:ph type="body" sz="quarter" idx="10"/>
          </p:nvPr>
        </p:nvSpPr>
        <p:spPr/>
        <p:txBody>
          <a:bodyPr/>
          <a:lstStyle/>
          <a:p>
            <a:endParaRPr lang="en-US"/>
          </a:p>
        </p:txBody>
      </p:sp>
    </p:spTree>
    <p:custDataLst>
      <p:tags r:id="rId1"/>
    </p:custDataLst>
    <p:extLst>
      <p:ext uri="{BB962C8B-B14F-4D97-AF65-F5344CB8AC3E}">
        <p14:creationId xmlns:p14="http://schemas.microsoft.com/office/powerpoint/2010/main" val="18198202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018ADA7-5803-4B09-BBBE-A3A5DC5CE25B}"/>
              </a:ext>
            </a:extLst>
          </p:cNvPr>
          <p:cNvSpPr>
            <a:spLocks noGrp="1"/>
          </p:cNvSpPr>
          <p:nvPr>
            <p:ph type="ctrTitle"/>
          </p:nvPr>
        </p:nvSpPr>
        <p:spPr/>
        <p:txBody>
          <a:bodyPr/>
          <a:lstStyle/>
          <a:p>
            <a:endParaRPr lang="en-US"/>
          </a:p>
        </p:txBody>
      </p:sp>
      <p:sp>
        <p:nvSpPr>
          <p:cNvPr id="6" name="Sous-titre 5">
            <a:extLst>
              <a:ext uri="{FF2B5EF4-FFF2-40B4-BE49-F238E27FC236}">
                <a16:creationId xmlns:a16="http://schemas.microsoft.com/office/drawing/2014/main" id="{C2611659-ACD5-4237-8F5A-6FACEC518CB7}"/>
              </a:ext>
            </a:extLst>
          </p:cNvPr>
          <p:cNvSpPr>
            <a:spLocks noGrp="1"/>
          </p:cNvSpPr>
          <p:nvPr>
            <p:ph type="subTitle" idx="1"/>
          </p:nvPr>
        </p:nvSpPr>
        <p:spPr/>
        <p:txBody>
          <a:bodyPr/>
          <a:lstStyle/>
          <a:p>
            <a:endParaRPr lang="en-US"/>
          </a:p>
        </p:txBody>
      </p:sp>
      <p:sp>
        <p:nvSpPr>
          <p:cNvPr id="7" name="Espace réservé du texte 6">
            <a:extLst>
              <a:ext uri="{FF2B5EF4-FFF2-40B4-BE49-F238E27FC236}">
                <a16:creationId xmlns:a16="http://schemas.microsoft.com/office/drawing/2014/main" id="{0F2DE7EA-77CB-4C90-90A7-5109816A141F}"/>
              </a:ext>
            </a:extLst>
          </p:cNvPr>
          <p:cNvSpPr>
            <a:spLocks noGrp="1"/>
          </p:cNvSpPr>
          <p:nvPr>
            <p:ph type="body" sz="quarter" idx="10"/>
          </p:nvPr>
        </p:nvSpPr>
        <p:spPr/>
        <p:txBody>
          <a:bodyPr/>
          <a:lstStyle/>
          <a:p>
            <a:endParaRPr lang="en-US"/>
          </a:p>
        </p:txBody>
      </p:sp>
    </p:spTree>
    <p:custDataLst>
      <p:tags r:id="rId1"/>
    </p:custDataLst>
    <p:extLst>
      <p:ext uri="{BB962C8B-B14F-4D97-AF65-F5344CB8AC3E}">
        <p14:creationId xmlns:p14="http://schemas.microsoft.com/office/powerpoint/2010/main" val="3657558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2BA531F-09D5-48F2-9EB1-D04346CFCC1D}"/>
              </a:ext>
            </a:extLst>
          </p:cNvPr>
          <p:cNvSpPr>
            <a:spLocks noGrp="1"/>
          </p:cNvSpPr>
          <p:nvPr>
            <p:ph type="ctrTitle"/>
          </p:nvPr>
        </p:nvSpPr>
        <p:spPr/>
        <p:txBody>
          <a:bodyPr/>
          <a:lstStyle/>
          <a:p>
            <a:r>
              <a:rPr lang="en-US" dirty="0"/>
              <a:t>Install/upgrade APIM</a:t>
            </a:r>
          </a:p>
        </p:txBody>
      </p:sp>
      <p:sp>
        <p:nvSpPr>
          <p:cNvPr id="5" name="Sous-titre 4">
            <a:extLst>
              <a:ext uri="{FF2B5EF4-FFF2-40B4-BE49-F238E27FC236}">
                <a16:creationId xmlns:a16="http://schemas.microsoft.com/office/drawing/2014/main" id="{284AF5FB-B307-447C-A335-0D329519C393}"/>
              </a:ext>
            </a:extLst>
          </p:cNvPr>
          <p:cNvSpPr>
            <a:spLocks noGrp="1"/>
          </p:cNvSpPr>
          <p:nvPr>
            <p:ph type="subTitle" idx="1"/>
          </p:nvPr>
        </p:nvSpPr>
        <p:spPr/>
        <p:txBody>
          <a:bodyPr/>
          <a:lstStyle/>
          <a:p>
            <a:r>
              <a:rPr lang="en-US" dirty="0"/>
              <a:t>Components overviews</a:t>
            </a:r>
          </a:p>
        </p:txBody>
      </p:sp>
    </p:spTree>
    <p:custDataLst>
      <p:tags r:id="rId1"/>
    </p:custDataLst>
    <p:extLst>
      <p:ext uri="{BB962C8B-B14F-4D97-AF65-F5344CB8AC3E}">
        <p14:creationId xmlns:p14="http://schemas.microsoft.com/office/powerpoint/2010/main" val="3504877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A1F621-F99D-4383-AA1A-874BE63A327E}"/>
              </a:ext>
            </a:extLst>
          </p:cNvPr>
          <p:cNvSpPr>
            <a:spLocks noGrp="1"/>
          </p:cNvSpPr>
          <p:nvPr>
            <p:ph idx="1"/>
          </p:nvPr>
        </p:nvSpPr>
        <p:spPr>
          <a:xfrm>
            <a:off x="177608" y="1008000"/>
            <a:ext cx="8640000" cy="4680000"/>
          </a:xfrm>
        </p:spPr>
        <p:txBody>
          <a:bodyPr/>
          <a:lstStyle/>
          <a:p>
            <a:r>
              <a:rPr lang="en-US" dirty="0"/>
              <a:t>The solution require a license key to start</a:t>
            </a:r>
          </a:p>
          <a:p>
            <a:r>
              <a:rPr lang="en-US" dirty="0"/>
              <a:t>This license contains component, expiration date, and kind of deployment </a:t>
            </a:r>
          </a:p>
        </p:txBody>
      </p:sp>
      <p:sp>
        <p:nvSpPr>
          <p:cNvPr id="2" name="Title 1">
            <a:extLst>
              <a:ext uri="{FF2B5EF4-FFF2-40B4-BE49-F238E27FC236}">
                <a16:creationId xmlns:a16="http://schemas.microsoft.com/office/drawing/2014/main" id="{A89CDF34-48D2-4A25-9317-34022FEC14B3}"/>
              </a:ext>
            </a:extLst>
          </p:cNvPr>
          <p:cNvSpPr>
            <a:spLocks noGrp="1"/>
          </p:cNvSpPr>
          <p:nvPr>
            <p:ph type="title"/>
          </p:nvPr>
        </p:nvSpPr>
        <p:spPr/>
        <p:txBody>
          <a:bodyPr/>
          <a:lstStyle/>
          <a:p>
            <a:r>
              <a:rPr lang="en-US" dirty="0"/>
              <a:t>License</a:t>
            </a:r>
          </a:p>
        </p:txBody>
      </p:sp>
      <p:pic>
        <p:nvPicPr>
          <p:cNvPr id="24" name="Image 23">
            <a:extLst>
              <a:ext uri="{FF2B5EF4-FFF2-40B4-BE49-F238E27FC236}">
                <a16:creationId xmlns:a16="http://schemas.microsoft.com/office/drawing/2014/main" id="{9B42F201-51C4-4B73-9332-9345FC36B0F6}"/>
              </a:ext>
            </a:extLst>
          </p:cNvPr>
          <p:cNvPicPr>
            <a:picLocks noChangeAspect="1"/>
          </p:cNvPicPr>
          <p:nvPr/>
        </p:nvPicPr>
        <p:blipFill rotWithShape="1">
          <a:blip r:embed="rId4"/>
          <a:srcRect r="37326"/>
          <a:stretch/>
        </p:blipFill>
        <p:spPr>
          <a:xfrm>
            <a:off x="6762989" y="1907999"/>
            <a:ext cx="3946763" cy="3891399"/>
          </a:xfrm>
          <a:prstGeom prst="rect">
            <a:avLst/>
          </a:prstGeom>
          <a:ln>
            <a:solidFill>
              <a:schemeClr val="tx1"/>
            </a:solidFill>
          </a:ln>
        </p:spPr>
      </p:pic>
    </p:spTree>
    <p:custDataLst>
      <p:tags r:id="rId1"/>
    </p:custDataLst>
    <p:extLst>
      <p:ext uri="{BB962C8B-B14F-4D97-AF65-F5344CB8AC3E}">
        <p14:creationId xmlns:p14="http://schemas.microsoft.com/office/powerpoint/2010/main" val="921284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A1F621-F99D-4383-AA1A-874BE63A327E}"/>
              </a:ext>
            </a:extLst>
          </p:cNvPr>
          <p:cNvSpPr>
            <a:spLocks noGrp="1"/>
          </p:cNvSpPr>
          <p:nvPr>
            <p:ph idx="1"/>
          </p:nvPr>
        </p:nvSpPr>
        <p:spPr>
          <a:xfrm>
            <a:off x="177608" y="1008000"/>
            <a:ext cx="8640000" cy="4680000"/>
          </a:xfrm>
        </p:spPr>
        <p:txBody>
          <a:bodyPr/>
          <a:lstStyle/>
          <a:p>
            <a:r>
              <a:rPr lang="en-US" dirty="0">
                <a:hlinkClick r:id="rId4"/>
              </a:rPr>
              <a:t>https://docs.axway.com/bundle/axway-open-docs/page/docs/api_mgmt_overview/key_concepts/apigtw_groups_and_domains/index.html</a:t>
            </a:r>
            <a:endParaRPr lang="en-US" dirty="0"/>
          </a:p>
          <a:p>
            <a:endParaRPr lang="en-US" dirty="0"/>
          </a:p>
        </p:txBody>
      </p:sp>
      <p:sp>
        <p:nvSpPr>
          <p:cNvPr id="2" name="Title 1">
            <a:extLst>
              <a:ext uri="{FF2B5EF4-FFF2-40B4-BE49-F238E27FC236}">
                <a16:creationId xmlns:a16="http://schemas.microsoft.com/office/drawing/2014/main" id="{A89CDF34-48D2-4A25-9317-34022FEC14B3}"/>
              </a:ext>
            </a:extLst>
          </p:cNvPr>
          <p:cNvSpPr>
            <a:spLocks noGrp="1"/>
          </p:cNvSpPr>
          <p:nvPr>
            <p:ph type="title"/>
          </p:nvPr>
        </p:nvSpPr>
        <p:spPr/>
        <p:txBody>
          <a:bodyPr/>
          <a:lstStyle/>
          <a:p>
            <a:r>
              <a:rPr lang="en-US" dirty="0"/>
              <a:t>API Gateway groups and domains</a:t>
            </a:r>
          </a:p>
        </p:txBody>
      </p:sp>
      <p:pic>
        <p:nvPicPr>
          <p:cNvPr id="7" name="Image 6">
            <a:extLst>
              <a:ext uri="{FF2B5EF4-FFF2-40B4-BE49-F238E27FC236}">
                <a16:creationId xmlns:a16="http://schemas.microsoft.com/office/drawing/2014/main" id="{CFB60C7C-95E4-48B0-B027-32BD5734D472}"/>
              </a:ext>
            </a:extLst>
          </p:cNvPr>
          <p:cNvPicPr>
            <a:picLocks noChangeAspect="1"/>
          </p:cNvPicPr>
          <p:nvPr/>
        </p:nvPicPr>
        <p:blipFill>
          <a:blip r:embed="rId5"/>
          <a:stretch>
            <a:fillRect/>
          </a:stretch>
        </p:blipFill>
        <p:spPr>
          <a:xfrm>
            <a:off x="2245943" y="2247900"/>
            <a:ext cx="7524750" cy="4610100"/>
          </a:xfrm>
          <a:prstGeom prst="rect">
            <a:avLst/>
          </a:prstGeom>
        </p:spPr>
      </p:pic>
    </p:spTree>
    <p:custDataLst>
      <p:tags r:id="rId1"/>
    </p:custDataLst>
    <p:extLst>
      <p:ext uri="{BB962C8B-B14F-4D97-AF65-F5344CB8AC3E}">
        <p14:creationId xmlns:p14="http://schemas.microsoft.com/office/powerpoint/2010/main" val="240045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A1F621-F99D-4383-AA1A-874BE63A327E}"/>
              </a:ext>
            </a:extLst>
          </p:cNvPr>
          <p:cNvSpPr>
            <a:spLocks noGrp="1"/>
          </p:cNvSpPr>
          <p:nvPr>
            <p:ph idx="1"/>
          </p:nvPr>
        </p:nvSpPr>
        <p:spPr>
          <a:xfrm>
            <a:off x="177608" y="1008000"/>
            <a:ext cx="8640000" cy="4680000"/>
          </a:xfrm>
        </p:spPr>
        <p:txBody>
          <a:bodyPr/>
          <a:lstStyle/>
          <a:p>
            <a:r>
              <a:rPr lang="en-US" dirty="0"/>
              <a:t>This course is referring to a simple installation. So One domain and one default group.</a:t>
            </a:r>
          </a:p>
        </p:txBody>
      </p:sp>
      <p:sp>
        <p:nvSpPr>
          <p:cNvPr id="2" name="Title 1">
            <a:extLst>
              <a:ext uri="{FF2B5EF4-FFF2-40B4-BE49-F238E27FC236}">
                <a16:creationId xmlns:a16="http://schemas.microsoft.com/office/drawing/2014/main" id="{A89CDF34-48D2-4A25-9317-34022FEC14B3}"/>
              </a:ext>
            </a:extLst>
          </p:cNvPr>
          <p:cNvSpPr>
            <a:spLocks noGrp="1"/>
          </p:cNvSpPr>
          <p:nvPr>
            <p:ph type="title"/>
          </p:nvPr>
        </p:nvSpPr>
        <p:spPr/>
        <p:txBody>
          <a:bodyPr/>
          <a:lstStyle/>
          <a:p>
            <a:r>
              <a:rPr lang="en-US" dirty="0"/>
              <a:t>Global overview</a:t>
            </a:r>
          </a:p>
        </p:txBody>
      </p:sp>
      <p:sp>
        <p:nvSpPr>
          <p:cNvPr id="4" name="Rectangle 3">
            <a:extLst>
              <a:ext uri="{FF2B5EF4-FFF2-40B4-BE49-F238E27FC236}">
                <a16:creationId xmlns:a16="http://schemas.microsoft.com/office/drawing/2014/main" id="{985E1541-A0A6-47C7-B4A9-41B6F3DA30F8}"/>
              </a:ext>
            </a:extLst>
          </p:cNvPr>
          <p:cNvSpPr/>
          <p:nvPr/>
        </p:nvSpPr>
        <p:spPr>
          <a:xfrm>
            <a:off x="1252603" y="3175053"/>
            <a:ext cx="2943616" cy="1064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 Gateway Manager</a:t>
            </a:r>
          </a:p>
        </p:txBody>
      </p:sp>
      <p:sp>
        <p:nvSpPr>
          <p:cNvPr id="5" name="Rectangle 4">
            <a:extLst>
              <a:ext uri="{FF2B5EF4-FFF2-40B4-BE49-F238E27FC236}">
                <a16:creationId xmlns:a16="http://schemas.microsoft.com/office/drawing/2014/main" id="{B6D0F5C4-38FD-43EB-AB4B-BE4C77203894}"/>
              </a:ext>
            </a:extLst>
          </p:cNvPr>
          <p:cNvSpPr/>
          <p:nvPr/>
        </p:nvSpPr>
        <p:spPr>
          <a:xfrm>
            <a:off x="6258279" y="5235288"/>
            <a:ext cx="2943616" cy="1064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Cassandra</a:t>
            </a:r>
          </a:p>
        </p:txBody>
      </p:sp>
      <p:sp>
        <p:nvSpPr>
          <p:cNvPr id="6" name="Rectangle 5">
            <a:extLst>
              <a:ext uri="{FF2B5EF4-FFF2-40B4-BE49-F238E27FC236}">
                <a16:creationId xmlns:a16="http://schemas.microsoft.com/office/drawing/2014/main" id="{524344E3-391E-4891-9250-EF26F8434411}"/>
              </a:ext>
            </a:extLst>
          </p:cNvPr>
          <p:cNvSpPr/>
          <p:nvPr/>
        </p:nvSpPr>
        <p:spPr>
          <a:xfrm>
            <a:off x="2389825" y="5235288"/>
            <a:ext cx="2943616" cy="1064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Mysql</a:t>
            </a:r>
            <a:endParaRPr lang="en-US" dirty="0"/>
          </a:p>
        </p:txBody>
      </p:sp>
      <p:sp>
        <p:nvSpPr>
          <p:cNvPr id="7" name="Rectangle 6">
            <a:extLst>
              <a:ext uri="{FF2B5EF4-FFF2-40B4-BE49-F238E27FC236}">
                <a16:creationId xmlns:a16="http://schemas.microsoft.com/office/drawing/2014/main" id="{7719A2B1-8501-47F1-9F50-EE0ADA6DF37C}"/>
              </a:ext>
            </a:extLst>
          </p:cNvPr>
          <p:cNvSpPr/>
          <p:nvPr/>
        </p:nvSpPr>
        <p:spPr>
          <a:xfrm>
            <a:off x="4912291" y="3175053"/>
            <a:ext cx="2943616" cy="1064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API-Manager</a:t>
            </a:r>
          </a:p>
        </p:txBody>
      </p:sp>
      <p:sp>
        <p:nvSpPr>
          <p:cNvPr id="8" name="Rectangle 7">
            <a:extLst>
              <a:ext uri="{FF2B5EF4-FFF2-40B4-BE49-F238E27FC236}">
                <a16:creationId xmlns:a16="http://schemas.microsoft.com/office/drawing/2014/main" id="{2439937A-EA50-4D13-B548-222E94BF1B99}"/>
              </a:ext>
            </a:extLst>
          </p:cNvPr>
          <p:cNvSpPr/>
          <p:nvPr/>
        </p:nvSpPr>
        <p:spPr>
          <a:xfrm>
            <a:off x="8420795" y="3140459"/>
            <a:ext cx="2943616" cy="1064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API-Gateway</a:t>
            </a:r>
            <a:br>
              <a:rPr lang="en-US" dirty="0"/>
            </a:br>
            <a:r>
              <a:rPr lang="en-US" dirty="0"/>
              <a:t>instance</a:t>
            </a:r>
          </a:p>
        </p:txBody>
      </p:sp>
      <p:cxnSp>
        <p:nvCxnSpPr>
          <p:cNvPr id="10" name="Connecteur droit avec flèche 9">
            <a:extLst>
              <a:ext uri="{FF2B5EF4-FFF2-40B4-BE49-F238E27FC236}">
                <a16:creationId xmlns:a16="http://schemas.microsoft.com/office/drawing/2014/main" id="{03F8A033-C4B1-4605-B517-1C2A95C2E994}"/>
              </a:ext>
            </a:extLst>
          </p:cNvPr>
          <p:cNvCxnSpPr>
            <a:stCxn id="4" idx="2"/>
            <a:endCxn id="6" idx="0"/>
          </p:cNvCxnSpPr>
          <p:nvPr/>
        </p:nvCxnSpPr>
        <p:spPr>
          <a:xfrm>
            <a:off x="2724411" y="4239765"/>
            <a:ext cx="1137222" cy="995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0CDA2A3B-F304-4002-A6DF-810BA0BFB2DC}"/>
              </a:ext>
            </a:extLst>
          </p:cNvPr>
          <p:cNvCxnSpPr>
            <a:cxnSpLocks/>
            <a:stCxn id="4" idx="2"/>
            <a:endCxn id="5" idx="0"/>
          </p:cNvCxnSpPr>
          <p:nvPr/>
        </p:nvCxnSpPr>
        <p:spPr>
          <a:xfrm>
            <a:off x="2724411" y="4239765"/>
            <a:ext cx="5005676" cy="995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8A60D40A-E386-4874-8D04-4DB131CA999A}"/>
              </a:ext>
            </a:extLst>
          </p:cNvPr>
          <p:cNvCxnSpPr>
            <a:stCxn id="7" idx="2"/>
            <a:endCxn id="5" idx="0"/>
          </p:cNvCxnSpPr>
          <p:nvPr/>
        </p:nvCxnSpPr>
        <p:spPr>
          <a:xfrm>
            <a:off x="6384099" y="4239765"/>
            <a:ext cx="1345988" cy="995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3F05C76C-ECA5-452E-9315-4A8967C431E3}"/>
              </a:ext>
            </a:extLst>
          </p:cNvPr>
          <p:cNvCxnSpPr>
            <a:stCxn id="8" idx="2"/>
            <a:endCxn id="5" idx="0"/>
          </p:cNvCxnSpPr>
          <p:nvPr/>
        </p:nvCxnSpPr>
        <p:spPr>
          <a:xfrm flipH="1">
            <a:off x="7730087" y="4205171"/>
            <a:ext cx="2162516" cy="1030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03CB7651-FC80-4087-A5B4-78979F79C0F2}"/>
              </a:ext>
            </a:extLst>
          </p:cNvPr>
          <p:cNvCxnSpPr>
            <a:endCxn id="4" idx="0"/>
          </p:cNvCxnSpPr>
          <p:nvPr/>
        </p:nvCxnSpPr>
        <p:spPr>
          <a:xfrm>
            <a:off x="2724411" y="2455101"/>
            <a:ext cx="0" cy="719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F8474571-4A78-4611-90BD-3FC1794F5638}"/>
              </a:ext>
            </a:extLst>
          </p:cNvPr>
          <p:cNvCxnSpPr/>
          <p:nvPr/>
        </p:nvCxnSpPr>
        <p:spPr>
          <a:xfrm>
            <a:off x="6384099" y="2455101"/>
            <a:ext cx="0" cy="719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BA98D0D1-782B-4ECB-9636-CDB919F54A70}"/>
              </a:ext>
            </a:extLst>
          </p:cNvPr>
          <p:cNvCxnSpPr/>
          <p:nvPr/>
        </p:nvCxnSpPr>
        <p:spPr>
          <a:xfrm>
            <a:off x="9903042" y="2420507"/>
            <a:ext cx="0" cy="719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40D47CFD-A16E-4493-80AB-D024EB6A7243}"/>
              </a:ext>
            </a:extLst>
          </p:cNvPr>
          <p:cNvSpPr txBox="1"/>
          <p:nvPr/>
        </p:nvSpPr>
        <p:spPr>
          <a:xfrm>
            <a:off x="6489779" y="2420507"/>
            <a:ext cx="1910218" cy="646331"/>
          </a:xfrm>
          <a:prstGeom prst="rect">
            <a:avLst/>
          </a:prstGeom>
          <a:noFill/>
        </p:spPr>
        <p:txBody>
          <a:bodyPr wrap="square" rtlCol="0">
            <a:spAutoFit/>
          </a:bodyPr>
          <a:lstStyle/>
          <a:p>
            <a:r>
              <a:rPr lang="en-US" dirty="0"/>
              <a:t>8075 : UI</a:t>
            </a:r>
          </a:p>
          <a:p>
            <a:r>
              <a:rPr lang="en-US" dirty="0"/>
              <a:t>8065:  Traffic</a:t>
            </a:r>
          </a:p>
        </p:txBody>
      </p:sp>
      <p:sp>
        <p:nvSpPr>
          <p:cNvPr id="23" name="ZoneTexte 22">
            <a:extLst>
              <a:ext uri="{FF2B5EF4-FFF2-40B4-BE49-F238E27FC236}">
                <a16:creationId xmlns:a16="http://schemas.microsoft.com/office/drawing/2014/main" id="{6D58B7F2-E698-4752-BA54-8C58A4B8EDC0}"/>
              </a:ext>
            </a:extLst>
          </p:cNvPr>
          <p:cNvSpPr txBox="1"/>
          <p:nvPr/>
        </p:nvSpPr>
        <p:spPr>
          <a:xfrm>
            <a:off x="9221745" y="2462844"/>
            <a:ext cx="2943616" cy="646331"/>
          </a:xfrm>
          <a:prstGeom prst="rect">
            <a:avLst/>
          </a:prstGeom>
          <a:noFill/>
        </p:spPr>
        <p:txBody>
          <a:bodyPr wrap="square" rtlCol="0">
            <a:spAutoFit/>
          </a:bodyPr>
          <a:lstStyle/>
          <a:p>
            <a:r>
              <a:rPr lang="en-US" dirty="0"/>
              <a:t>8080 : default Listener</a:t>
            </a:r>
          </a:p>
          <a:p>
            <a:r>
              <a:rPr lang="en-US" dirty="0"/>
              <a:t>8085:  admin (</a:t>
            </a:r>
            <a:r>
              <a:rPr lang="en-US" dirty="0" err="1"/>
              <a:t>anm</a:t>
            </a:r>
            <a:r>
              <a:rPr lang="en-US" dirty="0"/>
              <a:t> com</a:t>
            </a:r>
          </a:p>
        </p:txBody>
      </p:sp>
      <p:sp>
        <p:nvSpPr>
          <p:cNvPr id="25" name="ZoneTexte 24">
            <a:extLst>
              <a:ext uri="{FF2B5EF4-FFF2-40B4-BE49-F238E27FC236}">
                <a16:creationId xmlns:a16="http://schemas.microsoft.com/office/drawing/2014/main" id="{336F46A3-11B0-41D9-A1C1-AF4B811637C6}"/>
              </a:ext>
            </a:extLst>
          </p:cNvPr>
          <p:cNvSpPr txBox="1"/>
          <p:nvPr/>
        </p:nvSpPr>
        <p:spPr>
          <a:xfrm>
            <a:off x="2756445" y="2727264"/>
            <a:ext cx="1910218" cy="369332"/>
          </a:xfrm>
          <a:prstGeom prst="rect">
            <a:avLst/>
          </a:prstGeom>
          <a:noFill/>
        </p:spPr>
        <p:txBody>
          <a:bodyPr wrap="square" rtlCol="0">
            <a:spAutoFit/>
          </a:bodyPr>
          <a:lstStyle/>
          <a:p>
            <a:r>
              <a:rPr lang="en-US" dirty="0"/>
              <a:t>8090: UI +API</a:t>
            </a:r>
          </a:p>
        </p:txBody>
      </p:sp>
      <p:sp>
        <p:nvSpPr>
          <p:cNvPr id="26" name="ZoneTexte 25">
            <a:extLst>
              <a:ext uri="{FF2B5EF4-FFF2-40B4-BE49-F238E27FC236}">
                <a16:creationId xmlns:a16="http://schemas.microsoft.com/office/drawing/2014/main" id="{F4511454-EEF7-4494-987B-43404FE72ECB}"/>
              </a:ext>
            </a:extLst>
          </p:cNvPr>
          <p:cNvSpPr txBox="1"/>
          <p:nvPr/>
        </p:nvSpPr>
        <p:spPr>
          <a:xfrm>
            <a:off x="8598403" y="4782576"/>
            <a:ext cx="1910218" cy="369332"/>
          </a:xfrm>
          <a:prstGeom prst="rect">
            <a:avLst/>
          </a:prstGeom>
          <a:noFill/>
        </p:spPr>
        <p:txBody>
          <a:bodyPr wrap="square" rtlCol="0">
            <a:spAutoFit/>
          </a:bodyPr>
          <a:lstStyle/>
          <a:p>
            <a:r>
              <a:rPr lang="en-US" dirty="0"/>
              <a:t>9042: listener</a:t>
            </a:r>
          </a:p>
        </p:txBody>
      </p:sp>
      <p:sp>
        <p:nvSpPr>
          <p:cNvPr id="27" name="Rectangle 26">
            <a:extLst>
              <a:ext uri="{FF2B5EF4-FFF2-40B4-BE49-F238E27FC236}">
                <a16:creationId xmlns:a16="http://schemas.microsoft.com/office/drawing/2014/main" id="{557F1396-1DC4-4903-A586-D90B4C605E18}"/>
              </a:ext>
            </a:extLst>
          </p:cNvPr>
          <p:cNvSpPr/>
          <p:nvPr/>
        </p:nvSpPr>
        <p:spPr>
          <a:xfrm>
            <a:off x="-2228510" y="3175053"/>
            <a:ext cx="2943616" cy="1064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Analytics</a:t>
            </a:r>
          </a:p>
        </p:txBody>
      </p:sp>
      <p:cxnSp>
        <p:nvCxnSpPr>
          <p:cNvPr id="28" name="Connecteur droit avec flèche 27">
            <a:extLst>
              <a:ext uri="{FF2B5EF4-FFF2-40B4-BE49-F238E27FC236}">
                <a16:creationId xmlns:a16="http://schemas.microsoft.com/office/drawing/2014/main" id="{47EAA860-9284-4A0F-9F4F-6B65FB88F224}"/>
              </a:ext>
            </a:extLst>
          </p:cNvPr>
          <p:cNvCxnSpPr/>
          <p:nvPr/>
        </p:nvCxnSpPr>
        <p:spPr>
          <a:xfrm>
            <a:off x="-876820" y="2486098"/>
            <a:ext cx="0" cy="719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ZoneTexte 28">
            <a:extLst>
              <a:ext uri="{FF2B5EF4-FFF2-40B4-BE49-F238E27FC236}">
                <a16:creationId xmlns:a16="http://schemas.microsoft.com/office/drawing/2014/main" id="{DBF55B31-0D5B-4AE0-B50D-B8D59B24AD16}"/>
              </a:ext>
            </a:extLst>
          </p:cNvPr>
          <p:cNvSpPr txBox="1"/>
          <p:nvPr/>
        </p:nvSpPr>
        <p:spPr>
          <a:xfrm>
            <a:off x="-917139" y="2739843"/>
            <a:ext cx="1910218" cy="369332"/>
          </a:xfrm>
          <a:prstGeom prst="rect">
            <a:avLst/>
          </a:prstGeom>
          <a:noFill/>
        </p:spPr>
        <p:txBody>
          <a:bodyPr wrap="square" rtlCol="0">
            <a:spAutoFit/>
          </a:bodyPr>
          <a:lstStyle/>
          <a:p>
            <a:r>
              <a:rPr lang="en-US" dirty="0"/>
              <a:t>8090: 9040</a:t>
            </a:r>
          </a:p>
        </p:txBody>
      </p:sp>
    </p:spTree>
    <p:custDataLst>
      <p:tags r:id="rId1"/>
    </p:custDataLst>
    <p:extLst>
      <p:ext uri="{BB962C8B-B14F-4D97-AF65-F5344CB8AC3E}">
        <p14:creationId xmlns:p14="http://schemas.microsoft.com/office/powerpoint/2010/main" val="5553515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jPfSyhxO"/>
  <p:tag name="ARTICULATE_SLIDE_THUMBNAIL_REFRESH" val="1"/>
  <p:tag name="ARTICULATE_DESIGN_ID_PRODUCT TRAINING THEME" val="QhesaEDz"/>
  <p:tag name="ARTICULATE_SLIDE_COUNT" val="6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roduct Training Theme">
  <a:themeElements>
    <a:clrScheme name="Personnalisé 10">
      <a:dk1>
        <a:sysClr val="windowText" lastClr="000000"/>
      </a:dk1>
      <a:lt1>
        <a:sysClr val="window" lastClr="FFFFFF"/>
      </a:lt1>
      <a:dk2>
        <a:srgbClr val="44546A"/>
      </a:dk2>
      <a:lt2>
        <a:srgbClr val="E7E6E6"/>
      </a:lt2>
      <a:accent1>
        <a:srgbClr val="006580"/>
      </a:accent1>
      <a:accent2>
        <a:srgbClr val="4A4F54"/>
      </a:accent2>
      <a:accent3>
        <a:srgbClr val="F89E1A"/>
      </a:accent3>
      <a:accent4>
        <a:srgbClr val="6B1C44"/>
      </a:accent4>
      <a:accent5>
        <a:srgbClr val="5B9BD5"/>
      </a:accent5>
      <a:accent6>
        <a:srgbClr val="70AD47"/>
      </a:accent6>
      <a:hlink>
        <a:srgbClr val="0563C1"/>
      </a:hlink>
      <a:folHlink>
        <a:srgbClr val="954F72"/>
      </a:folHlink>
    </a:clrScheme>
    <a:fontScheme name="AU2.0">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PLIFY Template AU2.0.potx" id="{C15110A7-D735-4022-B4B0-C1654184241F}" vid="{D8509278-8112-494C-AA2F-1290D24DA8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9a205763-4f72-4f4b-8f45-d4dc791b114e">
      <UserInfo>
        <DisplayName>Sumon Saha</DisplayName>
        <AccountId>436</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4A3E3FA372C5458C3CF51B32CE244D" ma:contentTypeVersion="8" ma:contentTypeDescription="Create a new document." ma:contentTypeScope="" ma:versionID="5e417e0fe46d9b01629dac64343c17a8">
  <xsd:schema xmlns:xsd="http://www.w3.org/2001/XMLSchema" xmlns:xs="http://www.w3.org/2001/XMLSchema" xmlns:p="http://schemas.microsoft.com/office/2006/metadata/properties" xmlns:ns2="0acbfca3-cf88-450b-a133-d0505fe9bc5c" xmlns:ns3="9a205763-4f72-4f4b-8f45-d4dc791b114e" targetNamespace="http://schemas.microsoft.com/office/2006/metadata/properties" ma:root="true" ma:fieldsID="c2649ad009c44aae4c421b8b15bdd8ba" ns2:_="" ns3:_="">
    <xsd:import namespace="0acbfca3-cf88-450b-a133-d0505fe9bc5c"/>
    <xsd:import namespace="9a205763-4f72-4f4b-8f45-d4dc791b114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cbfca3-cf88-450b-a133-d0505fe9bc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a205763-4f72-4f4b-8f45-d4dc791b114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4F1507-7C23-4516-92A8-890BFF97483C}">
  <ds:schemaRefs>
    <ds:schemaRef ds:uri="0acbfca3-cf88-450b-a133-d0505fe9bc5c"/>
    <ds:schemaRef ds:uri="9a205763-4f72-4f4b-8f45-d4dc791b114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B7F825A-5C4F-4E67-9288-7481AD484D05}">
  <ds:schemaRefs>
    <ds:schemaRef ds:uri="http://schemas.microsoft.com/sharepoint/v3/contenttype/forms"/>
  </ds:schemaRefs>
</ds:datastoreItem>
</file>

<file path=customXml/itemProps3.xml><?xml version="1.0" encoding="utf-8"?>
<ds:datastoreItem xmlns:ds="http://schemas.openxmlformats.org/officeDocument/2006/customXml" ds:itemID="{35E5478C-8E40-4883-BAEE-3035E04361D4}">
  <ds:schemaRefs>
    <ds:schemaRef ds:uri="0acbfca3-cf88-450b-a133-d0505fe9bc5c"/>
    <ds:schemaRef ds:uri="9a205763-4f72-4f4b-8f45-d4dc791b114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821</Words>
  <Application>Microsoft Office PowerPoint</Application>
  <PresentationFormat>Widescreen</PresentationFormat>
  <Paragraphs>179</Paragraphs>
  <Slides>53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Roboto</vt:lpstr>
      <vt:lpstr>Roboto Medium</vt:lpstr>
      <vt:lpstr>Roboto Mono</vt:lpstr>
      <vt:lpstr>Wingdings</vt:lpstr>
      <vt:lpstr>Product Training Theme</vt:lpstr>
      <vt:lpstr>Install and operate in VM mode</vt:lpstr>
      <vt:lpstr>PowerPoint Presentation</vt:lpstr>
      <vt:lpstr>Prerequisites</vt:lpstr>
      <vt:lpstr>Before You Begin</vt:lpstr>
      <vt:lpstr>PowerPoint Presentation</vt:lpstr>
      <vt:lpstr>Install/upgrade APIM</vt:lpstr>
      <vt:lpstr>License</vt:lpstr>
      <vt:lpstr>API Gateway groups and domains</vt:lpstr>
      <vt:lpstr>Global overview</vt:lpstr>
      <vt:lpstr>A persona per components</vt:lpstr>
      <vt:lpstr>Admin Node Manager</vt:lpstr>
      <vt:lpstr>API Manager</vt:lpstr>
      <vt:lpstr>API Gateway</vt:lpstr>
      <vt:lpstr>Analytics</vt:lpstr>
      <vt:lpstr>PowerPoint Presentation</vt:lpstr>
      <vt:lpstr>PowerPoint Presentation</vt:lpstr>
      <vt:lpstr>Install/upgrade APIM</vt:lpstr>
      <vt:lpstr>PowerPoint Presentation</vt:lpstr>
      <vt:lpstr>Install/upgrade APIM</vt:lpstr>
      <vt:lpstr>PowerPoint Presentation</vt:lpstr>
      <vt:lpstr>Install/upgrade APIM</vt:lpstr>
      <vt:lpstr>PowerPoint Presentation</vt:lpstr>
      <vt:lpstr>Install/upgrade APIM</vt:lpstr>
      <vt:lpstr>PowerPoint Presentation</vt:lpstr>
      <vt:lpstr>Install/upgrade APIM</vt:lpstr>
      <vt:lpstr>PowerPoint Presentation</vt:lpstr>
      <vt:lpstr>Install/upgrade APIM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Mauro Locarnini</dc:creator>
  <cp:lastModifiedBy>Nicolas Comandini</cp:lastModifiedBy>
  <cp:revision>7</cp:revision>
  <dcterms:created xsi:type="dcterms:W3CDTF">2020-08-10T08:17:10Z</dcterms:created>
  <dcterms:modified xsi:type="dcterms:W3CDTF">2022-02-04T16:45:59Z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B63432A7-4E16-4A67-AFA4-A578BE2B4FBB</vt:lpwstr>
  </property>
  <property fmtid="{D5CDD505-2E9C-101B-9397-08002B2CF9AE}" pid="3" name="ArticulatePath">
    <vt:lpwstr>AMPLIFY Template AU2.0</vt:lpwstr>
  </property>
  <property fmtid="{D5CDD505-2E9C-101B-9397-08002B2CF9AE}" pid="4" name="ContentTypeId">
    <vt:lpwstr>0x010100CA4A3E3FA372C5458C3CF51B32CE244D</vt:lpwstr>
  </property>
</Properties>
</file>