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5" r:id="rId5"/>
    <p:sldId id="293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244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48413-7A5F-3492-1E73-DADD44727B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374" r="41125" b="1"/>
          <a:stretch/>
        </p:blipFill>
        <p:spPr>
          <a:xfrm>
            <a:off x="6016886" y="10"/>
            <a:ext cx="6175114" cy="6857990"/>
          </a:xfrm>
          <a:noFill/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80" y="2718082"/>
            <a:ext cx="7364562" cy="1340211"/>
          </a:xfrm>
        </p:spPr>
        <p:txBody>
          <a:bodyPr anchor="t">
            <a:normAutofit fontScale="90000"/>
          </a:bodyPr>
          <a:lstStyle/>
          <a:p>
            <a:r>
              <a:rPr lang="en-US" sz="4800" cap="none" dirty="0">
                <a:highlight>
                  <a:srgbClr val="000080"/>
                </a:highlight>
              </a:rPr>
              <a:t>MOMO API</a:t>
            </a:r>
            <a:r>
              <a:rPr lang="en-US" sz="4800" dirty="0">
                <a:highlight>
                  <a:srgbClr val="000080"/>
                </a:highlight>
              </a:rPr>
              <a:t> – </a:t>
            </a:r>
            <a:r>
              <a:rPr lang="en-US" sz="4800" cap="none" dirty="0">
                <a:highlight>
                  <a:srgbClr val="000080"/>
                </a:highlight>
              </a:rPr>
              <a:t>Dynamic Journeys</a:t>
            </a:r>
            <a:endParaRPr lang="en-US" sz="4800" dirty="0">
              <a:highlight>
                <a:srgbClr val="000080"/>
              </a:highlight>
            </a:endParaRPr>
          </a:p>
        </p:txBody>
      </p:sp>
      <p:sp>
        <p:nvSpPr>
          <p:cNvPr id="48" name="Footer Placeholder 13">
            <a:extLst>
              <a:ext uri="{FF2B5EF4-FFF2-40B4-BE49-F238E27FC236}">
                <a16:creationId xmlns:a16="http://schemas.microsoft.com/office/drawing/2014/main" id="{FFF315B9-16AD-7545-4751-5720C1A4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50" name="Slide Number Placeholder 14">
            <a:extLst>
              <a:ext uri="{FF2B5EF4-FFF2-40B4-BE49-F238E27FC236}">
                <a16:creationId xmlns:a16="http://schemas.microsoft.com/office/drawing/2014/main" id="{BB024808-6C9E-5DAA-DDF1-F890C5E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FF96520-E4CE-4EAD-8ABF-1D2297D6B3A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15BCA1-F2FE-4E47-B6D5-3BCFF65BFB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374" r="41125" b="1"/>
          <a:stretch/>
        </p:blipFill>
        <p:spPr>
          <a:xfrm>
            <a:off x="6016886" y="-104765"/>
            <a:ext cx="6175114" cy="6857990"/>
          </a:xfrm>
          <a:noFill/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37" y="322959"/>
            <a:ext cx="3355586" cy="664460"/>
          </a:xfrm>
        </p:spPr>
        <p:txBody>
          <a:bodyPr anchor="t">
            <a:normAutofit/>
          </a:bodyPr>
          <a:lstStyle/>
          <a:p>
            <a:r>
              <a:rPr lang="en-US" sz="3200" cap="none" dirty="0"/>
              <a:t>DJS Overview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97C40CD-F0D3-917A-9096-5B0D88DEDC29}"/>
              </a:ext>
            </a:extLst>
          </p:cNvPr>
          <p:cNvSpPr txBox="1">
            <a:spLocks/>
          </p:cNvSpPr>
          <p:nvPr/>
        </p:nvSpPr>
        <p:spPr>
          <a:xfrm>
            <a:off x="1340267" y="1315335"/>
            <a:ext cx="4528903" cy="158155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/>
              <a:t>MOMO DJS enables service Providers expose their Products using MTN  channels e.g USSD or MTN Apps.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78560F8-B7E1-3573-D442-52D37B5A165D}"/>
              </a:ext>
            </a:extLst>
          </p:cNvPr>
          <p:cNvSpPr txBox="1">
            <a:spLocks/>
          </p:cNvSpPr>
          <p:nvPr/>
        </p:nvSpPr>
        <p:spPr>
          <a:xfrm>
            <a:off x="1237487" y="3030275"/>
            <a:ext cx="4528903" cy="14779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/>
              <a:t>Provider Journey defined in XML FILE using specified format/syntax.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3F31AF0-11ED-0CC3-4FAE-CFF732EED4D4}"/>
              </a:ext>
            </a:extLst>
          </p:cNvPr>
          <p:cNvSpPr txBox="1">
            <a:spLocks/>
          </p:cNvSpPr>
          <p:nvPr/>
        </p:nvSpPr>
        <p:spPr>
          <a:xfrm>
            <a:off x="1237486" y="4726559"/>
            <a:ext cx="4528903" cy="15815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/>
              <a:t>MTN DJS system interacts with Provider system via Rest API with predefined 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8429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15BCA1-F2FE-4E47-B6D5-3BCFF65BFBF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alphaModFix amt="28000"/>
          </a:blip>
          <a:srcRect/>
          <a:stretch/>
        </p:blipFill>
        <p:spPr>
          <a:xfrm>
            <a:off x="-40640" y="-126124"/>
            <a:ext cx="4988353" cy="6858000"/>
          </a:xfrm>
          <a:noFill/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565" y="246456"/>
            <a:ext cx="6826471" cy="54665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Dynamic Journey Syntax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3B5835-8A25-3A6B-97D4-263F46659A2C}"/>
              </a:ext>
            </a:extLst>
          </p:cNvPr>
          <p:cNvGraphicFramePr>
            <a:graphicFrameLocks noGrp="1"/>
          </p:cNvGraphicFramePr>
          <p:nvPr/>
        </p:nvGraphicFramePr>
        <p:xfrm>
          <a:off x="680835" y="922414"/>
          <a:ext cx="10664576" cy="411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8">
                  <a:extLst>
                    <a:ext uri="{9D8B030D-6E8A-4147-A177-3AD203B41FA5}">
                      <a16:colId xmlns:a16="http://schemas.microsoft.com/office/drawing/2014/main" val="2841946587"/>
                    </a:ext>
                  </a:extLst>
                </a:gridCol>
                <a:gridCol w="5332288">
                  <a:extLst>
                    <a:ext uri="{9D8B030D-6E8A-4147-A177-3AD203B41FA5}">
                      <a16:colId xmlns:a16="http://schemas.microsoft.com/office/drawing/2014/main" val="2503146167"/>
                    </a:ext>
                  </a:extLst>
                </a:gridCol>
              </a:tblGrid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DJS Tag / Instruction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591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List Menu Items - 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&lt;options&gt;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2311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List Menu Items -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&lt;dynamicoptions&gt;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3569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&lt;question&gt;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844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Make Call to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&lt;dynamicarguments&gt;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293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Make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&lt;matches&gt;, &lt;exists&gt;, &lt;switch&gt;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0669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End 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&lt;response&gt;, &lt;responsematching&gt;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7964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20074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C1109BF6-2047-AD43-3AC2-09EC955643F0}"/>
              </a:ext>
            </a:extLst>
          </p:cNvPr>
          <p:cNvSpPr/>
          <p:nvPr/>
        </p:nvSpPr>
        <p:spPr>
          <a:xfrm>
            <a:off x="9569669" y="1501987"/>
            <a:ext cx="1639614" cy="4177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24EF9-191F-ACDF-534B-19A8809DA6D8}"/>
              </a:ext>
            </a:extLst>
          </p:cNvPr>
          <p:cNvSpPr/>
          <p:nvPr/>
        </p:nvSpPr>
        <p:spPr>
          <a:xfrm>
            <a:off x="1145666" y="4590773"/>
            <a:ext cx="2238678" cy="19481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52B0A-CFDA-3955-6CC3-65F36F141735}"/>
              </a:ext>
            </a:extLst>
          </p:cNvPr>
          <p:cNvSpPr/>
          <p:nvPr/>
        </p:nvSpPr>
        <p:spPr>
          <a:xfrm>
            <a:off x="3662323" y="4590773"/>
            <a:ext cx="2238678" cy="19481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1E1D0-F28A-96E9-0028-67E3AF07FF13}"/>
              </a:ext>
            </a:extLst>
          </p:cNvPr>
          <p:cNvSpPr/>
          <p:nvPr/>
        </p:nvSpPr>
        <p:spPr>
          <a:xfrm>
            <a:off x="6197402" y="4551107"/>
            <a:ext cx="2238678" cy="194813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FAB55-75DB-A8D0-EDE4-C1DE82A6E7FA}"/>
              </a:ext>
            </a:extLst>
          </p:cNvPr>
          <p:cNvSpPr/>
          <p:nvPr/>
        </p:nvSpPr>
        <p:spPr>
          <a:xfrm>
            <a:off x="8659679" y="4528219"/>
            <a:ext cx="2238678" cy="1948139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091 0.0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234 0.1481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4.44444E-6 L -0.00078 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183 0.2965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417 0.364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14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close up of a circuit board">
            <a:extLst>
              <a:ext uri="{FF2B5EF4-FFF2-40B4-BE49-F238E27FC236}">
                <a16:creationId xmlns:a16="http://schemas.microsoft.com/office/drawing/2014/main" id="{7E46DF18-087D-4FF8-A5A2-0C0EAD03069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6578" y="0"/>
            <a:ext cx="5765422" cy="6858000"/>
          </a:xfrm>
        </p:spPr>
      </p:pic>
      <p:pic>
        <p:nvPicPr>
          <p:cNvPr id="12" name="Picture Placeholder 11" descr="young person writing on white board">
            <a:extLst>
              <a:ext uri="{FF2B5EF4-FFF2-40B4-BE49-F238E27FC236}">
                <a16:creationId xmlns:a16="http://schemas.microsoft.com/office/drawing/2014/main" id="{C8584C16-529D-49FC-9E5D-414F6621956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422" y="-166071"/>
            <a:ext cx="5555640" cy="68742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C8A3-BFE6-44FA-B04F-1AE7E2151B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1700" y="2868601"/>
            <a:ext cx="2310968" cy="470424"/>
          </a:xfrm>
        </p:spPr>
        <p:txBody>
          <a:bodyPr>
            <a:normAutofit/>
          </a:bodyPr>
          <a:lstStyle/>
          <a:p>
            <a:r>
              <a:rPr lang="en-US" sz="1400" b="1" dirty="0"/>
              <a:t>API GUY UGANDA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BC735-43B8-468D-9D37-E51AAF9D343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API GUY Uganda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1F17E-3711-4948-8F8C-9D77E89C60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40713" y="3343209"/>
            <a:ext cx="2310968" cy="470424"/>
          </a:xfrm>
        </p:spPr>
        <p:txBody>
          <a:bodyPr>
            <a:normAutofit/>
          </a:bodyPr>
          <a:lstStyle/>
          <a:p>
            <a:r>
              <a:rPr lang="en-US" sz="1800" b="1" dirty="0"/>
              <a:t>ugapiguy@gmail.com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903324-E706-4B0F-AAA4-EE70028E865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6266" y="3959294"/>
            <a:ext cx="4278384" cy="470424"/>
          </a:xfrm>
        </p:spPr>
        <p:txBody>
          <a:bodyPr>
            <a:normAutofit/>
          </a:bodyPr>
          <a:lstStyle/>
          <a:p>
            <a:r>
              <a:rPr lang="en-US" sz="1600" b="1" dirty="0"/>
              <a:t>https://www.youtube.com/@ApiGuyUganda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186" y="1971112"/>
            <a:ext cx="3907972" cy="5551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222</TotalTime>
  <Words>143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Wingdings</vt:lpstr>
      <vt:lpstr>Office Theme</vt:lpstr>
      <vt:lpstr>MOMO API – Dynamic Journeys</vt:lpstr>
      <vt:lpstr>DJS Overview</vt:lpstr>
      <vt:lpstr>Dynamic Journey Syntax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MTN Open api - callbacks</dc:title>
  <cp:lastModifiedBy>Timothy Kasaga [ MTN Uganda ]</cp:lastModifiedBy>
  <cp:revision>104</cp:revision>
  <dcterms:created xsi:type="dcterms:W3CDTF">2023-12-28T14:50:36Z</dcterms:created>
  <dcterms:modified xsi:type="dcterms:W3CDTF">2024-02-07T18:12:22Z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4310d7d-6047-4ff9-b5ce-71e5a0ff4d2b_Enabled">
    <vt:lpwstr>true</vt:lpwstr>
  </property>
  <property fmtid="{D5CDD505-2E9C-101B-9397-08002B2CF9AE}" pid="4" name="MSIP_Label_b4310d7d-6047-4ff9-b5ce-71e5a0ff4d2b_SetDate">
    <vt:lpwstr>2023-12-28T14:54:40Z</vt:lpwstr>
  </property>
  <property fmtid="{D5CDD505-2E9C-101B-9397-08002B2CF9AE}" pid="5" name="MSIP_Label_b4310d7d-6047-4ff9-b5ce-71e5a0ff4d2b_Method">
    <vt:lpwstr>Privileged</vt:lpwstr>
  </property>
  <property fmtid="{D5CDD505-2E9C-101B-9397-08002B2CF9AE}" pid="6" name="MSIP_Label_b4310d7d-6047-4ff9-b5ce-71e5a0ff4d2b_Name">
    <vt:lpwstr>b4310d7d-6047-4ff9-b5ce-71e5a0ff4d2b</vt:lpwstr>
  </property>
  <property fmtid="{D5CDD505-2E9C-101B-9397-08002B2CF9AE}" pid="7" name="MSIP_Label_b4310d7d-6047-4ff9-b5ce-71e5a0ff4d2b_SiteId">
    <vt:lpwstr>c9b9cb50-3644-4db4-a267-fa84df2f4ceb</vt:lpwstr>
  </property>
  <property fmtid="{D5CDD505-2E9C-101B-9397-08002B2CF9AE}" pid="8" name="MSIP_Label_b4310d7d-6047-4ff9-b5ce-71e5a0ff4d2b_ActionId">
    <vt:lpwstr>f9053c2c-bb7e-4b81-b2e1-3327cdb8c86c</vt:lpwstr>
  </property>
  <property fmtid="{D5CDD505-2E9C-101B-9397-08002B2CF9AE}" pid="9" name="MSIP_Label_b4310d7d-6047-4ff9-b5ce-71e5a0ff4d2b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Sensitivity: Public</vt:lpwstr>
  </property>
</Properties>
</file>