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85" r:id="rId5"/>
    <p:sldId id="293" r:id="rId6"/>
    <p:sldId id="294" r:id="rId7"/>
    <p:sldId id="29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48" userDrawn="1">
          <p15:clr>
            <a:srgbClr val="A4A3A4"/>
          </p15:clr>
        </p15:guide>
        <p15:guide id="2" pos="2664" userDrawn="1">
          <p15:clr>
            <a:srgbClr val="A4A3A4"/>
          </p15:clr>
        </p15:guide>
        <p15:guide id="3" orient="horz" pos="2664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1" d="100"/>
          <a:sy n="81" d="100"/>
        </p:scale>
        <p:origin x="76" y="244"/>
      </p:cViewPr>
      <p:guideLst>
        <p:guide orient="horz" pos="3648"/>
        <p:guide pos="2664"/>
        <p:guide orient="horz" pos="2664"/>
        <p:guide orient="horz" pos="326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8/10/relationships/authors" Target="author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8D32CE2-6C64-40A5-9DAB-DD3946A432E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0569BD-8C5B-4110-9E60-C359DDF5614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7E1B8-528F-4D87-8EBD-B843BAE2C861}" type="datetimeFigureOut">
              <a:rPr lang="en-US" smtClean="0"/>
              <a:t>2/7/2024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C05E23-8F29-4628-B4F0-7CBCB7658F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933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0E576D-777F-42E1-9739-7FD89F404092}" type="datetimeFigureOut">
              <a:rPr lang="en-US" smtClean="0"/>
              <a:t>2/7/2024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4F1A11-BB96-443E-B274-982C61AA7E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896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6C2E115-5267-49A0-A702-59745AC649C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04479580-C1B1-4B70-875C-70152944FD5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284355" y="4687178"/>
            <a:ext cx="1598515" cy="1681163"/>
          </a:xfrm>
        </p:spPr>
        <p:txBody>
          <a:bodyPr>
            <a:noAutofit/>
          </a:bodyPr>
          <a:lstStyle>
            <a:lvl1pPr marL="0" indent="0">
              <a:buNone/>
              <a:defRPr sz="155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1323CA5D-7F88-4E2C-B2E1-D03E010724B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440172" y="1726672"/>
            <a:ext cx="1253665" cy="1681163"/>
          </a:xfrm>
        </p:spPr>
        <p:txBody>
          <a:bodyPr>
            <a:noAutofit/>
          </a:bodyPr>
          <a:lstStyle>
            <a:lvl1pPr marL="0" indent="0">
              <a:buNone/>
              <a:defRPr sz="155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FDFF095-F8DE-447E-A83F-BD55BD03BEB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03189" y="71740"/>
            <a:ext cx="1253665" cy="1681163"/>
          </a:xfrm>
        </p:spPr>
        <p:txBody>
          <a:bodyPr>
            <a:noAutofit/>
          </a:bodyPr>
          <a:lstStyle>
            <a:lvl1pPr marL="0" indent="0">
              <a:buNone/>
              <a:defRPr sz="155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</a:t>
            </a:r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FA2755C1-A0B6-448A-BE5D-4B492BB7BBE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9693" y="2858632"/>
            <a:ext cx="1253665" cy="1681163"/>
          </a:xfrm>
        </p:spPr>
        <p:txBody>
          <a:bodyPr>
            <a:noAutofit/>
          </a:bodyPr>
          <a:lstStyle>
            <a:lvl1pPr marL="0" indent="0">
              <a:buNone/>
              <a:defRPr sz="155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7F3357-BDC3-43CE-89C0-05F5AB973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373216" y="3667946"/>
            <a:ext cx="9285382" cy="1277857"/>
          </a:xfrm>
        </p:spPr>
        <p:txBody>
          <a:bodyPr anchor="ctr"/>
          <a:lstStyle>
            <a:lvl1pPr algn="l">
              <a:defRPr sz="6000" cap="all"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EFD7F6-12F1-44A8-B26F-82773993F1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970418" y="5325276"/>
            <a:ext cx="3677297" cy="682094"/>
          </a:xfrm>
        </p:spPr>
        <p:txBody>
          <a:bodyPr anchor="ctr"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E5B50AA-4BAC-4997-B444-E281DECD0DB4}"/>
              </a:ext>
            </a:extLst>
          </p:cNvPr>
          <p:cNvCxnSpPr>
            <a:cxnSpLocks/>
          </p:cNvCxnSpPr>
          <p:nvPr userDrawn="1"/>
        </p:nvCxnSpPr>
        <p:spPr>
          <a:xfrm>
            <a:off x="4579559" y="5744231"/>
            <a:ext cx="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2DEC412-0EF3-4D93-AF25-A2D2F5A5093A}"/>
              </a:ext>
            </a:extLst>
          </p:cNvPr>
          <p:cNvCxnSpPr>
            <a:cxnSpLocks/>
          </p:cNvCxnSpPr>
          <p:nvPr userDrawn="1"/>
        </p:nvCxnSpPr>
        <p:spPr>
          <a:xfrm>
            <a:off x="2536371" y="2017985"/>
            <a:ext cx="0" cy="153432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C2836A9-D1F4-4562-B95F-B7BF8F4713B5}"/>
              </a:ext>
            </a:extLst>
          </p:cNvPr>
          <p:cNvCxnSpPr>
            <a:cxnSpLocks/>
          </p:cNvCxnSpPr>
          <p:nvPr userDrawn="1"/>
        </p:nvCxnSpPr>
        <p:spPr>
          <a:xfrm flipH="1">
            <a:off x="4245428" y="5655432"/>
            <a:ext cx="3318888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98361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584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pic 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1FBFD526-F385-422D-A7A7-BCE72D8141B2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0" y="3"/>
            <a:ext cx="5288281" cy="6857999"/>
          </a:xfrm>
          <a:custGeom>
            <a:avLst/>
            <a:gdLst>
              <a:gd name="connsiteX0" fmla="*/ 0 w 5288281"/>
              <a:gd name="connsiteY0" fmla="*/ 0 h 6857999"/>
              <a:gd name="connsiteX1" fmla="*/ 1707378 w 5288281"/>
              <a:gd name="connsiteY1" fmla="*/ 0 h 6857999"/>
              <a:gd name="connsiteX2" fmla="*/ 1707378 w 5288281"/>
              <a:gd name="connsiteY2" fmla="*/ 1511096 h 6857999"/>
              <a:gd name="connsiteX3" fmla="*/ 5288281 w 5288281"/>
              <a:gd name="connsiteY3" fmla="*/ 1511096 h 6857999"/>
              <a:gd name="connsiteX4" fmla="*/ 5288281 w 5288281"/>
              <a:gd name="connsiteY4" fmla="*/ 3253159 h 6857999"/>
              <a:gd name="connsiteX5" fmla="*/ 1707378 w 5288281"/>
              <a:gd name="connsiteY5" fmla="*/ 3253159 h 6857999"/>
              <a:gd name="connsiteX6" fmla="*/ 1707378 w 5288281"/>
              <a:gd name="connsiteY6" fmla="*/ 5115860 h 6857999"/>
              <a:gd name="connsiteX7" fmla="*/ 5272034 w 5288281"/>
              <a:gd name="connsiteY7" fmla="*/ 5115860 h 6857999"/>
              <a:gd name="connsiteX8" fmla="*/ 5272034 w 5288281"/>
              <a:gd name="connsiteY8" fmla="*/ 6857999 h 6857999"/>
              <a:gd name="connsiteX9" fmla="*/ 0 w 5288281"/>
              <a:gd name="connsiteY9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88281" h="6857999">
                <a:moveTo>
                  <a:pt x="0" y="0"/>
                </a:moveTo>
                <a:lnTo>
                  <a:pt x="1707378" y="0"/>
                </a:lnTo>
                <a:lnTo>
                  <a:pt x="1707378" y="1511096"/>
                </a:lnTo>
                <a:lnTo>
                  <a:pt x="5288281" y="1511096"/>
                </a:lnTo>
                <a:lnTo>
                  <a:pt x="5288281" y="3253159"/>
                </a:lnTo>
                <a:lnTo>
                  <a:pt x="1707378" y="3253159"/>
                </a:lnTo>
                <a:lnTo>
                  <a:pt x="1707378" y="5115860"/>
                </a:lnTo>
                <a:lnTo>
                  <a:pt x="5272034" y="5115860"/>
                </a:lnTo>
                <a:lnTo>
                  <a:pt x="5272034" y="6857999"/>
                </a:lnTo>
                <a:lnTo>
                  <a:pt x="0" y="6857999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B2DB8B03-EE62-48FF-8583-59DFBBEDA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3720" y="1419438"/>
            <a:ext cx="4450080" cy="924808"/>
          </a:xfrm>
        </p:spPr>
        <p:txBody>
          <a:bodyPr lIns="0" anchor="t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3" name="Text Placeholder 8">
            <a:extLst>
              <a:ext uri="{FF2B5EF4-FFF2-40B4-BE49-F238E27FC236}">
                <a16:creationId xmlns:a16="http://schemas.microsoft.com/office/drawing/2014/main" id="{EAF98237-032C-4FA5-B76D-C29FB5F6FF7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366082" y="3009550"/>
            <a:ext cx="1254314" cy="360000"/>
          </a:xfrm>
        </p:spPr>
        <p:txBody>
          <a:bodyPr anchor="ctr"/>
          <a:lstStyle>
            <a:lvl1pPr marL="0" indent="0" algn="l">
              <a:buFont typeface="Arial" panose="020B0604020202020204" pitchFamily="34" charset="0"/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Bullet 1</a:t>
            </a:r>
            <a:endParaRPr lang="en-ZA"/>
          </a:p>
        </p:txBody>
      </p:sp>
      <p:sp>
        <p:nvSpPr>
          <p:cNvPr id="34" name="Text Placeholder 8">
            <a:extLst>
              <a:ext uri="{FF2B5EF4-FFF2-40B4-BE49-F238E27FC236}">
                <a16:creationId xmlns:a16="http://schemas.microsoft.com/office/drawing/2014/main" id="{44353DAE-0553-4AB4-8929-C4F0C1424E1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366082" y="4017086"/>
            <a:ext cx="1254314" cy="360000"/>
          </a:xfrm>
        </p:spPr>
        <p:txBody>
          <a:bodyPr anchor="ctr"/>
          <a:lstStyle>
            <a:lvl1pPr marL="0" indent="0" algn="l">
              <a:buFont typeface="Arial" panose="020B0604020202020204" pitchFamily="34" charset="0"/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Bullet 1</a:t>
            </a:r>
            <a:endParaRPr lang="en-ZA"/>
          </a:p>
        </p:txBody>
      </p:sp>
      <p:sp>
        <p:nvSpPr>
          <p:cNvPr id="35" name="Text Placeholder 8">
            <a:extLst>
              <a:ext uri="{FF2B5EF4-FFF2-40B4-BE49-F238E27FC236}">
                <a16:creationId xmlns:a16="http://schemas.microsoft.com/office/drawing/2014/main" id="{9651CB4B-B007-4E99-9371-20279E8FF7B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366082" y="4957948"/>
            <a:ext cx="1254314" cy="360000"/>
          </a:xfrm>
        </p:spPr>
        <p:txBody>
          <a:bodyPr anchor="ctr"/>
          <a:lstStyle>
            <a:lvl1pPr marL="0" indent="0" algn="l">
              <a:buFont typeface="Arial" panose="020B0604020202020204" pitchFamily="34" charset="0"/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Bullet 1</a:t>
            </a:r>
            <a:endParaRPr lang="en-ZA"/>
          </a:p>
        </p:txBody>
      </p:sp>
      <p:sp>
        <p:nvSpPr>
          <p:cNvPr id="36" name="Text Placeholder 8">
            <a:extLst>
              <a:ext uri="{FF2B5EF4-FFF2-40B4-BE49-F238E27FC236}">
                <a16:creationId xmlns:a16="http://schemas.microsoft.com/office/drawing/2014/main" id="{C0437717-0C1B-4589-AEF7-D8E934F4119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903720" y="2816574"/>
            <a:ext cx="561421" cy="627254"/>
          </a:xfrm>
        </p:spPr>
        <p:txBody>
          <a:bodyPr anchor="ctr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US" sz="4400" b="1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#</a:t>
            </a:r>
            <a:endParaRPr lang="en-ZA"/>
          </a:p>
        </p:txBody>
      </p:sp>
      <p:sp>
        <p:nvSpPr>
          <p:cNvPr id="39" name="Text Placeholder 8">
            <a:extLst>
              <a:ext uri="{FF2B5EF4-FFF2-40B4-BE49-F238E27FC236}">
                <a16:creationId xmlns:a16="http://schemas.microsoft.com/office/drawing/2014/main" id="{BE01B6B4-5A67-4429-A312-A531EC3BF42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903720" y="3805802"/>
            <a:ext cx="561421" cy="627254"/>
          </a:xfrm>
        </p:spPr>
        <p:txBody>
          <a:bodyPr anchor="ctr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US" sz="4400" b="1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#</a:t>
            </a:r>
            <a:endParaRPr lang="en-ZA"/>
          </a:p>
        </p:txBody>
      </p:sp>
      <p:sp>
        <p:nvSpPr>
          <p:cNvPr id="40" name="Text Placeholder 8">
            <a:extLst>
              <a:ext uri="{FF2B5EF4-FFF2-40B4-BE49-F238E27FC236}">
                <a16:creationId xmlns:a16="http://schemas.microsoft.com/office/drawing/2014/main" id="{1673722D-82CF-4D94-9D83-D95A8DE5ACE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903721" y="4795030"/>
            <a:ext cx="561421" cy="627254"/>
          </a:xfrm>
        </p:spPr>
        <p:txBody>
          <a:bodyPr anchor="ctr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US" sz="4400" b="1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#</a:t>
            </a:r>
            <a:endParaRPr lang="en-ZA"/>
          </a:p>
        </p:txBody>
      </p:sp>
      <p:sp>
        <p:nvSpPr>
          <p:cNvPr id="41" name="Text Placeholder 18">
            <a:extLst>
              <a:ext uri="{FF2B5EF4-FFF2-40B4-BE49-F238E27FC236}">
                <a16:creationId xmlns:a16="http://schemas.microsoft.com/office/drawing/2014/main" id="{05767D4F-E20C-4F37-B411-A7F221B6A85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629106" y="3074238"/>
            <a:ext cx="2427514" cy="715169"/>
          </a:xfrm>
        </p:spPr>
        <p:txBody>
          <a:bodyPr lIns="0" anchor="t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42" name="Text Placeholder 18">
            <a:extLst>
              <a:ext uri="{FF2B5EF4-FFF2-40B4-BE49-F238E27FC236}">
                <a16:creationId xmlns:a16="http://schemas.microsoft.com/office/drawing/2014/main" id="{BB90A96A-A614-41C0-9759-F6C15AE6806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629106" y="4074889"/>
            <a:ext cx="2427514" cy="715169"/>
          </a:xfrm>
        </p:spPr>
        <p:txBody>
          <a:bodyPr lIns="0" anchor="t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43" name="Text Placeholder 18">
            <a:extLst>
              <a:ext uri="{FF2B5EF4-FFF2-40B4-BE49-F238E27FC236}">
                <a16:creationId xmlns:a16="http://schemas.microsoft.com/office/drawing/2014/main" id="{983AE7FC-57B1-4AB3-8EAA-A85904DBBE97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629106" y="5016921"/>
            <a:ext cx="2427514" cy="715169"/>
          </a:xfrm>
        </p:spPr>
        <p:txBody>
          <a:bodyPr lIns="0" anchor="t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Date Placeholder 1">
            <a:extLst>
              <a:ext uri="{FF2B5EF4-FFF2-40B4-BE49-F238E27FC236}">
                <a16:creationId xmlns:a16="http://schemas.microsoft.com/office/drawing/2014/main" id="{8AECD175-60EB-459F-BA4C-8E4DE7BC01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1/7/20XX</a:t>
            </a:r>
          </a:p>
        </p:txBody>
      </p:sp>
      <p:sp>
        <p:nvSpPr>
          <p:cNvPr id="16" name="Footer Placeholder 2">
            <a:extLst>
              <a:ext uri="{FF2B5EF4-FFF2-40B4-BE49-F238E27FC236}">
                <a16:creationId xmlns:a16="http://schemas.microsoft.com/office/drawing/2014/main" id="{2180FF4C-4A98-4E30-B414-026CEECAE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17" name="Slide Number Placeholder 7">
            <a:extLst>
              <a:ext uri="{FF2B5EF4-FFF2-40B4-BE49-F238E27FC236}">
                <a16:creationId xmlns:a16="http://schemas.microsoft.com/office/drawing/2014/main" id="{9498BBC0-E864-44E0-8C60-D13DC062B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FF96520-E4CE-4EAD-8ABF-1D2297D6B3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2908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0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4F48E-4E21-421F-A044-1D5C607BF7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3429000"/>
            <a:ext cx="4114797" cy="274796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/>
            </a:lvl1pPr>
            <a:lvl2pPr marL="457200" indent="0">
              <a:lnSpc>
                <a:spcPct val="150000"/>
              </a:lnSpc>
              <a:buNone/>
              <a:defRPr sz="1200"/>
            </a:lvl2pPr>
            <a:lvl3pPr marL="914400" indent="0">
              <a:lnSpc>
                <a:spcPct val="150000"/>
              </a:lnSpc>
              <a:buNone/>
              <a:defRPr sz="1200"/>
            </a:lvl3pPr>
            <a:lvl4pPr marL="1371600" indent="0">
              <a:lnSpc>
                <a:spcPct val="150000"/>
              </a:lnSpc>
              <a:buNone/>
              <a:defRPr sz="1200"/>
            </a:lvl4pPr>
            <a:lvl5pPr marL="1828800" indent="0">
              <a:lnSpc>
                <a:spcPct val="150000"/>
              </a:lnSpc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C70E23-CF91-4792-9B98-182E6804BB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39003" y="3429000"/>
            <a:ext cx="4114797" cy="274796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/>
            </a:lvl1pPr>
            <a:lvl2pPr marL="457200" indent="0">
              <a:lnSpc>
                <a:spcPct val="150000"/>
              </a:lnSpc>
              <a:buNone/>
              <a:defRPr sz="1200"/>
            </a:lvl2pPr>
            <a:lvl3pPr marL="914400" indent="0">
              <a:lnSpc>
                <a:spcPct val="150000"/>
              </a:lnSpc>
              <a:buNone/>
              <a:defRPr sz="1200"/>
            </a:lvl3pPr>
            <a:lvl4pPr marL="1371600" indent="0">
              <a:lnSpc>
                <a:spcPct val="150000"/>
              </a:lnSpc>
              <a:buNone/>
              <a:defRPr sz="1200"/>
            </a:lvl4pPr>
            <a:lvl5pPr marL="1828800" indent="0">
              <a:lnSpc>
                <a:spcPct val="150000"/>
              </a:lnSpc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5A2875-2896-4182-BA30-FB502AC98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72769E-89D2-4868-B2CF-A0759A62C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77500" y="6356350"/>
            <a:ext cx="876300" cy="365125"/>
          </a:xfrm>
        </p:spPr>
        <p:txBody>
          <a:bodyPr/>
          <a:lstStyle/>
          <a:p>
            <a:fld id="{9FF96520-E4CE-4EAD-8ABF-1D2297D6B3A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0011F19-A2C9-4F67-A7F1-592B85FFB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670094"/>
            <a:ext cx="10134601" cy="924808"/>
          </a:xfrm>
        </p:spPr>
        <p:txBody>
          <a:bodyPr lIns="0">
            <a:normAutofit/>
          </a:bodyPr>
          <a:lstStyle>
            <a:lvl1pPr algn="ctr"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7C8CFDC-095C-4312-A01D-7430D1FEAA6F}"/>
              </a:ext>
            </a:extLst>
          </p:cNvPr>
          <p:cNvCxnSpPr>
            <a:cxnSpLocks/>
          </p:cNvCxnSpPr>
          <p:nvPr userDrawn="1"/>
        </p:nvCxnSpPr>
        <p:spPr>
          <a:xfrm>
            <a:off x="6096000" y="2603500"/>
            <a:ext cx="0" cy="42545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6DE385DE-9334-4CED-AD7E-F63A320B0512}"/>
              </a:ext>
            </a:extLst>
          </p:cNvPr>
          <p:cNvSpPr/>
          <p:nvPr userDrawn="1"/>
        </p:nvSpPr>
        <p:spPr>
          <a:xfrm>
            <a:off x="0" y="2324100"/>
            <a:ext cx="12192000" cy="633411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211839B3-0E6A-4750-8862-3A55B0FEF98F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38201" y="2413000"/>
            <a:ext cx="4114795" cy="493710"/>
          </a:xfrm>
        </p:spPr>
        <p:txBody>
          <a:bodyPr anchor="ctr">
            <a:normAutofit/>
          </a:bodyPr>
          <a:lstStyle>
            <a:lvl1pPr marL="0" indent="0" algn="ctr">
              <a:buNone/>
              <a:defRPr lang="en-US" sz="180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E72DA832-BD58-447B-A20E-EA3A7F4EAFF0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7239003" y="2413000"/>
            <a:ext cx="4114797" cy="493710"/>
          </a:xfrm>
        </p:spPr>
        <p:txBody>
          <a:bodyPr anchor="ctr">
            <a:normAutofit/>
          </a:bodyPr>
          <a:lstStyle>
            <a:lvl1pPr marL="0" indent="0" algn="ctr">
              <a:buNone/>
              <a:defRPr lang="en-US" sz="180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64EBCEB5-BD23-4BD0-BB31-DF6A631D5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2" y="6356350"/>
            <a:ext cx="3038469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Pitch deck</a:t>
            </a:r>
          </a:p>
        </p:txBody>
      </p:sp>
    </p:spTree>
    <p:extLst>
      <p:ext uri="{BB962C8B-B14F-4D97-AF65-F5344CB8AC3E}">
        <p14:creationId xmlns:p14="http://schemas.microsoft.com/office/powerpoint/2010/main" val="33484456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a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57335" y="1822008"/>
            <a:ext cx="3295186" cy="320381"/>
          </a:xfrm>
        </p:spPr>
        <p:txBody>
          <a:bodyPr lIns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57335" y="2167484"/>
            <a:ext cx="3294437" cy="540104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E6C37A20-957D-4B0B-AC33-7DD21D99A65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080795" y="3339988"/>
            <a:ext cx="3295186" cy="320381"/>
          </a:xfrm>
        </p:spPr>
        <p:txBody>
          <a:bodyPr lIns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D9C3D27C-5291-4A1A-83AC-B52D25F43D5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80795" y="3685464"/>
            <a:ext cx="3294437" cy="540104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4" name="Text Placeholder 15">
            <a:extLst>
              <a:ext uri="{FF2B5EF4-FFF2-40B4-BE49-F238E27FC236}">
                <a16:creationId xmlns:a16="http://schemas.microsoft.com/office/drawing/2014/main" id="{BD09685A-53BF-4E9B-BD7F-C77B60165D2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231710" y="4857968"/>
            <a:ext cx="3295186" cy="320381"/>
          </a:xfrm>
        </p:spPr>
        <p:txBody>
          <a:bodyPr lIns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2B757B2D-A738-401D-A78C-05475608F20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231710" y="5203444"/>
            <a:ext cx="3294437" cy="540104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74844B5-3E4A-4209-AD6C-31EB9B57D62E}"/>
              </a:ext>
            </a:extLst>
          </p:cNvPr>
          <p:cNvCxnSpPr>
            <a:cxnSpLocks/>
          </p:cNvCxnSpPr>
          <p:nvPr userDrawn="1"/>
        </p:nvCxnSpPr>
        <p:spPr>
          <a:xfrm flipV="1">
            <a:off x="4369950" y="805543"/>
            <a:ext cx="3648352" cy="6052189"/>
          </a:xfrm>
          <a:prstGeom prst="straightConnector1">
            <a:avLst/>
          </a:prstGeom>
          <a:ln w="1905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">
            <a:extLst>
              <a:ext uri="{FF2B5EF4-FFF2-40B4-BE49-F238E27FC236}">
                <a16:creationId xmlns:a16="http://schemas.microsoft.com/office/drawing/2014/main" id="{1519057B-4248-4880-A89E-5DCBBB157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1110286"/>
            <a:ext cx="10319657" cy="924808"/>
          </a:xfrm>
        </p:spPr>
        <p:txBody>
          <a:bodyPr lIns="0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760112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B7A5A-4225-417D-92C6-1C9A16E37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4F48E-4E21-421F-A044-1D5C607BF7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C70E23-CF91-4792-9B98-182E6804BB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5A2875-2896-4182-BA30-FB502AC98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9BA8EE-BF3B-4E61-9241-4BC605B36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72769E-89D2-4868-B2CF-A0759A62C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520-E4CE-4EAD-8ABF-1D2297D6B3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402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11C53D-85FC-41D8-9A69-F4734072CC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4142" y="2046288"/>
            <a:ext cx="5544458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7446CE-03E2-409B-B8EF-7C188C1E68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4142" y="3162300"/>
            <a:ext cx="5544458" cy="30273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F4FC59-2ADF-4A3F-BBF9-07FF022209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240588" y="2046288"/>
            <a:ext cx="4114800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7F889E-7C42-4396-AEE8-7B337AFAF1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240588" y="3162300"/>
            <a:ext cx="4114800" cy="30273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3D57D1-26E8-4CE2-AAA6-482AA55FC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24918E-7FEA-4406-B5C4-9CA22363D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15B8D0-7EB3-42DC-AD4D-51B34268A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520-E4CE-4EAD-8ABF-1D2297D6B3A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FF7DCBA-487E-4B33-BB90-0DADF952C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1110286"/>
            <a:ext cx="10319657" cy="924808"/>
          </a:xfrm>
        </p:spPr>
        <p:txBody>
          <a:bodyPr lIns="0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679E440-088D-4C5E-AE96-53292A60A147}"/>
              </a:ext>
            </a:extLst>
          </p:cNvPr>
          <p:cNvCxnSpPr>
            <a:cxnSpLocks/>
          </p:cNvCxnSpPr>
          <p:nvPr userDrawn="1"/>
        </p:nvCxnSpPr>
        <p:spPr>
          <a:xfrm>
            <a:off x="1121228" y="0"/>
            <a:ext cx="0" cy="111028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12513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2EF9B-97B0-4909-B1C8-B680035F9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4142" y="1850572"/>
            <a:ext cx="10134601" cy="40930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881D0-A955-463B-814E-4977DB443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B6947-085B-4130-82A4-5D464A42F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21287-635C-42C2-8343-AB4B83FB3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520-E4CE-4EAD-8ABF-1D2297D6B3A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CA22921-D059-426E-8623-0C4322D58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670094"/>
            <a:ext cx="10134601" cy="924808"/>
          </a:xfrm>
        </p:spPr>
        <p:txBody>
          <a:bodyPr lIns="0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162065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4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C7B19AA7-3B63-43B8-BE54-6F7F01B2625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804817" y="2233881"/>
            <a:ext cx="3387182" cy="2390238"/>
          </a:xfrm>
          <a:custGeom>
            <a:avLst/>
            <a:gdLst>
              <a:gd name="connsiteX0" fmla="*/ 1033243 w 3387182"/>
              <a:gd name="connsiteY0" fmla="*/ 0 h 2390238"/>
              <a:gd name="connsiteX1" fmla="*/ 3387182 w 3387182"/>
              <a:gd name="connsiteY1" fmla="*/ 0 h 2390238"/>
              <a:gd name="connsiteX2" fmla="*/ 3378264 w 3387182"/>
              <a:gd name="connsiteY2" fmla="*/ 2390238 h 2390238"/>
              <a:gd name="connsiteX3" fmla="*/ 0 w 3387182"/>
              <a:gd name="connsiteY3" fmla="*/ 2390238 h 2390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87182" h="2390238">
                <a:moveTo>
                  <a:pt x="1033243" y="0"/>
                </a:moveTo>
                <a:lnTo>
                  <a:pt x="3387182" y="0"/>
                </a:lnTo>
                <a:lnTo>
                  <a:pt x="3378264" y="2390238"/>
                </a:lnTo>
                <a:lnTo>
                  <a:pt x="0" y="2390238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1B55057A-5AE4-4EAE-8E1E-189462BF315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690016" y="2233881"/>
            <a:ext cx="3917851" cy="2390238"/>
          </a:xfrm>
          <a:custGeom>
            <a:avLst/>
            <a:gdLst>
              <a:gd name="connsiteX0" fmla="*/ 1033243 w 3917851"/>
              <a:gd name="connsiteY0" fmla="*/ 0 h 2390238"/>
              <a:gd name="connsiteX1" fmla="*/ 3917851 w 3917851"/>
              <a:gd name="connsiteY1" fmla="*/ 0 h 2390238"/>
              <a:gd name="connsiteX2" fmla="*/ 2884608 w 3917851"/>
              <a:gd name="connsiteY2" fmla="*/ 2390238 h 2390238"/>
              <a:gd name="connsiteX3" fmla="*/ 0 w 3917851"/>
              <a:gd name="connsiteY3" fmla="*/ 2390238 h 2390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17851" h="2390238">
                <a:moveTo>
                  <a:pt x="1033243" y="0"/>
                </a:moveTo>
                <a:lnTo>
                  <a:pt x="3917851" y="0"/>
                </a:lnTo>
                <a:lnTo>
                  <a:pt x="2884608" y="2390238"/>
                </a:lnTo>
                <a:lnTo>
                  <a:pt x="0" y="2390238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A4433358-37F4-4631-87BD-71A4E90A4CD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575215" y="2233881"/>
            <a:ext cx="3917851" cy="2390238"/>
          </a:xfrm>
          <a:custGeom>
            <a:avLst/>
            <a:gdLst>
              <a:gd name="connsiteX0" fmla="*/ 1033243 w 3917851"/>
              <a:gd name="connsiteY0" fmla="*/ 0 h 2390238"/>
              <a:gd name="connsiteX1" fmla="*/ 3917851 w 3917851"/>
              <a:gd name="connsiteY1" fmla="*/ 0 h 2390238"/>
              <a:gd name="connsiteX2" fmla="*/ 2884608 w 3917851"/>
              <a:gd name="connsiteY2" fmla="*/ 2390238 h 2390238"/>
              <a:gd name="connsiteX3" fmla="*/ 0 w 3917851"/>
              <a:gd name="connsiteY3" fmla="*/ 2390238 h 2390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17851" h="2390238">
                <a:moveTo>
                  <a:pt x="1033243" y="0"/>
                </a:moveTo>
                <a:lnTo>
                  <a:pt x="3917851" y="0"/>
                </a:lnTo>
                <a:lnTo>
                  <a:pt x="2884608" y="2390238"/>
                </a:lnTo>
                <a:lnTo>
                  <a:pt x="0" y="2390238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A663A4BE-7DD2-4FAC-B36C-6A1DAB07408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2233881"/>
            <a:ext cx="3378263" cy="2390238"/>
          </a:xfrm>
          <a:custGeom>
            <a:avLst/>
            <a:gdLst>
              <a:gd name="connsiteX0" fmla="*/ 0 w 3378263"/>
              <a:gd name="connsiteY0" fmla="*/ 0 h 2390238"/>
              <a:gd name="connsiteX1" fmla="*/ 3378263 w 3378263"/>
              <a:gd name="connsiteY1" fmla="*/ 0 h 2390238"/>
              <a:gd name="connsiteX2" fmla="*/ 2345020 w 3378263"/>
              <a:gd name="connsiteY2" fmla="*/ 2390238 h 2390238"/>
              <a:gd name="connsiteX3" fmla="*/ 0 w 3378263"/>
              <a:gd name="connsiteY3" fmla="*/ 2390238 h 2390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8263" h="2390238">
                <a:moveTo>
                  <a:pt x="0" y="0"/>
                </a:moveTo>
                <a:lnTo>
                  <a:pt x="3378263" y="0"/>
                </a:lnTo>
                <a:lnTo>
                  <a:pt x="2345020" y="2390238"/>
                </a:lnTo>
                <a:lnTo>
                  <a:pt x="0" y="2390238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EF1FEE-F11E-4D86-B18A-334DC8379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43D405-92C8-41A3-8CA8-EAB7EE6E9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13E559-638A-4105-95C4-0812BAFB7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520-E4CE-4EAD-8ABF-1D2297D6B3A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0157B5A6-CA34-4D5D-9A70-14D478D55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670094"/>
            <a:ext cx="10134601" cy="924808"/>
          </a:xfrm>
        </p:spPr>
        <p:txBody>
          <a:bodyPr lIns="0">
            <a:normAutofit/>
          </a:bodyPr>
          <a:lstStyle>
            <a:lvl1pPr algn="ctr"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CEC8B31E-90EA-47DA-88C8-7210550FEC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554933" y="5061424"/>
            <a:ext cx="2443654" cy="320381"/>
          </a:xfrm>
        </p:spPr>
        <p:txBody>
          <a:bodyPr lIns="0" anchor="ctr">
            <a:noAutofit/>
          </a:bodyPr>
          <a:lstStyle>
            <a:lvl1pPr marL="0" indent="0" algn="ctr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err="1"/>
              <a:t>nAME</a:t>
            </a:r>
            <a:endParaRPr lang="en-US"/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0B29C3B6-1467-4DB9-A2AE-6C825488954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554932" y="5406900"/>
            <a:ext cx="2443099" cy="361598"/>
          </a:xfrm>
        </p:spPr>
        <p:txBody>
          <a:bodyPr lIns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C0CAE507-1952-49D5-A01E-F3CEA53FEF3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31476" y="5061424"/>
            <a:ext cx="2443654" cy="320381"/>
          </a:xfrm>
        </p:spPr>
        <p:txBody>
          <a:bodyPr lIns="0" anchor="ctr">
            <a:noAutofit/>
          </a:bodyPr>
          <a:lstStyle>
            <a:lvl1pPr marL="0" indent="0" algn="ctr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err="1"/>
              <a:t>nAME</a:t>
            </a:r>
            <a:endParaRPr lang="en-US"/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BC2F8ABF-1CD3-4283-BBC9-9536E8C0451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31475" y="5406900"/>
            <a:ext cx="2443099" cy="361598"/>
          </a:xfrm>
        </p:spPr>
        <p:txBody>
          <a:bodyPr lIns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30" name="Text Placeholder 15">
            <a:extLst>
              <a:ext uri="{FF2B5EF4-FFF2-40B4-BE49-F238E27FC236}">
                <a16:creationId xmlns:a16="http://schemas.microsoft.com/office/drawing/2014/main" id="{FE6695F4-4900-48B5-9D68-486774B8D7F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177835" y="5061424"/>
            <a:ext cx="2443654" cy="320381"/>
          </a:xfrm>
        </p:spPr>
        <p:txBody>
          <a:bodyPr lIns="0" anchor="ctr">
            <a:noAutofit/>
          </a:bodyPr>
          <a:lstStyle>
            <a:lvl1pPr marL="0" indent="0" algn="ctr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err="1"/>
              <a:t>nAME</a:t>
            </a:r>
            <a:endParaRPr lang="en-US"/>
          </a:p>
        </p:txBody>
      </p:sp>
      <p:sp>
        <p:nvSpPr>
          <p:cNvPr id="31" name="Text Placeholder 18">
            <a:extLst>
              <a:ext uri="{FF2B5EF4-FFF2-40B4-BE49-F238E27FC236}">
                <a16:creationId xmlns:a16="http://schemas.microsoft.com/office/drawing/2014/main" id="{FF214FA8-F7B7-40D8-A97C-52E0B0BDE16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177834" y="5406900"/>
            <a:ext cx="2443099" cy="361598"/>
          </a:xfrm>
        </p:spPr>
        <p:txBody>
          <a:bodyPr lIns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32" name="Text Placeholder 15">
            <a:extLst>
              <a:ext uri="{FF2B5EF4-FFF2-40B4-BE49-F238E27FC236}">
                <a16:creationId xmlns:a16="http://schemas.microsoft.com/office/drawing/2014/main" id="{56B0AF9E-C16A-4170-A149-1E47AC0D81C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800181" y="5057897"/>
            <a:ext cx="2443654" cy="320381"/>
          </a:xfrm>
        </p:spPr>
        <p:txBody>
          <a:bodyPr lIns="0" anchor="ctr">
            <a:noAutofit/>
          </a:bodyPr>
          <a:lstStyle>
            <a:lvl1pPr marL="0" indent="0" algn="ctr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err="1"/>
              <a:t>nAME</a:t>
            </a:r>
            <a:endParaRPr lang="en-US"/>
          </a:p>
        </p:txBody>
      </p:sp>
      <p:sp>
        <p:nvSpPr>
          <p:cNvPr id="33" name="Text Placeholder 18">
            <a:extLst>
              <a:ext uri="{FF2B5EF4-FFF2-40B4-BE49-F238E27FC236}">
                <a16:creationId xmlns:a16="http://schemas.microsoft.com/office/drawing/2014/main" id="{B1CB5369-F6CE-41B6-ACE8-9FA5781CB42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800180" y="5403373"/>
            <a:ext cx="2443099" cy="361598"/>
          </a:xfrm>
        </p:spPr>
        <p:txBody>
          <a:bodyPr lIns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1411511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8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icture Placeholder 65">
            <a:extLst>
              <a:ext uri="{FF2B5EF4-FFF2-40B4-BE49-F238E27FC236}">
                <a16:creationId xmlns:a16="http://schemas.microsoft.com/office/drawing/2014/main" id="{88E0AC7A-AA85-427E-8B83-AEEF229EDA41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10383802" y="3121794"/>
            <a:ext cx="1808198" cy="1097726"/>
          </a:xfrm>
          <a:custGeom>
            <a:avLst/>
            <a:gdLst>
              <a:gd name="connsiteX0" fmla="*/ 474569 w 1808198"/>
              <a:gd name="connsiteY0" fmla="*/ 0 h 1097726"/>
              <a:gd name="connsiteX1" fmla="*/ 1799279 w 1808198"/>
              <a:gd name="connsiteY1" fmla="*/ 0 h 1097726"/>
              <a:gd name="connsiteX2" fmla="*/ 1808198 w 1808198"/>
              <a:gd name="connsiteY2" fmla="*/ 1097726 h 1097726"/>
              <a:gd name="connsiteX3" fmla="*/ 0 w 1808198"/>
              <a:gd name="connsiteY3" fmla="*/ 1097726 h 109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08198" h="1097726">
                <a:moveTo>
                  <a:pt x="474569" y="0"/>
                </a:moveTo>
                <a:lnTo>
                  <a:pt x="1799279" y="0"/>
                </a:lnTo>
                <a:lnTo>
                  <a:pt x="1808198" y="1097726"/>
                </a:lnTo>
                <a:lnTo>
                  <a:pt x="0" y="109772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3" name="Picture Placeholder 62">
            <a:extLst>
              <a:ext uri="{FF2B5EF4-FFF2-40B4-BE49-F238E27FC236}">
                <a16:creationId xmlns:a16="http://schemas.microsoft.com/office/drawing/2014/main" id="{E6437AD1-FE22-40AE-8BB8-8B8B9C5770F8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8900427" y="3121794"/>
            <a:ext cx="1799279" cy="1097726"/>
          </a:xfrm>
          <a:custGeom>
            <a:avLst/>
            <a:gdLst>
              <a:gd name="connsiteX0" fmla="*/ 474480 w 1799279"/>
              <a:gd name="connsiteY0" fmla="*/ 0 h 1097726"/>
              <a:gd name="connsiteX1" fmla="*/ 1799279 w 1799279"/>
              <a:gd name="connsiteY1" fmla="*/ 0 h 1097726"/>
              <a:gd name="connsiteX2" fmla="*/ 1324709 w 1799279"/>
              <a:gd name="connsiteY2" fmla="*/ 1097726 h 1097726"/>
              <a:gd name="connsiteX3" fmla="*/ 0 w 1799279"/>
              <a:gd name="connsiteY3" fmla="*/ 1097726 h 109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9279" h="1097726">
                <a:moveTo>
                  <a:pt x="474480" y="0"/>
                </a:moveTo>
                <a:lnTo>
                  <a:pt x="1799279" y="0"/>
                </a:lnTo>
                <a:lnTo>
                  <a:pt x="1324709" y="1097726"/>
                </a:lnTo>
                <a:lnTo>
                  <a:pt x="0" y="109772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Picture Placeholder 59">
            <a:extLst>
              <a:ext uri="{FF2B5EF4-FFF2-40B4-BE49-F238E27FC236}">
                <a16:creationId xmlns:a16="http://schemas.microsoft.com/office/drawing/2014/main" id="{97978D8E-FCD0-4E7C-BD0B-F2F47BA1B2D5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7416963" y="3121794"/>
            <a:ext cx="1799279" cy="1097726"/>
          </a:xfrm>
          <a:custGeom>
            <a:avLst/>
            <a:gdLst>
              <a:gd name="connsiteX0" fmla="*/ 474570 w 1799279"/>
              <a:gd name="connsiteY0" fmla="*/ 0 h 1097726"/>
              <a:gd name="connsiteX1" fmla="*/ 1799279 w 1799279"/>
              <a:gd name="connsiteY1" fmla="*/ 0 h 1097726"/>
              <a:gd name="connsiteX2" fmla="*/ 1324799 w 1799279"/>
              <a:gd name="connsiteY2" fmla="*/ 1097726 h 1097726"/>
              <a:gd name="connsiteX3" fmla="*/ 0 w 1799279"/>
              <a:gd name="connsiteY3" fmla="*/ 1097726 h 109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9279" h="1097726">
                <a:moveTo>
                  <a:pt x="474570" y="0"/>
                </a:moveTo>
                <a:lnTo>
                  <a:pt x="1799279" y="0"/>
                </a:lnTo>
                <a:lnTo>
                  <a:pt x="1324799" y="1097726"/>
                </a:lnTo>
                <a:lnTo>
                  <a:pt x="0" y="109772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5" name="Picture Placeholder 54">
            <a:extLst>
              <a:ext uri="{FF2B5EF4-FFF2-40B4-BE49-F238E27FC236}">
                <a16:creationId xmlns:a16="http://schemas.microsoft.com/office/drawing/2014/main" id="{83197EDA-7F24-4C0A-B859-34173E066FC8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5933589" y="3121794"/>
            <a:ext cx="1799125" cy="1097726"/>
          </a:xfrm>
          <a:custGeom>
            <a:avLst/>
            <a:gdLst>
              <a:gd name="connsiteX0" fmla="*/ 474570 w 1799125"/>
              <a:gd name="connsiteY0" fmla="*/ 0 h 1097726"/>
              <a:gd name="connsiteX1" fmla="*/ 1799125 w 1799125"/>
              <a:gd name="connsiteY1" fmla="*/ 0 h 1097726"/>
              <a:gd name="connsiteX2" fmla="*/ 1799125 w 1799125"/>
              <a:gd name="connsiteY2" fmla="*/ 356 h 1097726"/>
              <a:gd name="connsiteX3" fmla="*/ 1324799 w 1799125"/>
              <a:gd name="connsiteY3" fmla="*/ 1097726 h 1097726"/>
              <a:gd name="connsiteX4" fmla="*/ 0 w 1799125"/>
              <a:gd name="connsiteY4" fmla="*/ 1097726 h 109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9125" h="1097726">
                <a:moveTo>
                  <a:pt x="474570" y="0"/>
                </a:moveTo>
                <a:lnTo>
                  <a:pt x="1799125" y="0"/>
                </a:lnTo>
                <a:lnTo>
                  <a:pt x="1799125" y="356"/>
                </a:lnTo>
                <a:lnTo>
                  <a:pt x="1324799" y="1097726"/>
                </a:lnTo>
                <a:lnTo>
                  <a:pt x="0" y="109772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Picture Placeholder 51">
            <a:extLst>
              <a:ext uri="{FF2B5EF4-FFF2-40B4-BE49-F238E27FC236}">
                <a16:creationId xmlns:a16="http://schemas.microsoft.com/office/drawing/2014/main" id="{D5CFC424-FDBC-4BD5-B5FB-E2C7B5DE6006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4450214" y="3121794"/>
            <a:ext cx="1799279" cy="1097726"/>
          </a:xfrm>
          <a:custGeom>
            <a:avLst/>
            <a:gdLst>
              <a:gd name="connsiteX0" fmla="*/ 474480 w 1799279"/>
              <a:gd name="connsiteY0" fmla="*/ 0 h 1097726"/>
              <a:gd name="connsiteX1" fmla="*/ 1799279 w 1799279"/>
              <a:gd name="connsiteY1" fmla="*/ 0 h 1097726"/>
              <a:gd name="connsiteX2" fmla="*/ 1324709 w 1799279"/>
              <a:gd name="connsiteY2" fmla="*/ 1097726 h 1097726"/>
              <a:gd name="connsiteX3" fmla="*/ 0 w 1799279"/>
              <a:gd name="connsiteY3" fmla="*/ 1097726 h 109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9279" h="1097726">
                <a:moveTo>
                  <a:pt x="474480" y="0"/>
                </a:moveTo>
                <a:lnTo>
                  <a:pt x="1799279" y="0"/>
                </a:lnTo>
                <a:lnTo>
                  <a:pt x="1324709" y="1097726"/>
                </a:lnTo>
                <a:lnTo>
                  <a:pt x="0" y="109772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Picture Placeholder 48">
            <a:extLst>
              <a:ext uri="{FF2B5EF4-FFF2-40B4-BE49-F238E27FC236}">
                <a16:creationId xmlns:a16="http://schemas.microsoft.com/office/drawing/2014/main" id="{B2475369-85E0-474D-9454-6911B2BB54D5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2966838" y="3121794"/>
            <a:ext cx="1799279" cy="1097726"/>
          </a:xfrm>
          <a:custGeom>
            <a:avLst/>
            <a:gdLst>
              <a:gd name="connsiteX0" fmla="*/ 474480 w 1799279"/>
              <a:gd name="connsiteY0" fmla="*/ 0 h 1097726"/>
              <a:gd name="connsiteX1" fmla="*/ 1799279 w 1799279"/>
              <a:gd name="connsiteY1" fmla="*/ 0 h 1097726"/>
              <a:gd name="connsiteX2" fmla="*/ 1324709 w 1799279"/>
              <a:gd name="connsiteY2" fmla="*/ 1097726 h 1097726"/>
              <a:gd name="connsiteX3" fmla="*/ 0 w 1799279"/>
              <a:gd name="connsiteY3" fmla="*/ 1097726 h 109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9279" h="1097726">
                <a:moveTo>
                  <a:pt x="474480" y="0"/>
                </a:moveTo>
                <a:lnTo>
                  <a:pt x="1799279" y="0"/>
                </a:lnTo>
                <a:lnTo>
                  <a:pt x="1324709" y="1097726"/>
                </a:lnTo>
                <a:lnTo>
                  <a:pt x="0" y="109772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Picture Placeholder 45">
            <a:extLst>
              <a:ext uri="{FF2B5EF4-FFF2-40B4-BE49-F238E27FC236}">
                <a16:creationId xmlns:a16="http://schemas.microsoft.com/office/drawing/2014/main" id="{9231E13B-CD8C-48FC-A6DB-E87F08B46287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1483375" y="3121794"/>
            <a:ext cx="1799279" cy="1097726"/>
          </a:xfrm>
          <a:custGeom>
            <a:avLst/>
            <a:gdLst>
              <a:gd name="connsiteX0" fmla="*/ 474569 w 1799279"/>
              <a:gd name="connsiteY0" fmla="*/ 0 h 1097726"/>
              <a:gd name="connsiteX1" fmla="*/ 1799279 w 1799279"/>
              <a:gd name="connsiteY1" fmla="*/ 0 h 1097726"/>
              <a:gd name="connsiteX2" fmla="*/ 1324798 w 1799279"/>
              <a:gd name="connsiteY2" fmla="*/ 1097726 h 1097726"/>
              <a:gd name="connsiteX3" fmla="*/ 0 w 1799279"/>
              <a:gd name="connsiteY3" fmla="*/ 1097726 h 109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9279" h="1097726">
                <a:moveTo>
                  <a:pt x="474569" y="0"/>
                </a:moveTo>
                <a:lnTo>
                  <a:pt x="1799279" y="0"/>
                </a:lnTo>
                <a:lnTo>
                  <a:pt x="1324798" y="1097726"/>
                </a:lnTo>
                <a:lnTo>
                  <a:pt x="0" y="109772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Picture Placeholder 42">
            <a:extLst>
              <a:ext uri="{FF2B5EF4-FFF2-40B4-BE49-F238E27FC236}">
                <a16:creationId xmlns:a16="http://schemas.microsoft.com/office/drawing/2014/main" id="{9A7D62AC-CCFA-44C3-98ED-F750B562B964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1" y="3121794"/>
            <a:ext cx="1799279" cy="1097726"/>
          </a:xfrm>
          <a:custGeom>
            <a:avLst/>
            <a:gdLst>
              <a:gd name="connsiteX0" fmla="*/ 0 w 1799279"/>
              <a:gd name="connsiteY0" fmla="*/ 0 h 1097726"/>
              <a:gd name="connsiteX1" fmla="*/ 1799279 w 1799279"/>
              <a:gd name="connsiteY1" fmla="*/ 0 h 1097726"/>
              <a:gd name="connsiteX2" fmla="*/ 1324709 w 1799279"/>
              <a:gd name="connsiteY2" fmla="*/ 1097726 h 1097726"/>
              <a:gd name="connsiteX3" fmla="*/ 0 w 1799279"/>
              <a:gd name="connsiteY3" fmla="*/ 1097726 h 109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9279" h="1097726">
                <a:moveTo>
                  <a:pt x="0" y="0"/>
                </a:moveTo>
                <a:lnTo>
                  <a:pt x="1799279" y="0"/>
                </a:lnTo>
                <a:lnTo>
                  <a:pt x="1324709" y="1097726"/>
                </a:lnTo>
                <a:lnTo>
                  <a:pt x="0" y="109772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EF1FEE-F11E-4D86-B18A-334DC8379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43D405-92C8-41A3-8CA8-EAB7EE6E9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13E559-638A-4105-95C4-0812BAFB7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520-E4CE-4EAD-8ABF-1D2297D6B3A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0157B5A6-CA34-4D5D-9A70-14D478D55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670094"/>
            <a:ext cx="10134601" cy="924808"/>
          </a:xfrm>
        </p:spPr>
        <p:txBody>
          <a:bodyPr lIns="0">
            <a:normAutofit/>
          </a:bodyPr>
          <a:lstStyle>
            <a:lvl1pPr algn="ctr"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C0CAE507-1952-49D5-A01E-F3CEA53FEF3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0" y="2325820"/>
            <a:ext cx="1799279" cy="320381"/>
          </a:xfrm>
        </p:spPr>
        <p:txBody>
          <a:bodyPr lIns="0" anchor="ctr">
            <a:noAutofit/>
          </a:bodyPr>
          <a:lstStyle>
            <a:lvl1pPr marL="0" indent="0" algn="ctr">
              <a:buNone/>
              <a:defRPr lang="en-US" sz="12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BC2F8ABF-1CD3-4283-BBC9-9536E8C0451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09" y="2586626"/>
            <a:ext cx="1798870" cy="361598"/>
          </a:xfrm>
        </p:spPr>
        <p:txBody>
          <a:bodyPr lIns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67" name="Text Placeholder 15">
            <a:extLst>
              <a:ext uri="{FF2B5EF4-FFF2-40B4-BE49-F238E27FC236}">
                <a16:creationId xmlns:a16="http://schemas.microsoft.com/office/drawing/2014/main" id="{F3625817-ADC5-402C-BF70-E72E180EA94F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429000" y="2325820"/>
            <a:ext cx="1337117" cy="320381"/>
          </a:xfrm>
        </p:spPr>
        <p:txBody>
          <a:bodyPr lIns="0" anchor="ctr">
            <a:noAutofit/>
          </a:bodyPr>
          <a:lstStyle>
            <a:lvl1pPr marL="0" indent="0" algn="ctr">
              <a:buNone/>
              <a:defRPr lang="en-US" sz="12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68" name="Text Placeholder 18">
            <a:extLst>
              <a:ext uri="{FF2B5EF4-FFF2-40B4-BE49-F238E27FC236}">
                <a16:creationId xmlns:a16="http://schemas.microsoft.com/office/drawing/2014/main" id="{1CD742BF-928E-4F96-A707-0762F7415A8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429005" y="2586626"/>
            <a:ext cx="1336813" cy="361598"/>
          </a:xfrm>
        </p:spPr>
        <p:txBody>
          <a:bodyPr lIns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69" name="Text Placeholder 15">
            <a:extLst>
              <a:ext uri="{FF2B5EF4-FFF2-40B4-BE49-F238E27FC236}">
                <a16:creationId xmlns:a16="http://schemas.microsoft.com/office/drawing/2014/main" id="{F63CF451-68B6-4006-B393-3926AD5577FC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395597" y="2325820"/>
            <a:ext cx="1337117" cy="320381"/>
          </a:xfrm>
        </p:spPr>
        <p:txBody>
          <a:bodyPr lIns="0" anchor="ctr">
            <a:noAutofit/>
          </a:bodyPr>
          <a:lstStyle>
            <a:lvl1pPr marL="0" indent="0" algn="ctr">
              <a:buNone/>
              <a:defRPr lang="en-US" sz="12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70" name="Text Placeholder 18">
            <a:extLst>
              <a:ext uri="{FF2B5EF4-FFF2-40B4-BE49-F238E27FC236}">
                <a16:creationId xmlns:a16="http://schemas.microsoft.com/office/drawing/2014/main" id="{0812886F-184C-40A8-A729-8B4B4926879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395602" y="2586626"/>
            <a:ext cx="1336813" cy="361598"/>
          </a:xfrm>
        </p:spPr>
        <p:txBody>
          <a:bodyPr lIns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71" name="Text Placeholder 15">
            <a:extLst>
              <a:ext uri="{FF2B5EF4-FFF2-40B4-BE49-F238E27FC236}">
                <a16:creationId xmlns:a16="http://schemas.microsoft.com/office/drawing/2014/main" id="{227745AB-F0A1-4D69-B3E7-1E05EC5A83C9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9371508" y="2325820"/>
            <a:ext cx="1337117" cy="320381"/>
          </a:xfrm>
        </p:spPr>
        <p:txBody>
          <a:bodyPr lIns="0" anchor="ctr">
            <a:noAutofit/>
          </a:bodyPr>
          <a:lstStyle>
            <a:lvl1pPr marL="0" indent="0" algn="ctr">
              <a:buNone/>
              <a:defRPr lang="en-US" sz="12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72" name="Text Placeholder 18">
            <a:extLst>
              <a:ext uri="{FF2B5EF4-FFF2-40B4-BE49-F238E27FC236}">
                <a16:creationId xmlns:a16="http://schemas.microsoft.com/office/drawing/2014/main" id="{FA1D1660-FDA5-41B8-9EE3-ADA0E15F0CD7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9371513" y="2586626"/>
            <a:ext cx="1336813" cy="361598"/>
          </a:xfrm>
        </p:spPr>
        <p:txBody>
          <a:bodyPr lIns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73" name="Text Placeholder 15">
            <a:extLst>
              <a:ext uri="{FF2B5EF4-FFF2-40B4-BE49-F238E27FC236}">
                <a16:creationId xmlns:a16="http://schemas.microsoft.com/office/drawing/2014/main" id="{40B672B5-5EF2-428E-8952-03BB5F47FB4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483375" y="4507480"/>
            <a:ext cx="1337117" cy="320381"/>
          </a:xfrm>
        </p:spPr>
        <p:txBody>
          <a:bodyPr lIns="0" anchor="ctr">
            <a:noAutofit/>
          </a:bodyPr>
          <a:lstStyle>
            <a:lvl1pPr marL="0" indent="0" algn="ctr">
              <a:buNone/>
              <a:defRPr lang="en-US" sz="12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74" name="Text Placeholder 18">
            <a:extLst>
              <a:ext uri="{FF2B5EF4-FFF2-40B4-BE49-F238E27FC236}">
                <a16:creationId xmlns:a16="http://schemas.microsoft.com/office/drawing/2014/main" id="{AAB3392A-4B63-483C-B97B-A962BA72959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483380" y="4768286"/>
            <a:ext cx="1336813" cy="361598"/>
          </a:xfrm>
        </p:spPr>
        <p:txBody>
          <a:bodyPr lIns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75" name="Text Placeholder 15">
            <a:extLst>
              <a:ext uri="{FF2B5EF4-FFF2-40B4-BE49-F238E27FC236}">
                <a16:creationId xmlns:a16="http://schemas.microsoft.com/office/drawing/2014/main" id="{52F154E0-81D0-4ED7-81F5-F2A41F6EE2EA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4457493" y="4507480"/>
            <a:ext cx="1337117" cy="320381"/>
          </a:xfrm>
        </p:spPr>
        <p:txBody>
          <a:bodyPr lIns="0" anchor="ctr">
            <a:noAutofit/>
          </a:bodyPr>
          <a:lstStyle>
            <a:lvl1pPr marL="0" indent="0" algn="ctr">
              <a:buNone/>
              <a:defRPr lang="en-US" sz="12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76" name="Text Placeholder 18">
            <a:extLst>
              <a:ext uri="{FF2B5EF4-FFF2-40B4-BE49-F238E27FC236}">
                <a16:creationId xmlns:a16="http://schemas.microsoft.com/office/drawing/2014/main" id="{D57D2666-5AA0-4552-8434-DE134549DA05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4457498" y="4768286"/>
            <a:ext cx="1336813" cy="361598"/>
          </a:xfrm>
        </p:spPr>
        <p:txBody>
          <a:bodyPr lIns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77" name="Text Placeholder 15">
            <a:extLst>
              <a:ext uri="{FF2B5EF4-FFF2-40B4-BE49-F238E27FC236}">
                <a16:creationId xmlns:a16="http://schemas.microsoft.com/office/drawing/2014/main" id="{7E6E0780-44C2-48C7-99F2-E711D9BFA85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416963" y="4502202"/>
            <a:ext cx="1337117" cy="320381"/>
          </a:xfrm>
        </p:spPr>
        <p:txBody>
          <a:bodyPr lIns="0" anchor="ctr">
            <a:noAutofit/>
          </a:bodyPr>
          <a:lstStyle>
            <a:lvl1pPr marL="0" indent="0" algn="ctr">
              <a:buNone/>
              <a:defRPr lang="en-US" sz="12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78" name="Text Placeholder 18">
            <a:extLst>
              <a:ext uri="{FF2B5EF4-FFF2-40B4-BE49-F238E27FC236}">
                <a16:creationId xmlns:a16="http://schemas.microsoft.com/office/drawing/2014/main" id="{41A5DBDC-E19D-4B74-863C-D63A78E49380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416968" y="4763008"/>
            <a:ext cx="1336813" cy="361598"/>
          </a:xfrm>
        </p:spPr>
        <p:txBody>
          <a:bodyPr lIns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79" name="Text Placeholder 15">
            <a:extLst>
              <a:ext uri="{FF2B5EF4-FFF2-40B4-BE49-F238E27FC236}">
                <a16:creationId xmlns:a16="http://schemas.microsoft.com/office/drawing/2014/main" id="{EEFB1377-2783-49F1-A131-38F4B63B90C4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10376433" y="4527297"/>
            <a:ext cx="1799279" cy="320381"/>
          </a:xfrm>
        </p:spPr>
        <p:txBody>
          <a:bodyPr lIns="0" anchor="ctr">
            <a:noAutofit/>
          </a:bodyPr>
          <a:lstStyle>
            <a:lvl1pPr marL="0" indent="0" algn="ctr">
              <a:buNone/>
              <a:defRPr lang="en-US" sz="12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80" name="Text Placeholder 18">
            <a:extLst>
              <a:ext uri="{FF2B5EF4-FFF2-40B4-BE49-F238E27FC236}">
                <a16:creationId xmlns:a16="http://schemas.microsoft.com/office/drawing/2014/main" id="{C188F315-95C8-490A-AB31-6B6D7A7A5357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10376438" y="4788103"/>
            <a:ext cx="1798870" cy="361598"/>
          </a:xfrm>
        </p:spPr>
        <p:txBody>
          <a:bodyPr lIns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0519082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4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6B45A-9FA0-4D2A-8BEF-4709BD5C1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1110286"/>
            <a:ext cx="10515600" cy="924808"/>
          </a:xfrm>
        </p:spPr>
        <p:txBody>
          <a:bodyPr lIns="0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87A579D-F737-4350-8205-BCA37BAFE1AB}"/>
              </a:ext>
            </a:extLst>
          </p:cNvPr>
          <p:cNvCxnSpPr>
            <a:cxnSpLocks/>
          </p:cNvCxnSpPr>
          <p:nvPr userDrawn="1"/>
        </p:nvCxnSpPr>
        <p:spPr>
          <a:xfrm>
            <a:off x="1121228" y="0"/>
            <a:ext cx="0" cy="111028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3135F811-46C6-4574-99D7-6B90FE873BD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AB03F056-6BD3-4D1E-B794-6796E05CC4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DD442E15-02E7-470A-B455-1641DC03E51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7AB804A3-DDE8-4F7C-AA96-94BD898660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41D76E21-775F-4F86-8F17-E8258055D6DE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290EB005-534F-4E5E-81D4-3795AF32C8FB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4DDA664B-9E00-41E2-903A-87130EEDB2DF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F38183B6-48F8-4715-8596-BFC77AFE9243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0C6D44CB-DAE7-40C8-B7B5-3AC0F92E224A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cap="all" spc="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D388CB94-B0AB-4513-9265-432FA36890D7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cap="all" spc="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82DB4D40-3550-49E6-AF64-41E7E499F45D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cap="all" spc="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F6056747-20EC-4D2B-8AD5-79902BC51847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3568700" y="4464453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cap="all" spc="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4180974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pic 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0E65E2A4-B306-4415-9D4B-9E9F98B043B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508046" cy="6858000"/>
          </a:xfrm>
          <a:custGeom>
            <a:avLst/>
            <a:gdLst>
              <a:gd name="connsiteX0" fmla="*/ 0 w 6508046"/>
              <a:gd name="connsiteY0" fmla="*/ 0 h 6858000"/>
              <a:gd name="connsiteX1" fmla="*/ 364331 w 6508046"/>
              <a:gd name="connsiteY1" fmla="*/ 0 h 6858000"/>
              <a:gd name="connsiteX2" fmla="*/ 1163270 w 6508046"/>
              <a:gd name="connsiteY2" fmla="*/ 2195274 h 6858000"/>
              <a:gd name="connsiteX3" fmla="*/ 1708696 w 6508046"/>
              <a:gd name="connsiteY3" fmla="*/ 4033986 h 6858000"/>
              <a:gd name="connsiteX4" fmla="*/ 1771025 w 6508046"/>
              <a:gd name="connsiteY4" fmla="*/ 4033986 h 6858000"/>
              <a:gd name="connsiteX5" fmla="*/ 2316450 w 6508046"/>
              <a:gd name="connsiteY5" fmla="*/ 2195274 h 6858000"/>
              <a:gd name="connsiteX6" fmla="*/ 3084403 w 6508046"/>
              <a:gd name="connsiteY6" fmla="*/ 0 h 6858000"/>
              <a:gd name="connsiteX7" fmla="*/ 6508046 w 6508046"/>
              <a:gd name="connsiteY7" fmla="*/ 0 h 6858000"/>
              <a:gd name="connsiteX8" fmla="*/ 6508046 w 6508046"/>
              <a:gd name="connsiteY8" fmla="*/ 6858000 h 6858000"/>
              <a:gd name="connsiteX9" fmla="*/ 4310896 w 6508046"/>
              <a:gd name="connsiteY9" fmla="*/ 6858000 h 6858000"/>
              <a:gd name="connsiteX10" fmla="*/ 4310896 w 6508046"/>
              <a:gd name="connsiteY10" fmla="*/ 4407962 h 6858000"/>
              <a:gd name="connsiteX11" fmla="*/ 4638169 w 6508046"/>
              <a:gd name="connsiteY11" fmla="*/ 683746 h 6858000"/>
              <a:gd name="connsiteX12" fmla="*/ 4575840 w 6508046"/>
              <a:gd name="connsiteY12" fmla="*/ 683746 h 6858000"/>
              <a:gd name="connsiteX13" fmla="*/ 3734395 w 6508046"/>
              <a:gd name="connsiteY13" fmla="*/ 3332738 h 6858000"/>
              <a:gd name="connsiteX14" fmla="*/ 2441823 w 6508046"/>
              <a:gd name="connsiteY14" fmla="*/ 6858000 h 6858000"/>
              <a:gd name="connsiteX15" fmla="*/ 914221 w 6508046"/>
              <a:gd name="connsiteY15" fmla="*/ 6858000 h 6858000"/>
              <a:gd name="connsiteX16" fmla="*/ 0 w 6508046"/>
              <a:gd name="connsiteY16" fmla="*/ 43361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508046" h="6858000">
                <a:moveTo>
                  <a:pt x="0" y="0"/>
                </a:moveTo>
                <a:lnTo>
                  <a:pt x="364331" y="0"/>
                </a:lnTo>
                <a:lnTo>
                  <a:pt x="1163270" y="2195274"/>
                </a:lnTo>
                <a:cubicBezTo>
                  <a:pt x="1350258" y="2787402"/>
                  <a:pt x="1521708" y="3395157"/>
                  <a:pt x="1708696" y="4033986"/>
                </a:cubicBezTo>
                <a:lnTo>
                  <a:pt x="1771025" y="4033986"/>
                </a:lnTo>
                <a:cubicBezTo>
                  <a:pt x="1958013" y="3395067"/>
                  <a:pt x="2113925" y="2787313"/>
                  <a:pt x="2316450" y="2195274"/>
                </a:cubicBezTo>
                <a:lnTo>
                  <a:pt x="3084403" y="0"/>
                </a:lnTo>
                <a:lnTo>
                  <a:pt x="6508046" y="0"/>
                </a:lnTo>
                <a:lnTo>
                  <a:pt x="6508046" y="6858000"/>
                </a:lnTo>
                <a:lnTo>
                  <a:pt x="4310896" y="6858000"/>
                </a:lnTo>
                <a:lnTo>
                  <a:pt x="4310896" y="4407962"/>
                </a:lnTo>
                <a:cubicBezTo>
                  <a:pt x="4310896" y="3410694"/>
                  <a:pt x="4513511" y="1681014"/>
                  <a:pt x="4638169" y="683746"/>
                </a:cubicBezTo>
                <a:lnTo>
                  <a:pt x="4575840" y="683746"/>
                </a:lnTo>
                <a:lnTo>
                  <a:pt x="3734395" y="3332738"/>
                </a:lnTo>
                <a:lnTo>
                  <a:pt x="2441823" y="6858000"/>
                </a:lnTo>
                <a:lnTo>
                  <a:pt x="914221" y="6858000"/>
                </a:lnTo>
                <a:lnTo>
                  <a:pt x="0" y="433616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2EF9B-97B0-4909-B1C8-B680035F9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0771" y="4136571"/>
            <a:ext cx="3907972" cy="1883230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881D0-A955-463B-814E-4977DB443F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43743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B6947-085B-4130-82A4-5D464A42F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32514" y="6356350"/>
            <a:ext cx="2175532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21287-635C-42C2-8343-AB4B83FB3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520-E4CE-4EAD-8ABF-1D2297D6B3A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CA22921-D059-426E-8623-0C4322D58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0771" y="3363686"/>
            <a:ext cx="3907972" cy="555171"/>
          </a:xfrm>
        </p:spPr>
        <p:txBody>
          <a:bodyPr lIns="0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78A5C12-53C3-4CC4-AA3B-D3292948C778}"/>
              </a:ext>
            </a:extLst>
          </p:cNvPr>
          <p:cNvCxnSpPr>
            <a:cxnSpLocks/>
          </p:cNvCxnSpPr>
          <p:nvPr userDrawn="1"/>
        </p:nvCxnSpPr>
        <p:spPr>
          <a:xfrm>
            <a:off x="7271657" y="0"/>
            <a:ext cx="0" cy="3124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7362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4A9869E4-27A3-4A22-92EA-ECD5099EC492}"/>
              </a:ext>
            </a:extLst>
          </p:cNvPr>
          <p:cNvSpPr/>
          <p:nvPr userDrawn="1"/>
        </p:nvSpPr>
        <p:spPr>
          <a:xfrm>
            <a:off x="6016886" y="0"/>
            <a:ext cx="6175114" cy="6858000"/>
          </a:xfrm>
          <a:custGeom>
            <a:avLst/>
            <a:gdLst>
              <a:gd name="connsiteX0" fmla="*/ 1341004 w 6175114"/>
              <a:gd name="connsiteY0" fmla="*/ 0 h 6858000"/>
              <a:gd name="connsiteX1" fmla="*/ 6175114 w 6175114"/>
              <a:gd name="connsiteY1" fmla="*/ 0 h 6858000"/>
              <a:gd name="connsiteX2" fmla="*/ 6175114 w 6175114"/>
              <a:gd name="connsiteY2" fmla="*/ 1753853 h 6858000"/>
              <a:gd name="connsiteX3" fmla="*/ 5820369 w 6175114"/>
              <a:gd name="connsiteY3" fmla="*/ 2196189 h 6858000"/>
              <a:gd name="connsiteX4" fmla="*/ 3753019 w 6175114"/>
              <a:gd name="connsiteY4" fmla="*/ 1432910 h 6858000"/>
              <a:gd name="connsiteX5" fmla="*/ 2496678 w 6175114"/>
              <a:gd name="connsiteY5" fmla="*/ 2275742 h 6858000"/>
              <a:gd name="connsiteX6" fmla="*/ 4071059 w 6175114"/>
              <a:gd name="connsiteY6" fmla="*/ 3452528 h 6858000"/>
              <a:gd name="connsiteX7" fmla="*/ 5359131 w 6175114"/>
              <a:gd name="connsiteY7" fmla="*/ 3977321 h 6858000"/>
              <a:gd name="connsiteX8" fmla="*/ 6026758 w 6175114"/>
              <a:gd name="connsiteY8" fmla="*/ 4302039 h 6858000"/>
              <a:gd name="connsiteX9" fmla="*/ 6175114 w 6175114"/>
              <a:gd name="connsiteY9" fmla="*/ 4397461 h 6858000"/>
              <a:gd name="connsiteX10" fmla="*/ 6175114 w 6175114"/>
              <a:gd name="connsiteY10" fmla="*/ 6858000 h 6858000"/>
              <a:gd name="connsiteX11" fmla="*/ 4869473 w 6175114"/>
              <a:gd name="connsiteY11" fmla="*/ 6858000 h 6858000"/>
              <a:gd name="connsiteX12" fmla="*/ 4856472 w 6175114"/>
              <a:gd name="connsiteY12" fmla="*/ 6790487 h 6858000"/>
              <a:gd name="connsiteX13" fmla="*/ 3419067 w 6175114"/>
              <a:gd name="connsiteY13" fmla="*/ 5837920 h 6858000"/>
              <a:gd name="connsiteX14" fmla="*/ 2099173 w 6175114"/>
              <a:gd name="connsiteY14" fmla="*/ 5265482 h 6858000"/>
              <a:gd name="connsiteX15" fmla="*/ 0 w 6175114"/>
              <a:gd name="connsiteY15" fmla="*/ 2434764 h 6858000"/>
              <a:gd name="connsiteX16" fmla="*/ 1315163 w 6175114"/>
              <a:gd name="connsiteY16" fmla="*/ 16279 h 6858000"/>
              <a:gd name="connsiteX17" fmla="*/ 1341004 w 6175114"/>
              <a:gd name="connsiteY1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175114" h="6858000">
                <a:moveTo>
                  <a:pt x="1341004" y="0"/>
                </a:moveTo>
                <a:lnTo>
                  <a:pt x="6175114" y="0"/>
                </a:lnTo>
                <a:lnTo>
                  <a:pt x="6175114" y="1753853"/>
                </a:lnTo>
                <a:lnTo>
                  <a:pt x="5820369" y="2196189"/>
                </a:lnTo>
                <a:cubicBezTo>
                  <a:pt x="5120645" y="1703218"/>
                  <a:pt x="4405009" y="1432910"/>
                  <a:pt x="3753019" y="1432910"/>
                </a:cubicBezTo>
                <a:cubicBezTo>
                  <a:pt x="2989739" y="1432910"/>
                  <a:pt x="2496678" y="1735039"/>
                  <a:pt x="2496678" y="2275742"/>
                </a:cubicBezTo>
                <a:cubicBezTo>
                  <a:pt x="2496678" y="2880092"/>
                  <a:pt x="3148671" y="3086756"/>
                  <a:pt x="4071059" y="3452528"/>
                </a:cubicBezTo>
                <a:lnTo>
                  <a:pt x="5359131" y="3977321"/>
                </a:lnTo>
                <a:cubicBezTo>
                  <a:pt x="5600645" y="4072737"/>
                  <a:pt x="5823711" y="4180452"/>
                  <a:pt x="6026758" y="4302039"/>
                </a:cubicBezTo>
                <a:lnTo>
                  <a:pt x="6175114" y="4397461"/>
                </a:lnTo>
                <a:lnTo>
                  <a:pt x="6175114" y="6858000"/>
                </a:lnTo>
                <a:lnTo>
                  <a:pt x="4869473" y="6858000"/>
                </a:lnTo>
                <a:lnTo>
                  <a:pt x="4856472" y="6790487"/>
                </a:lnTo>
                <a:cubicBezTo>
                  <a:pt x="4737539" y="6344090"/>
                  <a:pt x="4212235" y="6157971"/>
                  <a:pt x="3419067" y="5837920"/>
                </a:cubicBezTo>
                <a:lnTo>
                  <a:pt x="2099173" y="5265482"/>
                </a:lnTo>
                <a:cubicBezTo>
                  <a:pt x="1001854" y="4836066"/>
                  <a:pt x="0" y="3929589"/>
                  <a:pt x="0" y="2434764"/>
                </a:cubicBezTo>
                <a:cubicBezTo>
                  <a:pt x="0" y="1459726"/>
                  <a:pt x="493110" y="590353"/>
                  <a:pt x="1315163" y="16279"/>
                </a:cubicBezTo>
                <a:lnTo>
                  <a:pt x="1341004" y="0"/>
                </a:lnTo>
                <a:close/>
              </a:path>
            </a:pathLst>
          </a:custGeom>
          <a:gradFill>
            <a:gsLst>
              <a:gs pos="100000">
                <a:schemeClr val="accent2"/>
              </a:gs>
              <a:gs pos="8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3917A6-AC6D-490C-947C-C8BDB0A54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456" y="3257550"/>
            <a:ext cx="4203247" cy="743744"/>
          </a:xfrm>
        </p:spPr>
        <p:txBody>
          <a:bodyPr lIns="0" anchor="t">
            <a:noAutofit/>
          </a:bodyPr>
          <a:lstStyle>
            <a:lvl1pPr>
              <a:defRPr sz="2800"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2EF9B-97B0-4909-B1C8-B680035F9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9456" y="4238625"/>
            <a:ext cx="4203247" cy="1800225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881D0-A955-463B-814E-4977DB443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B6947-085B-4130-82A4-5D464A42F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21287-635C-42C2-8343-AB4B83FB3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FF96520-E4CE-4EAD-8ABF-1D2297D6B3A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BF3408D-E369-4A9E-ABF8-0D643DDD2F9A}"/>
              </a:ext>
            </a:extLst>
          </p:cNvPr>
          <p:cNvCxnSpPr>
            <a:cxnSpLocks/>
          </p:cNvCxnSpPr>
          <p:nvPr userDrawn="1"/>
        </p:nvCxnSpPr>
        <p:spPr>
          <a:xfrm>
            <a:off x="1121228" y="0"/>
            <a:ext cx="0" cy="30480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57814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icture Placeholder 45">
            <a:extLst>
              <a:ext uri="{FF2B5EF4-FFF2-40B4-BE49-F238E27FC236}">
                <a16:creationId xmlns:a16="http://schemas.microsoft.com/office/drawing/2014/main" id="{D230F83A-5E75-4047-ADC0-05151570D70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426578" y="0"/>
            <a:ext cx="5765422" cy="6858000"/>
          </a:xfrm>
          <a:custGeom>
            <a:avLst/>
            <a:gdLst>
              <a:gd name="connsiteX0" fmla="*/ 4105955 w 5765422"/>
              <a:gd name="connsiteY0" fmla="*/ 0 h 6858000"/>
              <a:gd name="connsiteX1" fmla="*/ 5765422 w 5765422"/>
              <a:gd name="connsiteY1" fmla="*/ 0 h 6858000"/>
              <a:gd name="connsiteX2" fmla="*/ 5765422 w 5765422"/>
              <a:gd name="connsiteY2" fmla="*/ 6858000 h 6858000"/>
              <a:gd name="connsiteX3" fmla="*/ 0 w 576542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65422" h="6858000">
                <a:moveTo>
                  <a:pt x="4105955" y="0"/>
                </a:moveTo>
                <a:lnTo>
                  <a:pt x="5765422" y="0"/>
                </a:lnTo>
                <a:lnTo>
                  <a:pt x="576542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96FD6FB9-CD68-47AB-A03D-06B72104AF11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-11657" y="-16298"/>
            <a:ext cx="5555640" cy="6874299"/>
          </a:xfrm>
          <a:custGeom>
            <a:avLst/>
            <a:gdLst>
              <a:gd name="connsiteX0" fmla="*/ 0 w 5555640"/>
              <a:gd name="connsiteY0" fmla="*/ 0 h 6874299"/>
              <a:gd name="connsiteX1" fmla="*/ 5555640 w 5555640"/>
              <a:gd name="connsiteY1" fmla="*/ 8960 h 6874299"/>
              <a:gd name="connsiteX2" fmla="*/ 1445237 w 5555640"/>
              <a:gd name="connsiteY2" fmla="*/ 6874299 h 6874299"/>
              <a:gd name="connsiteX3" fmla="*/ 0 w 5555640"/>
              <a:gd name="connsiteY3" fmla="*/ 6874299 h 6874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55640" h="6874299">
                <a:moveTo>
                  <a:pt x="0" y="0"/>
                </a:moveTo>
                <a:lnTo>
                  <a:pt x="5555640" y="8960"/>
                </a:lnTo>
                <a:lnTo>
                  <a:pt x="1445237" y="6874299"/>
                </a:lnTo>
                <a:lnTo>
                  <a:pt x="0" y="687429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61307" y="4277953"/>
            <a:ext cx="2310968" cy="470424"/>
          </a:xfrm>
        </p:spPr>
        <p:txBody>
          <a:bodyPr lIns="0">
            <a:normAutofit/>
          </a:bodyPr>
          <a:lstStyle>
            <a:lvl1pPr marL="0" indent="0" algn="l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D9C3D27C-5291-4A1A-83AC-B52D25F43D5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156823" y="4752561"/>
            <a:ext cx="2310968" cy="470424"/>
          </a:xfrm>
        </p:spPr>
        <p:txBody>
          <a:bodyPr lIns="0">
            <a:normAutofit/>
          </a:bodyPr>
          <a:lstStyle>
            <a:lvl1pPr marL="0" indent="0" algn="l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2B757B2D-A738-401D-A78C-05475608F20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869713" y="5217644"/>
            <a:ext cx="2310968" cy="470424"/>
          </a:xfrm>
        </p:spPr>
        <p:txBody>
          <a:bodyPr lIns="0">
            <a:normAutofit/>
          </a:bodyPr>
          <a:lstStyle>
            <a:lvl1pPr marL="0" indent="0" algn="l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47" name="Text Placeholder 18">
            <a:extLst>
              <a:ext uri="{FF2B5EF4-FFF2-40B4-BE49-F238E27FC236}">
                <a16:creationId xmlns:a16="http://schemas.microsoft.com/office/drawing/2014/main" id="{AD14F11B-0FDD-41EF-8278-550F37093B1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80046" y="5673201"/>
            <a:ext cx="2310968" cy="470424"/>
          </a:xfrm>
        </p:spPr>
        <p:txBody>
          <a:bodyPr lIns="0">
            <a:normAutofit/>
          </a:bodyPr>
          <a:lstStyle>
            <a:lvl1pPr marL="0" indent="0" algn="l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EB2270B-D707-4103-98F1-E697CEBA7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8571" y="3363686"/>
            <a:ext cx="3907972" cy="555171"/>
          </a:xfrm>
        </p:spPr>
        <p:txBody>
          <a:bodyPr lIns="0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24205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pic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583479E-F517-4F8A-9382-5B73D75104D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16886" y="0"/>
            <a:ext cx="6175114" cy="6858000"/>
          </a:xfrm>
          <a:custGeom>
            <a:avLst/>
            <a:gdLst>
              <a:gd name="connsiteX0" fmla="*/ 1341004 w 6175114"/>
              <a:gd name="connsiteY0" fmla="*/ 0 h 6858000"/>
              <a:gd name="connsiteX1" fmla="*/ 6175114 w 6175114"/>
              <a:gd name="connsiteY1" fmla="*/ 0 h 6858000"/>
              <a:gd name="connsiteX2" fmla="*/ 6175114 w 6175114"/>
              <a:gd name="connsiteY2" fmla="*/ 1753853 h 6858000"/>
              <a:gd name="connsiteX3" fmla="*/ 5820369 w 6175114"/>
              <a:gd name="connsiteY3" fmla="*/ 2196189 h 6858000"/>
              <a:gd name="connsiteX4" fmla="*/ 3753019 w 6175114"/>
              <a:gd name="connsiteY4" fmla="*/ 1432910 h 6858000"/>
              <a:gd name="connsiteX5" fmla="*/ 2496678 w 6175114"/>
              <a:gd name="connsiteY5" fmla="*/ 2275742 h 6858000"/>
              <a:gd name="connsiteX6" fmla="*/ 4071059 w 6175114"/>
              <a:gd name="connsiteY6" fmla="*/ 3452528 h 6858000"/>
              <a:gd name="connsiteX7" fmla="*/ 5359131 w 6175114"/>
              <a:gd name="connsiteY7" fmla="*/ 3977321 h 6858000"/>
              <a:gd name="connsiteX8" fmla="*/ 6026758 w 6175114"/>
              <a:gd name="connsiteY8" fmla="*/ 4302039 h 6858000"/>
              <a:gd name="connsiteX9" fmla="*/ 6175114 w 6175114"/>
              <a:gd name="connsiteY9" fmla="*/ 4397461 h 6858000"/>
              <a:gd name="connsiteX10" fmla="*/ 6175114 w 6175114"/>
              <a:gd name="connsiteY10" fmla="*/ 6858000 h 6858000"/>
              <a:gd name="connsiteX11" fmla="*/ 4869473 w 6175114"/>
              <a:gd name="connsiteY11" fmla="*/ 6858000 h 6858000"/>
              <a:gd name="connsiteX12" fmla="*/ 4856472 w 6175114"/>
              <a:gd name="connsiteY12" fmla="*/ 6790487 h 6858000"/>
              <a:gd name="connsiteX13" fmla="*/ 3419067 w 6175114"/>
              <a:gd name="connsiteY13" fmla="*/ 5837920 h 6858000"/>
              <a:gd name="connsiteX14" fmla="*/ 2099173 w 6175114"/>
              <a:gd name="connsiteY14" fmla="*/ 5265482 h 6858000"/>
              <a:gd name="connsiteX15" fmla="*/ 0 w 6175114"/>
              <a:gd name="connsiteY15" fmla="*/ 2434764 h 6858000"/>
              <a:gd name="connsiteX16" fmla="*/ 1315163 w 6175114"/>
              <a:gd name="connsiteY16" fmla="*/ 1627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175114" h="6858000">
                <a:moveTo>
                  <a:pt x="1341004" y="0"/>
                </a:moveTo>
                <a:lnTo>
                  <a:pt x="6175114" y="0"/>
                </a:lnTo>
                <a:lnTo>
                  <a:pt x="6175114" y="1753853"/>
                </a:lnTo>
                <a:lnTo>
                  <a:pt x="5820369" y="2196189"/>
                </a:lnTo>
                <a:cubicBezTo>
                  <a:pt x="5120645" y="1703218"/>
                  <a:pt x="4405009" y="1432910"/>
                  <a:pt x="3753019" y="1432910"/>
                </a:cubicBezTo>
                <a:cubicBezTo>
                  <a:pt x="2989739" y="1432910"/>
                  <a:pt x="2496678" y="1735039"/>
                  <a:pt x="2496678" y="2275742"/>
                </a:cubicBezTo>
                <a:cubicBezTo>
                  <a:pt x="2496678" y="2880092"/>
                  <a:pt x="3148671" y="3086756"/>
                  <a:pt x="4071059" y="3452528"/>
                </a:cubicBezTo>
                <a:lnTo>
                  <a:pt x="5359131" y="3977321"/>
                </a:lnTo>
                <a:cubicBezTo>
                  <a:pt x="5600645" y="4072737"/>
                  <a:pt x="5823711" y="4180452"/>
                  <a:pt x="6026758" y="4302039"/>
                </a:cubicBezTo>
                <a:lnTo>
                  <a:pt x="6175114" y="4397461"/>
                </a:lnTo>
                <a:lnTo>
                  <a:pt x="6175114" y="6858000"/>
                </a:lnTo>
                <a:lnTo>
                  <a:pt x="4869473" y="6858000"/>
                </a:lnTo>
                <a:lnTo>
                  <a:pt x="4856472" y="6790487"/>
                </a:lnTo>
                <a:cubicBezTo>
                  <a:pt x="4737539" y="6344090"/>
                  <a:pt x="4212235" y="6157971"/>
                  <a:pt x="3419067" y="5837920"/>
                </a:cubicBezTo>
                <a:lnTo>
                  <a:pt x="2099173" y="5265482"/>
                </a:lnTo>
                <a:cubicBezTo>
                  <a:pt x="1001854" y="4836066"/>
                  <a:pt x="0" y="3929589"/>
                  <a:pt x="0" y="2434764"/>
                </a:cubicBezTo>
                <a:cubicBezTo>
                  <a:pt x="0" y="1459726"/>
                  <a:pt x="493110" y="590353"/>
                  <a:pt x="1315163" y="16279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3917A6-AC6D-490C-947C-C8BDB0A54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456" y="3257550"/>
            <a:ext cx="4203247" cy="743744"/>
          </a:xfrm>
        </p:spPr>
        <p:txBody>
          <a:bodyPr lIns="0" anchor="t">
            <a:noAutofit/>
          </a:bodyPr>
          <a:lstStyle>
            <a:lvl1pPr>
              <a:defRPr sz="2800"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2EF9B-97B0-4909-B1C8-B680035F9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9456" y="4238625"/>
            <a:ext cx="4203247" cy="1800225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881D0-A955-463B-814E-4977DB443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B6947-085B-4130-82A4-5D464A42F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21287-635C-42C2-8343-AB4B83FB3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FF96520-E4CE-4EAD-8ABF-1D2297D6B3A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BF3408D-E369-4A9E-ABF8-0D643DDD2F9A}"/>
              </a:ext>
            </a:extLst>
          </p:cNvPr>
          <p:cNvCxnSpPr>
            <a:cxnSpLocks/>
          </p:cNvCxnSpPr>
          <p:nvPr userDrawn="1"/>
        </p:nvCxnSpPr>
        <p:spPr>
          <a:xfrm>
            <a:off x="1121228" y="0"/>
            <a:ext cx="0" cy="30480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978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34186" y="2903538"/>
            <a:ext cx="3104198" cy="345475"/>
          </a:xfrm>
        </p:spPr>
        <p:txBody>
          <a:bodyPr lIns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34141" y="3249013"/>
            <a:ext cx="3103493" cy="866401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41894" y="2903538"/>
            <a:ext cx="3104198" cy="320381"/>
          </a:xfrm>
        </p:spPr>
        <p:txBody>
          <a:bodyPr lIns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42223" y="3249013"/>
            <a:ext cx="3103493" cy="866401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49601" y="2903538"/>
            <a:ext cx="3104198" cy="320381"/>
          </a:xfrm>
        </p:spPr>
        <p:txBody>
          <a:bodyPr lIns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50305" y="3249013"/>
            <a:ext cx="3103493" cy="866401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D6B45A-9FA0-4D2A-8BEF-4709BD5C1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1110286"/>
            <a:ext cx="10515600" cy="924808"/>
          </a:xfrm>
        </p:spPr>
        <p:txBody>
          <a:bodyPr lIns="0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6CB12E29-CEAA-4595-B65C-5BE0B527CD4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33811" y="4551950"/>
            <a:ext cx="3104198" cy="320381"/>
          </a:xfrm>
        </p:spPr>
        <p:txBody>
          <a:bodyPr lIns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9A5A9E4A-8FA1-4B1A-86F3-162A0ED25FF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033766" y="4897425"/>
            <a:ext cx="3103493" cy="866401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1656AF90-4012-4B9E-81A7-2796EE40AEA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641519" y="4551950"/>
            <a:ext cx="3104198" cy="320381"/>
          </a:xfrm>
        </p:spPr>
        <p:txBody>
          <a:bodyPr lIns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E34BCA93-D058-4D61-BAE5-2671E157237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641848" y="4897425"/>
            <a:ext cx="3103493" cy="866401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0BE8C5BE-9959-40C7-83C2-546EBFBC141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49226" y="4551950"/>
            <a:ext cx="3104198" cy="320381"/>
          </a:xfrm>
        </p:spPr>
        <p:txBody>
          <a:bodyPr lIns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5FC20880-2D17-4854-A424-DED10A8A8D3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249930" y="4897425"/>
            <a:ext cx="3103493" cy="866401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87A579D-F737-4350-8205-BCA37BAFE1AB}"/>
              </a:ext>
            </a:extLst>
          </p:cNvPr>
          <p:cNvCxnSpPr>
            <a:cxnSpLocks/>
          </p:cNvCxnSpPr>
          <p:nvPr userDrawn="1"/>
        </p:nvCxnSpPr>
        <p:spPr>
          <a:xfrm>
            <a:off x="1121228" y="0"/>
            <a:ext cx="0" cy="111028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3003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50921" y="2145859"/>
            <a:ext cx="5042568" cy="345473"/>
          </a:xfrm>
        </p:spPr>
        <p:txBody>
          <a:bodyPr lIns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50922" y="2491335"/>
            <a:ext cx="5041422" cy="540104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D6B45A-9FA0-4D2A-8BEF-4709BD5C1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419184"/>
            <a:ext cx="2362200" cy="1110286"/>
          </a:xfrm>
        </p:spPr>
        <p:txBody>
          <a:bodyPr lIns="0" anchor="b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E6C37A20-957D-4B0B-AC33-7DD21D99A65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450921" y="3198051"/>
            <a:ext cx="5042568" cy="320381"/>
          </a:xfrm>
        </p:spPr>
        <p:txBody>
          <a:bodyPr lIns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D9C3D27C-5291-4A1A-83AC-B52D25F43D5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450922" y="3543527"/>
            <a:ext cx="5041422" cy="540104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4" name="Text Placeholder 15">
            <a:extLst>
              <a:ext uri="{FF2B5EF4-FFF2-40B4-BE49-F238E27FC236}">
                <a16:creationId xmlns:a16="http://schemas.microsoft.com/office/drawing/2014/main" id="{BD09685A-53BF-4E9B-BD7F-C77B60165D2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450921" y="5302434"/>
            <a:ext cx="5042568" cy="320381"/>
          </a:xfrm>
        </p:spPr>
        <p:txBody>
          <a:bodyPr lIns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2B757B2D-A738-401D-A78C-05475608F20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450922" y="5647910"/>
            <a:ext cx="5041422" cy="540104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AE158F00-CB9F-4C14-B6F0-47E4F701912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450921" y="4250243"/>
            <a:ext cx="5042568" cy="320381"/>
          </a:xfrm>
        </p:spPr>
        <p:txBody>
          <a:bodyPr lIns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07878182-5985-41C8-B69F-9DB9EC1313F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450922" y="4595719"/>
            <a:ext cx="5041422" cy="540104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F8873A5-9160-4B79-B9CB-CBE583030B0E}"/>
              </a:ext>
            </a:extLst>
          </p:cNvPr>
          <p:cNvCxnSpPr>
            <a:cxnSpLocks/>
          </p:cNvCxnSpPr>
          <p:nvPr userDrawn="1"/>
        </p:nvCxnSpPr>
        <p:spPr>
          <a:xfrm>
            <a:off x="3766456" y="-16561"/>
            <a:ext cx="0" cy="687456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4D9D5EA-266D-4541-BA3F-22BC31AAB6AA}"/>
              </a:ext>
            </a:extLst>
          </p:cNvPr>
          <p:cNvCxnSpPr/>
          <p:nvPr userDrawn="1"/>
        </p:nvCxnSpPr>
        <p:spPr>
          <a:xfrm>
            <a:off x="-1" y="1676400"/>
            <a:ext cx="1219199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4880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, and 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A2B5F8DD-B338-48F8-9DF4-E1A31DFCB5B4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2" y="0"/>
            <a:ext cx="6694955" cy="6858000"/>
          </a:xfrm>
          <a:custGeom>
            <a:avLst/>
            <a:gdLst>
              <a:gd name="connsiteX0" fmla="*/ 0 w 6694955"/>
              <a:gd name="connsiteY0" fmla="*/ 0 h 6858000"/>
              <a:gd name="connsiteX1" fmla="*/ 6694955 w 6694955"/>
              <a:gd name="connsiteY1" fmla="*/ 0 h 6858000"/>
              <a:gd name="connsiteX2" fmla="*/ 2589160 w 6694955"/>
              <a:gd name="connsiteY2" fmla="*/ 6857732 h 6858000"/>
              <a:gd name="connsiteX3" fmla="*/ 0 w 669495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94955" h="6858000">
                <a:moveTo>
                  <a:pt x="0" y="0"/>
                </a:moveTo>
                <a:lnTo>
                  <a:pt x="6694955" y="0"/>
                </a:lnTo>
                <a:lnTo>
                  <a:pt x="2589160" y="6857732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44768" y="2069658"/>
            <a:ext cx="5042568" cy="345476"/>
          </a:xfrm>
        </p:spPr>
        <p:txBody>
          <a:bodyPr lIns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44768" y="2415134"/>
            <a:ext cx="5041422" cy="540104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D6B45A-9FA0-4D2A-8BEF-4709BD5C1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1633" y="690928"/>
            <a:ext cx="4501910" cy="732282"/>
          </a:xfrm>
        </p:spPr>
        <p:txBody>
          <a:bodyPr lIns="0" anchor="b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E6C37A20-957D-4B0B-AC33-7DD21D99A65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00006" y="3587638"/>
            <a:ext cx="5042568" cy="320381"/>
          </a:xfrm>
        </p:spPr>
        <p:txBody>
          <a:bodyPr lIns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D9C3D27C-5291-4A1A-83AC-B52D25F43D5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300007" y="3933114"/>
            <a:ext cx="5041422" cy="540104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4" name="Text Placeholder 15">
            <a:extLst>
              <a:ext uri="{FF2B5EF4-FFF2-40B4-BE49-F238E27FC236}">
                <a16:creationId xmlns:a16="http://schemas.microsoft.com/office/drawing/2014/main" id="{BD09685A-53BF-4E9B-BD7F-C77B60165D2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98264" y="5105618"/>
            <a:ext cx="5042568" cy="320381"/>
          </a:xfrm>
        </p:spPr>
        <p:txBody>
          <a:bodyPr lIns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2B757B2D-A738-401D-A78C-05475608F20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98264" y="5451094"/>
            <a:ext cx="5041422" cy="540104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642735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pic 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F5EB3F05-D570-4C10-88F4-F6BC15CF1F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-12700"/>
            <a:ext cx="7080595" cy="6870700"/>
          </a:xfrm>
          <a:custGeom>
            <a:avLst/>
            <a:gdLst>
              <a:gd name="connsiteX0" fmla="*/ 0 w 7080595"/>
              <a:gd name="connsiteY0" fmla="*/ 0 h 6870700"/>
              <a:gd name="connsiteX1" fmla="*/ 7080595 w 7080595"/>
              <a:gd name="connsiteY1" fmla="*/ 0 h 6870700"/>
              <a:gd name="connsiteX2" fmla="*/ 7080595 w 7080595"/>
              <a:gd name="connsiteY2" fmla="*/ 1883211 h 6870700"/>
              <a:gd name="connsiteX3" fmla="*/ 4515477 w 7080595"/>
              <a:gd name="connsiteY3" fmla="*/ 1883211 h 6870700"/>
              <a:gd name="connsiteX4" fmla="*/ 4515477 w 7080595"/>
              <a:gd name="connsiteY4" fmla="*/ 6870700 h 6870700"/>
              <a:gd name="connsiteX5" fmla="*/ 2269215 w 7080595"/>
              <a:gd name="connsiteY5" fmla="*/ 6870700 h 6870700"/>
              <a:gd name="connsiteX6" fmla="*/ 2269215 w 7080595"/>
              <a:gd name="connsiteY6" fmla="*/ 1883211 h 6870700"/>
              <a:gd name="connsiteX7" fmla="*/ 0 w 7080595"/>
              <a:gd name="connsiteY7" fmla="*/ 1883211 h 687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80595" h="6870700">
                <a:moveTo>
                  <a:pt x="0" y="0"/>
                </a:moveTo>
                <a:lnTo>
                  <a:pt x="7080595" y="0"/>
                </a:lnTo>
                <a:lnTo>
                  <a:pt x="7080595" y="1883211"/>
                </a:lnTo>
                <a:lnTo>
                  <a:pt x="4515477" y="1883211"/>
                </a:lnTo>
                <a:lnTo>
                  <a:pt x="4515477" y="6870700"/>
                </a:lnTo>
                <a:lnTo>
                  <a:pt x="2269215" y="6870700"/>
                </a:lnTo>
                <a:lnTo>
                  <a:pt x="2269215" y="1883211"/>
                </a:lnTo>
                <a:lnTo>
                  <a:pt x="0" y="188321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881D0-A955-463B-814E-4977DB443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B6947-085B-4130-82A4-5D464A42F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21287-635C-42C2-8343-AB4B83FB3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520-E4CE-4EAD-8ABF-1D2297D6B3A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FEA6F9E-1C21-4644-8E2A-AD5673EEA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3799" y="2318657"/>
            <a:ext cx="4203247" cy="1440996"/>
          </a:xfrm>
        </p:spPr>
        <p:txBody>
          <a:bodyPr lIns="0" anchor="b">
            <a:noAutofit/>
          </a:bodyPr>
          <a:lstStyle>
            <a:lvl1pPr>
              <a:defRPr sz="2800"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C1D1C8A-E829-4284-AB95-2DD0C7BAA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3799" y="4147457"/>
            <a:ext cx="4203247" cy="1532165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CC539CF-E024-420D-BFED-5F2212DA8CE3}"/>
              </a:ext>
            </a:extLst>
          </p:cNvPr>
          <p:cNvCxnSpPr>
            <a:cxnSpLocks/>
          </p:cNvCxnSpPr>
          <p:nvPr userDrawn="1"/>
        </p:nvCxnSpPr>
        <p:spPr>
          <a:xfrm>
            <a:off x="-1" y="4376058"/>
            <a:ext cx="705394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60973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76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A5404BE-7C49-4381-8FC0-95A496CFB49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Text Placeholder 8">
            <a:extLst>
              <a:ext uri="{FF2B5EF4-FFF2-40B4-BE49-F238E27FC236}">
                <a16:creationId xmlns:a16="http://schemas.microsoft.com/office/drawing/2014/main" id="{9B922914-E333-400C-A083-27A44BE79C7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650085" y="4546575"/>
            <a:ext cx="1500624" cy="1681163"/>
          </a:xfrm>
        </p:spPr>
        <p:txBody>
          <a:bodyPr>
            <a:noAutofit/>
          </a:bodyPr>
          <a:lstStyle>
            <a:lvl1pPr marL="0" indent="0">
              <a:buNone/>
              <a:defRPr sz="155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</a:t>
            </a:r>
          </a:p>
        </p:txBody>
      </p:sp>
      <p:sp>
        <p:nvSpPr>
          <p:cNvPr id="34" name="Text Placeholder 8">
            <a:extLst>
              <a:ext uri="{FF2B5EF4-FFF2-40B4-BE49-F238E27FC236}">
                <a16:creationId xmlns:a16="http://schemas.microsoft.com/office/drawing/2014/main" id="{486A9052-3614-4622-A421-1D20E5B311A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377374" y="2750392"/>
            <a:ext cx="1253665" cy="1681163"/>
          </a:xfrm>
        </p:spPr>
        <p:txBody>
          <a:bodyPr>
            <a:noAutofit/>
          </a:bodyPr>
          <a:lstStyle>
            <a:lvl1pPr marL="0" indent="0">
              <a:buNone/>
              <a:defRPr sz="155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F3ADE3E-3D48-4C5D-9FE4-2D7A2631586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2380" y="903514"/>
            <a:ext cx="1253665" cy="1681163"/>
          </a:xfrm>
        </p:spPr>
        <p:txBody>
          <a:bodyPr>
            <a:noAutofit/>
          </a:bodyPr>
          <a:lstStyle>
            <a:lvl1pPr marL="0" indent="0">
              <a:buNone/>
              <a:defRPr sz="155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</a:t>
            </a:r>
          </a:p>
        </p:txBody>
      </p:sp>
      <p:sp>
        <p:nvSpPr>
          <p:cNvPr id="33" name="Text Placeholder 8">
            <a:extLst>
              <a:ext uri="{FF2B5EF4-FFF2-40B4-BE49-F238E27FC236}">
                <a16:creationId xmlns:a16="http://schemas.microsoft.com/office/drawing/2014/main" id="{9B49215A-DBBC-4C0F-A6A8-DFB2D54643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377374" y="897072"/>
            <a:ext cx="1253665" cy="1681163"/>
          </a:xfrm>
        </p:spPr>
        <p:txBody>
          <a:bodyPr>
            <a:noAutofit/>
          </a:bodyPr>
          <a:lstStyle>
            <a:lvl1pPr marL="0" indent="0">
              <a:buNone/>
              <a:defRPr sz="155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8BB770-F6A6-44A3-BCE1-BCCCC1E81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6143" y="5201920"/>
            <a:ext cx="5747657" cy="992505"/>
          </a:xfrm>
        </p:spPr>
        <p:txBody>
          <a:bodyPr anchor="ctr">
            <a:normAutofit/>
          </a:bodyPr>
          <a:lstStyle>
            <a:lvl1pPr>
              <a:defRPr sz="48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Graphic 8">
            <a:extLst>
              <a:ext uri="{FF2B5EF4-FFF2-40B4-BE49-F238E27FC236}">
                <a16:creationId xmlns:a16="http://schemas.microsoft.com/office/drawing/2014/main" id="{A6A04B8C-D941-483E-B669-7436C535C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565384" y="1857932"/>
            <a:ext cx="922101" cy="2445893"/>
          </a:xfrm>
          <a:custGeom>
            <a:avLst/>
            <a:gdLst>
              <a:gd name="connsiteX0" fmla="*/ 922101 w 922101"/>
              <a:gd name="connsiteY0" fmla="*/ 2615575 h 2615575"/>
              <a:gd name="connsiteX1" fmla="*/ 922101 w 922101"/>
              <a:gd name="connsiteY1" fmla="*/ 1134894 h 2615575"/>
              <a:gd name="connsiteX2" fmla="*/ 922101 w 922101"/>
              <a:gd name="connsiteY2" fmla="*/ 0 h 2615575"/>
              <a:gd name="connsiteX3" fmla="*/ 0 w 922101"/>
              <a:gd name="connsiteY3" fmla="*/ 0 h 2615575"/>
              <a:gd name="connsiteX0" fmla="*/ 922101 w 922101"/>
              <a:gd name="connsiteY0" fmla="*/ 2332208 h 2332208"/>
              <a:gd name="connsiteX1" fmla="*/ 922101 w 922101"/>
              <a:gd name="connsiteY1" fmla="*/ 1134894 h 2332208"/>
              <a:gd name="connsiteX2" fmla="*/ 922101 w 922101"/>
              <a:gd name="connsiteY2" fmla="*/ 0 h 2332208"/>
              <a:gd name="connsiteX3" fmla="*/ 0 w 922101"/>
              <a:gd name="connsiteY3" fmla="*/ 0 h 233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2101" h="2332208">
                <a:moveTo>
                  <a:pt x="922101" y="2332208"/>
                </a:moveTo>
                <a:lnTo>
                  <a:pt x="922101" y="1134894"/>
                </a:lnTo>
                <a:lnTo>
                  <a:pt x="922101" y="0"/>
                </a:lnTo>
                <a:lnTo>
                  <a:pt x="0" y="0"/>
                </a:lnTo>
              </a:path>
            </a:pathLst>
          </a:custGeom>
          <a:noFill/>
          <a:ln w="19050" cap="flat">
            <a:solidFill>
              <a:srgbClr val="C3EF0C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Graphic 8">
            <a:extLst>
              <a:ext uri="{FF2B5EF4-FFF2-40B4-BE49-F238E27FC236}">
                <a16:creationId xmlns:a16="http://schemas.microsoft.com/office/drawing/2014/main" id="{7A6DC6C6-E9EB-405C-A68E-EE8EEBBCA3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845311" y="1857400"/>
            <a:ext cx="691575" cy="8866"/>
          </a:xfrm>
          <a:custGeom>
            <a:avLst/>
            <a:gdLst>
              <a:gd name="connsiteX0" fmla="*/ 691576 w 691575"/>
              <a:gd name="connsiteY0" fmla="*/ 0 h 8866"/>
              <a:gd name="connsiteX1" fmla="*/ 0 w 691575"/>
              <a:gd name="connsiteY1" fmla="*/ 0 h 8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1575" h="8866">
                <a:moveTo>
                  <a:pt x="691576" y="0"/>
                </a:moveTo>
                <a:lnTo>
                  <a:pt x="0" y="0"/>
                </a:lnTo>
              </a:path>
            </a:pathLst>
          </a:custGeom>
          <a:ln w="19050" cap="flat">
            <a:solidFill>
              <a:srgbClr val="C3EF0C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" name="Graphic 8">
            <a:extLst>
              <a:ext uri="{FF2B5EF4-FFF2-40B4-BE49-F238E27FC236}">
                <a16:creationId xmlns:a16="http://schemas.microsoft.com/office/drawing/2014/main" id="{028B5C16-2909-487D-BE4D-A794F3BA7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565384" y="1857931"/>
            <a:ext cx="922101" cy="2573623"/>
          </a:xfrm>
          <a:custGeom>
            <a:avLst/>
            <a:gdLst>
              <a:gd name="connsiteX0" fmla="*/ 922101 w 922101"/>
              <a:gd name="connsiteY0" fmla="*/ 2615575 h 2615575"/>
              <a:gd name="connsiteX1" fmla="*/ 922101 w 922101"/>
              <a:gd name="connsiteY1" fmla="*/ 1134894 h 2615575"/>
              <a:gd name="connsiteX2" fmla="*/ 922101 w 922101"/>
              <a:gd name="connsiteY2" fmla="*/ 0 h 2615575"/>
              <a:gd name="connsiteX3" fmla="*/ 0 w 922101"/>
              <a:gd name="connsiteY3" fmla="*/ 0 h 2615575"/>
              <a:gd name="connsiteX0" fmla="*/ 922101 w 922101"/>
              <a:gd name="connsiteY0" fmla="*/ 2332208 h 2332208"/>
              <a:gd name="connsiteX1" fmla="*/ 922101 w 922101"/>
              <a:gd name="connsiteY1" fmla="*/ 1134894 h 2332208"/>
              <a:gd name="connsiteX2" fmla="*/ 922101 w 922101"/>
              <a:gd name="connsiteY2" fmla="*/ 0 h 2332208"/>
              <a:gd name="connsiteX3" fmla="*/ 0 w 922101"/>
              <a:gd name="connsiteY3" fmla="*/ 0 h 233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2101" h="2332208">
                <a:moveTo>
                  <a:pt x="922101" y="2332208"/>
                </a:moveTo>
                <a:lnTo>
                  <a:pt x="922101" y="1134894"/>
                </a:lnTo>
                <a:lnTo>
                  <a:pt x="922101" y="0"/>
                </a:lnTo>
                <a:lnTo>
                  <a:pt x="0" y="0"/>
                </a:lnTo>
              </a:path>
            </a:pathLst>
          </a:custGeom>
          <a:noFill/>
          <a:ln w="19050" cap="flat">
            <a:solidFill>
              <a:srgbClr val="C3EF0C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4163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20" userDrawn="1">
          <p15:clr>
            <a:srgbClr val="FBAE40"/>
          </p15:clr>
        </p15:guide>
        <p15:guide id="2" orient="horz" pos="1584" userDrawn="1">
          <p15:clr>
            <a:srgbClr val="FBAE40"/>
          </p15:clr>
        </p15:guide>
        <p15:guide id="3" orient="horz" pos="2712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ent with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29EDF1B-BFF2-495C-B3B8-4EE6F48140F0}"/>
              </a:ext>
            </a:extLst>
          </p:cNvPr>
          <p:cNvSpPr/>
          <p:nvPr userDrawn="1"/>
        </p:nvSpPr>
        <p:spPr>
          <a:xfrm>
            <a:off x="8412200" y="3195400"/>
            <a:ext cx="2941600" cy="508000"/>
          </a:xfrm>
          <a:prstGeom prst="rect">
            <a:avLst/>
          </a:prstGeom>
          <a:gradFill>
            <a:gsLst>
              <a:gs pos="100000">
                <a:schemeClr val="accent2"/>
              </a:gs>
              <a:gs pos="8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9F2809-C0D4-4624-9BF4-7A5A02FC6504}"/>
              </a:ext>
            </a:extLst>
          </p:cNvPr>
          <p:cNvSpPr/>
          <p:nvPr userDrawn="1"/>
        </p:nvSpPr>
        <p:spPr>
          <a:xfrm>
            <a:off x="1034142" y="3195400"/>
            <a:ext cx="2941600" cy="508000"/>
          </a:xfrm>
          <a:prstGeom prst="rect">
            <a:avLst/>
          </a:prstGeom>
          <a:gradFill>
            <a:gsLst>
              <a:gs pos="100000">
                <a:schemeClr val="accent2"/>
              </a:gs>
              <a:gs pos="8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A38AFF1-A7FF-4F75-9E57-C1827806B34E}"/>
              </a:ext>
            </a:extLst>
          </p:cNvPr>
          <p:cNvSpPr/>
          <p:nvPr userDrawn="1"/>
        </p:nvSpPr>
        <p:spPr>
          <a:xfrm>
            <a:off x="4706975" y="3195400"/>
            <a:ext cx="2941600" cy="508000"/>
          </a:xfrm>
          <a:prstGeom prst="rect">
            <a:avLst/>
          </a:prstGeom>
          <a:gradFill>
            <a:gsLst>
              <a:gs pos="100000">
                <a:schemeClr val="accent2"/>
              </a:gs>
              <a:gs pos="8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034142" y="3266159"/>
            <a:ext cx="2941600" cy="360000"/>
          </a:xfrm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lang="en-US" sz="180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Title 1</a:t>
            </a:r>
            <a:endParaRPr lang="en-ZA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9809F78-EA1B-4C23-A53E-7DE8B4A6AE1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034142" y="4117103"/>
            <a:ext cx="2941600" cy="1141882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Bullet Description</a:t>
            </a:r>
            <a:endParaRPr lang="en-ZA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AA3FE14-6E13-47C9-A512-83A96F3DD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1110286"/>
            <a:ext cx="10515600" cy="924808"/>
          </a:xfrm>
        </p:spPr>
        <p:txBody>
          <a:bodyPr lIns="0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D83A9ED-5F19-4646-ADCE-C829C97154DC}"/>
              </a:ext>
            </a:extLst>
          </p:cNvPr>
          <p:cNvCxnSpPr>
            <a:cxnSpLocks/>
          </p:cNvCxnSpPr>
          <p:nvPr userDrawn="1"/>
        </p:nvCxnSpPr>
        <p:spPr>
          <a:xfrm>
            <a:off x="1121228" y="0"/>
            <a:ext cx="0" cy="111028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6187F4BE-3AD3-4857-B0A9-A9285E52D819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706975" y="3266159"/>
            <a:ext cx="2941600" cy="360000"/>
          </a:xfrm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lang="en-US" sz="180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Title 2</a:t>
            </a:r>
            <a:endParaRPr lang="en-ZA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5F81158B-DA52-484D-8105-92B77E4DC466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706975" y="4117103"/>
            <a:ext cx="2941600" cy="1141882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Bullet Description</a:t>
            </a:r>
            <a:endParaRPr lang="en-ZA"/>
          </a:p>
        </p:txBody>
      </p:sp>
      <p:sp>
        <p:nvSpPr>
          <p:cNvPr id="23" name="Text Placeholder 8">
            <a:extLst>
              <a:ext uri="{FF2B5EF4-FFF2-40B4-BE49-F238E27FC236}">
                <a16:creationId xmlns:a16="http://schemas.microsoft.com/office/drawing/2014/main" id="{9AFDDE4E-007E-431B-937C-1B26959515F6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8412200" y="3266159"/>
            <a:ext cx="2941600" cy="360000"/>
          </a:xfrm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lang="en-US" sz="180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Title 3</a:t>
            </a:r>
            <a:endParaRPr lang="en-ZA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3B096111-A95B-402E-B431-43D852C9E2AD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412200" y="4117103"/>
            <a:ext cx="2941600" cy="1141882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Bullet Description</a:t>
            </a:r>
            <a:endParaRPr lang="en-ZA"/>
          </a:p>
        </p:txBody>
      </p:sp>
      <p:sp>
        <p:nvSpPr>
          <p:cNvPr id="18" name="Date Placeholder 2">
            <a:extLst>
              <a:ext uri="{FF2B5EF4-FFF2-40B4-BE49-F238E27FC236}">
                <a16:creationId xmlns:a16="http://schemas.microsoft.com/office/drawing/2014/main" id="{7EDA1598-95B9-4907-B9B9-46A0B9ACC8D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Footer Placeholder 3">
            <a:extLst>
              <a:ext uri="{FF2B5EF4-FFF2-40B4-BE49-F238E27FC236}">
                <a16:creationId xmlns:a16="http://schemas.microsoft.com/office/drawing/2014/main" id="{63AF9C34-CC92-4EDC-9D5F-1FABCEB87400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20" name="Slide Number Placeholder 4">
            <a:extLst>
              <a:ext uri="{FF2B5EF4-FFF2-40B4-BE49-F238E27FC236}">
                <a16:creationId xmlns:a16="http://schemas.microsoft.com/office/drawing/2014/main" id="{EAEA54FD-376F-4285-9684-F9DFDE0B472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367756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77FA4A-CE52-4DA0-8842-74FE37E2E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1BCD1D-6E4A-43CA-A3D4-B104CE27D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11BDA0-5B55-4A85-ACBF-31F8F3EB21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7/1/20XX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AA55C-7321-4214-9297-F53B7B9E50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30C71-8F7D-4855-A35C-46C83B4BF4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fld id="{9FF96520-E4CE-4EAD-8ABF-1D2297D6B3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448413-7A5F-3492-1E73-DADD44727B47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0" y="6705600"/>
            <a:ext cx="923925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Sensitivity: Public</a:t>
            </a:r>
          </a:p>
        </p:txBody>
      </p:sp>
    </p:spTree>
    <p:extLst>
      <p:ext uri="{BB962C8B-B14F-4D97-AF65-F5344CB8AC3E}">
        <p14:creationId xmlns:p14="http://schemas.microsoft.com/office/powerpoint/2010/main" val="24466665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78" r:id="rId3"/>
    <p:sldLayoutId id="2147483667" r:id="rId4"/>
    <p:sldLayoutId id="2147483668" r:id="rId5"/>
    <p:sldLayoutId id="2147483669" r:id="rId6"/>
    <p:sldLayoutId id="2147483670" r:id="rId7"/>
    <p:sldLayoutId id="2147483651" r:id="rId8"/>
    <p:sldLayoutId id="2147483671" r:id="rId9"/>
    <p:sldLayoutId id="2147483679" r:id="rId10"/>
    <p:sldLayoutId id="2147483677" r:id="rId11"/>
    <p:sldLayoutId id="2147483672" r:id="rId12"/>
    <p:sldLayoutId id="2147483652" r:id="rId13"/>
    <p:sldLayoutId id="2147483653" r:id="rId14"/>
    <p:sldLayoutId id="2147483650" r:id="rId15"/>
    <p:sldLayoutId id="2147483654" r:id="rId16"/>
    <p:sldLayoutId id="2147483674" r:id="rId17"/>
    <p:sldLayoutId id="2147483676" r:id="rId18"/>
    <p:sldLayoutId id="2147483673" r:id="rId19"/>
    <p:sldLayoutId id="2147483675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54164480-ECF3-4F09-B48E-13A40EAE5A3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2374" r="41125" b="1"/>
          <a:stretch/>
        </p:blipFill>
        <p:spPr>
          <a:xfrm>
            <a:off x="6016886" y="10"/>
            <a:ext cx="6175114" cy="6857990"/>
          </a:xfrm>
          <a:noFill/>
        </p:spPr>
      </p:pic>
      <p:sp>
        <p:nvSpPr>
          <p:cNvPr id="23" name="Title 22">
            <a:extLst>
              <a:ext uri="{FF2B5EF4-FFF2-40B4-BE49-F238E27FC236}">
                <a16:creationId xmlns:a16="http://schemas.microsoft.com/office/drawing/2014/main" id="{EE427349-2C23-4643-A4C8-552661FAA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2480" y="2718082"/>
            <a:ext cx="7364562" cy="1340211"/>
          </a:xfrm>
        </p:spPr>
        <p:txBody>
          <a:bodyPr anchor="t">
            <a:normAutofit fontScale="90000"/>
          </a:bodyPr>
          <a:lstStyle/>
          <a:p>
            <a:r>
              <a:rPr lang="en-US" sz="4800" cap="none" dirty="0">
                <a:highlight>
                  <a:srgbClr val="000080"/>
                </a:highlight>
              </a:rPr>
              <a:t>MOMO API</a:t>
            </a:r>
            <a:r>
              <a:rPr lang="en-US" sz="4800" dirty="0">
                <a:highlight>
                  <a:srgbClr val="000080"/>
                </a:highlight>
              </a:rPr>
              <a:t> – </a:t>
            </a:r>
            <a:r>
              <a:rPr lang="en-US" sz="4800" cap="none" dirty="0">
                <a:highlight>
                  <a:srgbClr val="000080"/>
                </a:highlight>
              </a:rPr>
              <a:t>Dynamic Journeys</a:t>
            </a:r>
            <a:endParaRPr lang="en-US" sz="4800" dirty="0">
              <a:highlight>
                <a:srgbClr val="000080"/>
              </a:highlight>
            </a:endParaRPr>
          </a:p>
        </p:txBody>
      </p:sp>
      <p:sp>
        <p:nvSpPr>
          <p:cNvPr id="48" name="Footer Placeholder 13">
            <a:extLst>
              <a:ext uri="{FF2B5EF4-FFF2-40B4-BE49-F238E27FC236}">
                <a16:creationId xmlns:a16="http://schemas.microsoft.com/office/drawing/2014/main" id="{FFF315B9-16AD-7545-4751-5720C1A44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API GUY UGANDA</a:t>
            </a:r>
          </a:p>
        </p:txBody>
      </p:sp>
      <p:sp>
        <p:nvSpPr>
          <p:cNvPr id="50" name="Slide Number Placeholder 14">
            <a:extLst>
              <a:ext uri="{FF2B5EF4-FFF2-40B4-BE49-F238E27FC236}">
                <a16:creationId xmlns:a16="http://schemas.microsoft.com/office/drawing/2014/main" id="{BB024808-6C9E-5DAA-DDF1-F890C5EA7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9FF96520-E4CE-4EAD-8ABF-1D2297D6B3AA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310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8C15BCA1-F2FE-4E47-B6D5-3BCFF65BFBF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2374" r="41125" b="1"/>
          <a:stretch/>
        </p:blipFill>
        <p:spPr>
          <a:xfrm>
            <a:off x="6016886" y="-104765"/>
            <a:ext cx="6175114" cy="6857990"/>
          </a:xfrm>
          <a:noFill/>
          <a:effectLst>
            <a:glow>
              <a:schemeClr val="accent1">
                <a:alpha val="99000"/>
              </a:schemeClr>
            </a:glo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91CFAB-A735-4A31-A51D-42FE1F5E9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4637" y="322959"/>
            <a:ext cx="3355586" cy="664460"/>
          </a:xfrm>
        </p:spPr>
        <p:txBody>
          <a:bodyPr anchor="t">
            <a:normAutofit/>
          </a:bodyPr>
          <a:lstStyle/>
          <a:p>
            <a:r>
              <a:rPr lang="en-US" sz="3200" cap="none" dirty="0"/>
              <a:t>DJS Overview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B319D9A-3123-4A8C-80E8-FEA22A444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API GUY UGANDA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18E5D0F5-4C11-47EE-BA9F-DEF2F44DD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197C40CD-F0D3-917A-9096-5B0D88DEDC29}"/>
              </a:ext>
            </a:extLst>
          </p:cNvPr>
          <p:cNvSpPr txBox="1">
            <a:spLocks/>
          </p:cNvSpPr>
          <p:nvPr/>
        </p:nvSpPr>
        <p:spPr>
          <a:xfrm>
            <a:off x="1340267" y="1315335"/>
            <a:ext cx="4528903" cy="1581559"/>
          </a:xfrm>
          <a:prstGeom prst="rect">
            <a:avLst/>
          </a:prstGeom>
        </p:spPr>
        <p:txBody>
          <a:bodyPr vert="horz" lIns="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cap="none" dirty="0" err="1"/>
              <a:t>MoMo</a:t>
            </a:r>
            <a:r>
              <a:rPr lang="en-US" sz="2400" cap="none" dirty="0"/>
              <a:t> DJS enables service Providers expose their Products using its MTN  channels </a:t>
            </a:r>
            <a:r>
              <a:rPr lang="en-US" sz="2400" cap="none" dirty="0" err="1"/>
              <a:t>i.e</a:t>
            </a:r>
            <a:r>
              <a:rPr lang="en-US" sz="2400" cap="none" dirty="0"/>
              <a:t> USSD or MTN Apps.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cap="none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800" cap="none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800" cap="none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678560F8-B7E1-3573-D442-52D37B5A165D}"/>
              </a:ext>
            </a:extLst>
          </p:cNvPr>
          <p:cNvSpPr txBox="1">
            <a:spLocks/>
          </p:cNvSpPr>
          <p:nvPr/>
        </p:nvSpPr>
        <p:spPr>
          <a:xfrm>
            <a:off x="1237487" y="3030275"/>
            <a:ext cx="4528903" cy="1477926"/>
          </a:xfrm>
          <a:prstGeom prst="rect">
            <a:avLst/>
          </a:prstGeom>
        </p:spPr>
        <p:txBody>
          <a:bodyPr vert="horz" lIns="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cap="none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cap="none" dirty="0"/>
              <a:t>Provider Journey defined in XML FILE using specified format/syntax.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cap="none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800" cap="none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800" cap="none" dirty="0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73F31AF0-11ED-0CC3-4FAE-CFF732EED4D4}"/>
              </a:ext>
            </a:extLst>
          </p:cNvPr>
          <p:cNvSpPr txBox="1">
            <a:spLocks/>
          </p:cNvSpPr>
          <p:nvPr/>
        </p:nvSpPr>
        <p:spPr>
          <a:xfrm>
            <a:off x="1237486" y="4726559"/>
            <a:ext cx="4528903" cy="1581558"/>
          </a:xfrm>
          <a:prstGeom prst="rect">
            <a:avLst/>
          </a:prstGeom>
        </p:spPr>
        <p:txBody>
          <a:bodyPr vert="horz" lIns="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cap="none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cap="none" dirty="0"/>
              <a:t>MTN DJS system interacts with Provider system via Rest API with predefined format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cap="none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cap="none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800" cap="none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800" cap="none" dirty="0"/>
          </a:p>
        </p:txBody>
      </p:sp>
    </p:spTree>
    <p:extLst>
      <p:ext uri="{BB962C8B-B14F-4D97-AF65-F5344CB8AC3E}">
        <p14:creationId xmlns:p14="http://schemas.microsoft.com/office/powerpoint/2010/main" val="2842988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8C15BCA1-F2FE-4E47-B6D5-3BCFF65BFBF3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>
          <a:blip r:embed="rId2">
            <a:alphaModFix amt="28000"/>
          </a:blip>
          <a:srcRect/>
          <a:stretch/>
        </p:blipFill>
        <p:spPr>
          <a:xfrm>
            <a:off x="-40640" y="-126124"/>
            <a:ext cx="4988353" cy="6858000"/>
          </a:xfrm>
          <a:noFill/>
          <a:effectLst>
            <a:glow>
              <a:schemeClr val="accent1">
                <a:alpha val="99000"/>
              </a:schemeClr>
            </a:glo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91CFAB-A735-4A31-A51D-42FE1F5E9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1565" y="246456"/>
            <a:ext cx="6826471" cy="546659"/>
          </a:xfrm>
        </p:spPr>
        <p:txBody>
          <a:bodyPr>
            <a:normAutofit/>
          </a:bodyPr>
          <a:lstStyle/>
          <a:p>
            <a:pPr algn="ctr"/>
            <a:r>
              <a:rPr lang="en-US" cap="none" dirty="0"/>
              <a:t>Dynamic Journey Syntax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B319D9A-3123-4A8C-80E8-FEA22A444432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API GUY UGANDA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18E5D0F5-4C11-47EE-BA9F-DEF2F44DD3DC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5" name="Table 8">
            <a:extLst>
              <a:ext uri="{FF2B5EF4-FFF2-40B4-BE49-F238E27FC236}">
                <a16:creationId xmlns:a16="http://schemas.microsoft.com/office/drawing/2014/main" id="{0D3B5835-8A25-3A6B-97D4-263F46659A2C}"/>
              </a:ext>
            </a:extLst>
          </p:cNvPr>
          <p:cNvGraphicFramePr>
            <a:graphicFrameLocks noGrp="1"/>
          </p:cNvGraphicFramePr>
          <p:nvPr/>
        </p:nvGraphicFramePr>
        <p:xfrm>
          <a:off x="680835" y="922414"/>
          <a:ext cx="10664576" cy="4119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2288">
                  <a:extLst>
                    <a:ext uri="{9D8B030D-6E8A-4147-A177-3AD203B41FA5}">
                      <a16:colId xmlns:a16="http://schemas.microsoft.com/office/drawing/2014/main" val="2841946587"/>
                    </a:ext>
                  </a:extLst>
                </a:gridCol>
                <a:gridCol w="5332288">
                  <a:extLst>
                    <a:ext uri="{9D8B030D-6E8A-4147-A177-3AD203B41FA5}">
                      <a16:colId xmlns:a16="http://schemas.microsoft.com/office/drawing/2014/main" val="2503146167"/>
                    </a:ext>
                  </a:extLst>
                </a:gridCol>
              </a:tblGrid>
              <a:tr h="514992">
                <a:tc>
                  <a:txBody>
                    <a:bodyPr/>
                    <a:lstStyle/>
                    <a:p>
                      <a:r>
                        <a:rPr lang="en-US" dirty="0"/>
                        <a:t>Use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DJS Tag / Instruction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355911"/>
                  </a:ext>
                </a:extLst>
              </a:tr>
              <a:tr h="514992">
                <a:tc>
                  <a:txBody>
                    <a:bodyPr/>
                    <a:lstStyle/>
                    <a:p>
                      <a:r>
                        <a:rPr lang="en-US" dirty="0"/>
                        <a:t>List Menu Items - Static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&lt;options&gt;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523111"/>
                  </a:ext>
                </a:extLst>
              </a:tr>
              <a:tr h="514992">
                <a:tc>
                  <a:txBody>
                    <a:bodyPr/>
                    <a:lstStyle/>
                    <a:p>
                      <a:r>
                        <a:rPr lang="en-US" dirty="0"/>
                        <a:t>List Menu Items - Dynamic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&lt;dynamicoptions&gt;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953569"/>
                  </a:ext>
                </a:extLst>
              </a:tr>
              <a:tr h="514992">
                <a:tc>
                  <a:txBody>
                    <a:bodyPr/>
                    <a:lstStyle/>
                    <a:p>
                      <a:r>
                        <a:rPr lang="en-US" dirty="0"/>
                        <a:t>Input 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&lt;question&gt;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38441"/>
                  </a:ext>
                </a:extLst>
              </a:tr>
              <a:tr h="514992">
                <a:tc>
                  <a:txBody>
                    <a:bodyPr/>
                    <a:lstStyle/>
                    <a:p>
                      <a:r>
                        <a:rPr lang="en-US" dirty="0"/>
                        <a:t>Make Call to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&lt;dynamicarguments&gt;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322932"/>
                  </a:ext>
                </a:extLst>
              </a:tr>
              <a:tr h="514992">
                <a:tc>
                  <a:txBody>
                    <a:bodyPr/>
                    <a:lstStyle/>
                    <a:p>
                      <a:r>
                        <a:rPr lang="en-US" dirty="0"/>
                        <a:t>Make Decision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&lt;matches&gt;, &lt;exists&gt;, &lt;switch&gt;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606692"/>
                  </a:ext>
                </a:extLst>
              </a:tr>
              <a:tr h="514992">
                <a:tc>
                  <a:txBody>
                    <a:bodyPr/>
                    <a:lstStyle/>
                    <a:p>
                      <a:r>
                        <a:rPr lang="en-US" dirty="0"/>
                        <a:t>End Journey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&lt;response&gt;, &lt;responsematching&gt;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579642"/>
                  </a:ext>
                </a:extLst>
              </a:tr>
              <a:tr h="51499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520074"/>
                  </a:ext>
                </a:extLst>
              </a:tr>
            </a:tbl>
          </a:graphicData>
        </a:graphic>
      </p:graphicFrame>
      <p:sp>
        <p:nvSpPr>
          <p:cNvPr id="4" name="Arrow: Left 3">
            <a:extLst>
              <a:ext uri="{FF2B5EF4-FFF2-40B4-BE49-F238E27FC236}">
                <a16:creationId xmlns:a16="http://schemas.microsoft.com/office/drawing/2014/main" id="{C1109BF6-2047-AD43-3AC2-09EC955643F0}"/>
              </a:ext>
            </a:extLst>
          </p:cNvPr>
          <p:cNvSpPr/>
          <p:nvPr/>
        </p:nvSpPr>
        <p:spPr>
          <a:xfrm>
            <a:off x="9569669" y="1501987"/>
            <a:ext cx="1639614" cy="417786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CD24EF9-191F-ACDF-534B-19A8809DA6D8}"/>
              </a:ext>
            </a:extLst>
          </p:cNvPr>
          <p:cNvSpPr/>
          <p:nvPr/>
        </p:nvSpPr>
        <p:spPr>
          <a:xfrm>
            <a:off x="1145666" y="4590773"/>
            <a:ext cx="2238678" cy="1948139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B652B0A-CFDA-3955-6CC3-65F36F141735}"/>
              </a:ext>
            </a:extLst>
          </p:cNvPr>
          <p:cNvSpPr/>
          <p:nvPr/>
        </p:nvSpPr>
        <p:spPr>
          <a:xfrm>
            <a:off x="3662323" y="4590773"/>
            <a:ext cx="2238678" cy="1948139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141E1D0-F28A-96E9-0028-67E3AF07FF13}"/>
              </a:ext>
            </a:extLst>
          </p:cNvPr>
          <p:cNvSpPr/>
          <p:nvPr/>
        </p:nvSpPr>
        <p:spPr>
          <a:xfrm>
            <a:off x="6197402" y="4551107"/>
            <a:ext cx="2238678" cy="1948139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DFAB55-75DB-A8D0-EDE4-C1DE82A6E7FA}"/>
              </a:ext>
            </a:extLst>
          </p:cNvPr>
          <p:cNvSpPr/>
          <p:nvPr/>
        </p:nvSpPr>
        <p:spPr>
          <a:xfrm>
            <a:off x="8659679" y="4528219"/>
            <a:ext cx="2238678" cy="1948139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870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44444E-6 L -0.00091 0.07245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3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44444E-6 L -0.00234 0.14814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" y="74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38 4.44444E-6 L -0.00078 0.22222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" y="1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44444E-6 L 0.00183 0.29652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148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44444E-6 L 0.00417 0.36458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" y="18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4" grpId="3" animBg="1"/>
      <p:bldP spid="4" grpId="4" animBg="1"/>
      <p:bldP spid="4" grpId="5" animBg="1"/>
      <p:bldP spid="14" grpId="0" animBg="1"/>
      <p:bldP spid="15" grpId="0" animBg="1"/>
      <p:bldP spid="17" grpId="0" animBg="1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 descr="close up of a circuit board">
            <a:extLst>
              <a:ext uri="{FF2B5EF4-FFF2-40B4-BE49-F238E27FC236}">
                <a16:creationId xmlns:a16="http://schemas.microsoft.com/office/drawing/2014/main" id="{7E46DF18-087D-4FF8-A5A2-0C0EAD030693}"/>
              </a:ext>
            </a:extLst>
          </p:cNvPr>
          <p:cNvPicPr>
            <a:picLocks noGrp="1" noChangeAspect="1"/>
          </p:cNvPicPr>
          <p:nvPr>
            <p:ph type="pic" sz="quarter" idx="28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26578" y="0"/>
            <a:ext cx="5765422" cy="6858000"/>
          </a:xfrm>
        </p:spPr>
      </p:pic>
      <p:pic>
        <p:nvPicPr>
          <p:cNvPr id="12" name="Picture Placeholder 11" descr="young person writing on white board">
            <a:extLst>
              <a:ext uri="{FF2B5EF4-FFF2-40B4-BE49-F238E27FC236}">
                <a16:creationId xmlns:a16="http://schemas.microsoft.com/office/drawing/2014/main" id="{C8584C16-529D-49FC-9E5D-414F66219568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7422" y="-166071"/>
            <a:ext cx="5555640" cy="687429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84C8A3-BFE6-44FA-B04F-1AE7E2151B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771700" y="2868601"/>
            <a:ext cx="2310968" cy="470424"/>
          </a:xfrm>
        </p:spPr>
        <p:txBody>
          <a:bodyPr>
            <a:normAutofit/>
          </a:bodyPr>
          <a:lstStyle/>
          <a:p>
            <a:r>
              <a:rPr lang="en-US" sz="1400" b="1" dirty="0"/>
              <a:t>API GUY UGANDA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EFBC735-43B8-468D-9D37-E51AAF9D343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API GUY Uganda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C3C4A8-F198-4008-B069-610BBFEC4095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D21F17E-3711-4948-8F8C-9D77E89C60B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240713" y="3343209"/>
            <a:ext cx="2310968" cy="470424"/>
          </a:xfrm>
        </p:spPr>
        <p:txBody>
          <a:bodyPr>
            <a:normAutofit/>
          </a:bodyPr>
          <a:lstStyle/>
          <a:p>
            <a:r>
              <a:rPr lang="en-US" sz="1800" b="1" dirty="0"/>
              <a:t>ugapiguy@gmail.com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F903324-E706-4B0F-AAA4-EE70028E865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3456266" y="3959294"/>
            <a:ext cx="4278384" cy="470424"/>
          </a:xfrm>
        </p:spPr>
        <p:txBody>
          <a:bodyPr>
            <a:normAutofit/>
          </a:bodyPr>
          <a:lstStyle/>
          <a:p>
            <a:r>
              <a:rPr lang="en-US" sz="1600" b="1" dirty="0"/>
              <a:t>https://www.youtube.com/@ApiGuyUganda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2186" y="1971112"/>
            <a:ext cx="3907972" cy="555171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546836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74">
      <a:dk1>
        <a:srgbClr val="1E1E1E"/>
      </a:dk1>
      <a:lt1>
        <a:sysClr val="window" lastClr="FFFFFF"/>
      </a:lt1>
      <a:dk2>
        <a:srgbClr val="44546A"/>
      </a:dk2>
      <a:lt2>
        <a:srgbClr val="E7E6E6"/>
      </a:lt2>
      <a:accent1>
        <a:srgbClr val="81CC48"/>
      </a:accent1>
      <a:accent2>
        <a:srgbClr val="45BEAD"/>
      </a:accent2>
      <a:accent3>
        <a:srgbClr val="BFFF4B"/>
      </a:accent3>
      <a:accent4>
        <a:srgbClr val="B001FF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60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EM Deck_tm12041065_Win32_LW_v2.potx" id="{50D3F641-2B59-4E25-9440-7A006AB5DE4F}" vid="{A6D17500-6421-4BD4-89D5-25B2E6BFFAB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1612839-5FA9-4715-8A7D-7F95D097B1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966E941-6182-4A32-B603-DDB09E5F0715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83FFC980-8EEC-4CFC-96C7-CEB6F5CA8688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STEM pitch deck</Template>
  <TotalTime>200</TotalTime>
  <Words>144</Words>
  <Application>Microsoft Office PowerPoint</Application>
  <PresentationFormat>Widescreen</PresentationFormat>
  <Paragraphs>38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Source Sans Pro</vt:lpstr>
      <vt:lpstr>Wingdings</vt:lpstr>
      <vt:lpstr>Office Theme</vt:lpstr>
      <vt:lpstr>MOMO API – Dynamic Journeys</vt:lpstr>
      <vt:lpstr>DJS Overview</vt:lpstr>
      <vt:lpstr>Dynamic Journey Syntax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MTN Open api - callbacks</dc:title>
  <cp:revision>99</cp:revision>
  <dcterms:created xsi:type="dcterms:W3CDTF">2023-12-28T14:50:36Z</dcterms:created>
  <dcterms:modified xsi:type="dcterms:W3CDTF">2024-02-07T17:22:56Z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b4310d7d-6047-4ff9-b5ce-71e5a0ff4d2b_Enabled">
    <vt:lpwstr>true</vt:lpwstr>
  </property>
  <property fmtid="{D5CDD505-2E9C-101B-9397-08002B2CF9AE}" pid="4" name="MSIP_Label_b4310d7d-6047-4ff9-b5ce-71e5a0ff4d2b_SetDate">
    <vt:lpwstr>2023-12-28T14:54:40Z</vt:lpwstr>
  </property>
  <property fmtid="{D5CDD505-2E9C-101B-9397-08002B2CF9AE}" pid="5" name="MSIP_Label_b4310d7d-6047-4ff9-b5ce-71e5a0ff4d2b_Method">
    <vt:lpwstr>Privileged</vt:lpwstr>
  </property>
  <property fmtid="{D5CDD505-2E9C-101B-9397-08002B2CF9AE}" pid="6" name="MSIP_Label_b4310d7d-6047-4ff9-b5ce-71e5a0ff4d2b_Name">
    <vt:lpwstr>b4310d7d-6047-4ff9-b5ce-71e5a0ff4d2b</vt:lpwstr>
  </property>
  <property fmtid="{D5CDD505-2E9C-101B-9397-08002B2CF9AE}" pid="7" name="MSIP_Label_b4310d7d-6047-4ff9-b5ce-71e5a0ff4d2b_SiteId">
    <vt:lpwstr>c9b9cb50-3644-4db4-a267-fa84df2f4ceb</vt:lpwstr>
  </property>
  <property fmtid="{D5CDD505-2E9C-101B-9397-08002B2CF9AE}" pid="8" name="MSIP_Label_b4310d7d-6047-4ff9-b5ce-71e5a0ff4d2b_ActionId">
    <vt:lpwstr>f9053c2c-bb7e-4b81-b2e1-3327cdb8c86c</vt:lpwstr>
  </property>
  <property fmtid="{D5CDD505-2E9C-101B-9397-08002B2CF9AE}" pid="9" name="MSIP_Label_b4310d7d-6047-4ff9-b5ce-71e5a0ff4d2b_ContentBits">
    <vt:lpwstr>2</vt:lpwstr>
  </property>
  <property fmtid="{D5CDD505-2E9C-101B-9397-08002B2CF9AE}" pid="10" name="ClassificationContentMarkingFooterLocations">
    <vt:lpwstr>Office Theme:8</vt:lpwstr>
  </property>
  <property fmtid="{D5CDD505-2E9C-101B-9397-08002B2CF9AE}" pid="11" name="ClassificationContentMarkingFooterText">
    <vt:lpwstr>Sensitivity: Public</vt:lpwstr>
  </property>
</Properties>
</file>