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44" d="100"/>
          <a:sy n="44" d="100"/>
        </p:scale>
        <p:origin x="1527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MusicalStocks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Piispanen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479982" y="4495800"/>
            <a:ext cx="10656104" cy="120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240" y="789965"/>
            <a:ext cx="8963789" cy="1158578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1026" name="Picture 2" descr="Mountain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52" y="2594914"/>
            <a:ext cx="3227205" cy="125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6047" y="4897975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2794" y="4897975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527" y="4897975"/>
            <a:ext cx="17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2" y="2964366"/>
            <a:ext cx="2052803" cy="515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96" y="2669738"/>
            <a:ext cx="4398813" cy="11048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06396" y="4897975"/>
            <a:ext cx="228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information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2486" y="4897975"/>
            <a:ext cx="228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Data is Stored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269" y="1174206"/>
            <a:ext cx="5811587" cy="56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MusicalStocks</vt:lpstr>
      <vt:lpstr>How Does It Work?</vt:lpstr>
      <vt:lpstr>How the Data is Stored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MusicalStocks</dc:title>
  <dc:creator>Andrew Piispanen</dc:creator>
  <cp:lastModifiedBy>Andrew Piispanen</cp:lastModifiedBy>
  <cp:revision>3</cp:revision>
  <dcterms:created xsi:type="dcterms:W3CDTF">2017-12-07T18:47:24Z</dcterms:created>
  <dcterms:modified xsi:type="dcterms:W3CDTF">2017-12-07T19:15:45Z</dcterms:modified>
</cp:coreProperties>
</file>