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78ED-7095-A14F-D4CE-EC621E454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D9F21-8262-0C87-DFBD-04550689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80A4-D85A-2D41-7019-91E7E30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4F64-585B-B1AC-43C6-1048BC42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62A3-8EA9-AE8C-2A83-26DE07D3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D6D1-4466-A920-0D3D-DC91F309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E5999-F9F8-E332-2A1F-60EF76C5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F2D4-730C-9079-A6FB-6CD608A7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B24D-3C39-DBE2-77AC-5DF6083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18AA-BDC3-1AFA-9A8B-286F7695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0C98-8A05-5B7D-F7FB-5E00FED9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41CDB-C178-01D1-A201-654011AD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81E-FC23-85BA-BDE0-341F3AB4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B639-89E9-AC10-9187-CEDD572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B807-CB67-DE8B-36BD-684A4956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70C-C766-CFA9-6E0F-7A984D86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F643-D11F-C01C-4491-62495F14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1869-AA33-5934-16D5-1EDEE4EA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D320-4BB8-119F-2CB9-01EEAC97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CB59-5A3E-72E4-CD53-56BE54C5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8E9-A953-BD3C-76C8-4E30F071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4893-AB20-E3AA-B7BF-200CA00C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D41F-BFEE-7C86-B179-02737CDF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2B0D-FA43-EE19-99C7-B212C57A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73F4-98C1-58F9-C1EA-B9FEAC4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8300-63CF-7B29-3DCD-CEE47411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8136-DC99-4CE2-6FB6-8980A78E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071BD-28E7-69F0-BB6C-9E7D342E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DD54A-0D29-7DF2-7F10-6CAAC04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69964-6032-6BCA-C35A-95CB3904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B7FB-C966-26F4-83B2-EFAE19FC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1927-D4F8-2E6F-27C3-100E8152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AE35-AD3D-A3FC-8472-0FB05F2B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2C49-8EFA-F94A-29EF-B3DD2EF0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37C4-EBED-6CBF-24D9-6021846F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DD3EE-A0C9-6E6B-4783-F6755C3E0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F9AED-EEDE-7D8D-9080-945DBF4B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574F7-B900-F8BF-4557-8D71721A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70F45-8ECA-A9BF-C7FD-5242B4A8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E6A1-52D5-4A86-F73C-F0225D4D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37008-EF0E-FB03-AD39-81018EB5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F273F-1958-66E0-E6FF-854210E9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3EF0F-5C19-F7B2-8369-99E348D1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71146-F76F-93C0-08B9-5CD18DCD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A7B5-0C28-EF0A-4BED-807D5058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116F-97E7-B4C3-082F-BFA37E3B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4814-17EA-8518-9722-E6CAE20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111D-115E-2615-7F23-2BD214F8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293CD-FDFC-B56A-19E9-730EEC47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275B9-F9FE-487A-F318-33B73184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A96C9-B75B-E994-488A-DC62C1A1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9B35-72BB-D6B8-513C-6D83A883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5EC0-2993-F3F5-6B00-258EC6C8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4E88B-E991-4B97-7850-6105299AF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6F01-D341-89BA-2EC6-46948836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6B07-66B8-2E3E-A04D-D8F8EAAE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CA30-C9B9-23FA-B813-E97B54F4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6D90-6241-FEF3-29EC-8BB20491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2910-77C7-EE4A-6378-6FEE07C3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029D-43CE-9A8A-33A0-89E047D8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5A37-5C41-42CB-DB5F-28B73CDD5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3D1C-ABDC-4BFE-B7BA-BF7A5B9ED4E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496C-E191-0B76-02B6-9F85FBDA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F4E5-7D24-7B97-18CD-65FC6FF03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41DB-CC8C-4B5F-993C-318C8E56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E6441F-D6B3-B9E8-6E63-3C03C60BC83A}"/>
              </a:ext>
            </a:extLst>
          </p:cNvPr>
          <p:cNvSpPr/>
          <p:nvPr/>
        </p:nvSpPr>
        <p:spPr>
          <a:xfrm>
            <a:off x="503340" y="2624720"/>
            <a:ext cx="1795244" cy="1820411"/>
          </a:xfrm>
          <a:prstGeom prst="ellipse">
            <a:avLst/>
          </a:prstGeom>
          <a:solidFill>
            <a:srgbClr val="FD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798FEA-011C-74AD-374A-F8672D5A1534}"/>
              </a:ext>
            </a:extLst>
          </p:cNvPr>
          <p:cNvSpPr/>
          <p:nvPr/>
        </p:nvSpPr>
        <p:spPr>
          <a:xfrm>
            <a:off x="2732015" y="2518794"/>
            <a:ext cx="1795244" cy="18204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A3F02-1CD6-108E-5FC1-85E274550F65}"/>
              </a:ext>
            </a:extLst>
          </p:cNvPr>
          <p:cNvSpPr/>
          <p:nvPr/>
        </p:nvSpPr>
        <p:spPr>
          <a:xfrm>
            <a:off x="4960690" y="2518794"/>
            <a:ext cx="1795244" cy="18204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64243F-0FAC-5D3B-5028-BA873EF45F20}"/>
              </a:ext>
            </a:extLst>
          </p:cNvPr>
          <p:cNvSpPr/>
          <p:nvPr/>
        </p:nvSpPr>
        <p:spPr>
          <a:xfrm>
            <a:off x="7189365" y="2518794"/>
            <a:ext cx="1795244" cy="18204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91ED77-814E-3BA6-99D5-A197421E526B}"/>
              </a:ext>
            </a:extLst>
          </p:cNvPr>
          <p:cNvSpPr/>
          <p:nvPr/>
        </p:nvSpPr>
        <p:spPr>
          <a:xfrm>
            <a:off x="9418041" y="2518793"/>
            <a:ext cx="1795244" cy="1820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55998-2007-F6FA-9BB6-458D34E3EF6A}"/>
              </a:ext>
            </a:extLst>
          </p:cNvPr>
          <p:cNvSpPr txBox="1"/>
          <p:nvPr/>
        </p:nvSpPr>
        <p:spPr>
          <a:xfrm>
            <a:off x="3498209" y="1426128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How are you feeling today?</a:t>
            </a:r>
          </a:p>
        </p:txBody>
      </p:sp>
    </p:spTree>
    <p:extLst>
      <p:ext uri="{BB962C8B-B14F-4D97-AF65-F5344CB8AC3E}">
        <p14:creationId xmlns:p14="http://schemas.microsoft.com/office/powerpoint/2010/main" val="9790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Piispanen</dc:creator>
  <cp:lastModifiedBy>Drew Piispanen</cp:lastModifiedBy>
  <cp:revision>1</cp:revision>
  <dcterms:created xsi:type="dcterms:W3CDTF">2022-09-08T04:14:49Z</dcterms:created>
  <dcterms:modified xsi:type="dcterms:W3CDTF">2022-09-08T04:39:28Z</dcterms:modified>
</cp:coreProperties>
</file>