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0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6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1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83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4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575A-9877-41D5-8EEC-BB041D434D36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83F-3570-4884-9AFC-1E28A2C6E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5019" y="9667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682532" y="9667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0"/>
          <a:stretch/>
        </p:blipFill>
        <p:spPr>
          <a:xfrm>
            <a:off x="665018" y="963293"/>
            <a:ext cx="4784437" cy="367182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44" y="966728"/>
            <a:ext cx="5937094" cy="366839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736436" y="963293"/>
            <a:ext cx="1" cy="342398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87309" y="963293"/>
            <a:ext cx="1" cy="342398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Pike, Alex</dc:creator>
  <cp:lastModifiedBy>Pike, Alex</cp:lastModifiedBy>
  <cp:revision>5</cp:revision>
  <dcterms:created xsi:type="dcterms:W3CDTF">2021-12-17T16:00:20Z</dcterms:created>
  <dcterms:modified xsi:type="dcterms:W3CDTF">2021-12-21T14:36:26Z</dcterms:modified>
</cp:coreProperties>
</file>