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1"/>
  </p:notesMasterIdLst>
  <p:sldIdLst>
    <p:sldId id="272" r:id="rId2"/>
    <p:sldId id="354" r:id="rId3"/>
    <p:sldId id="346" r:id="rId4"/>
    <p:sldId id="348" r:id="rId5"/>
    <p:sldId id="349" r:id="rId6"/>
    <p:sldId id="350" r:id="rId7"/>
    <p:sldId id="347" r:id="rId8"/>
    <p:sldId id="340" r:id="rId9"/>
    <p:sldId id="341" r:id="rId10"/>
    <p:sldId id="276" r:id="rId11"/>
    <p:sldId id="342" r:id="rId12"/>
    <p:sldId id="343" r:id="rId13"/>
    <p:sldId id="355" r:id="rId14"/>
    <p:sldId id="344" r:id="rId15"/>
    <p:sldId id="356" r:id="rId16"/>
    <p:sldId id="300" r:id="rId17"/>
    <p:sldId id="359" r:id="rId18"/>
    <p:sldId id="278" r:id="rId19"/>
    <p:sldId id="279" r:id="rId20"/>
    <p:sldId id="280" r:id="rId21"/>
    <p:sldId id="281" r:id="rId22"/>
    <p:sldId id="282" r:id="rId23"/>
    <p:sldId id="283" r:id="rId24"/>
    <p:sldId id="360" r:id="rId25"/>
    <p:sldId id="284" r:id="rId26"/>
    <p:sldId id="285" r:id="rId27"/>
    <p:sldId id="286" r:id="rId28"/>
    <p:sldId id="361" r:id="rId29"/>
    <p:sldId id="289" r:id="rId30"/>
    <p:sldId id="290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291" r:id="rId42"/>
    <p:sldId id="362" r:id="rId43"/>
    <p:sldId id="292" r:id="rId44"/>
    <p:sldId id="293" r:id="rId45"/>
    <p:sldId id="363" r:id="rId46"/>
    <p:sldId id="294" r:id="rId47"/>
    <p:sldId id="295" r:id="rId48"/>
    <p:sldId id="296" r:id="rId49"/>
    <p:sldId id="364" r:id="rId50"/>
    <p:sldId id="297" r:id="rId51"/>
    <p:sldId id="298" r:id="rId52"/>
    <p:sldId id="357" r:id="rId53"/>
    <p:sldId id="306" r:id="rId54"/>
    <p:sldId id="307" r:id="rId55"/>
    <p:sldId id="330" r:id="rId56"/>
    <p:sldId id="308" r:id="rId57"/>
    <p:sldId id="309" r:id="rId58"/>
    <p:sldId id="329" r:id="rId59"/>
    <p:sldId id="311" r:id="rId60"/>
    <p:sldId id="314" r:id="rId61"/>
    <p:sldId id="331" r:id="rId62"/>
    <p:sldId id="315" r:id="rId63"/>
    <p:sldId id="316" r:id="rId64"/>
    <p:sldId id="317" r:id="rId65"/>
    <p:sldId id="332" r:id="rId66"/>
    <p:sldId id="333" r:id="rId67"/>
    <p:sldId id="334" r:id="rId68"/>
    <p:sldId id="335" r:id="rId69"/>
    <p:sldId id="336" r:id="rId70"/>
    <p:sldId id="318" r:id="rId71"/>
    <p:sldId id="337" r:id="rId72"/>
    <p:sldId id="338" r:id="rId73"/>
    <p:sldId id="351" r:id="rId74"/>
    <p:sldId id="352" r:id="rId75"/>
    <p:sldId id="353" r:id="rId76"/>
    <p:sldId id="325" r:id="rId77"/>
    <p:sldId id="327" r:id="rId78"/>
    <p:sldId id="328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58" r:id="rId87"/>
    <p:sldId id="375" r:id="rId88"/>
    <p:sldId id="377" r:id="rId89"/>
    <p:sldId id="376" r:id="rId9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7318"/>
    <a:srgbClr val="3366CC"/>
    <a:srgbClr val="697715"/>
    <a:srgbClr val="6B8537"/>
    <a:srgbClr val="0066CC"/>
    <a:srgbClr val="69AC14"/>
    <a:srgbClr val="44768A"/>
    <a:srgbClr val="1F497D"/>
    <a:srgbClr val="CC2626"/>
    <a:srgbClr val="493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67963" autoAdjust="0"/>
  </p:normalViewPr>
  <p:slideViewPr>
    <p:cSldViewPr>
      <p:cViewPr varScale="1">
        <p:scale>
          <a:sx n="90" d="100"/>
          <a:sy n="90" d="100"/>
        </p:scale>
        <p:origin x="4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s-ES" sz="1400" b="1" noProof="0" dirty="0"/>
            <a:t>Formación</a:t>
          </a:r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Requisitos</a:t>
          </a:r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 Diseño</a:t>
          </a:r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Implementación</a:t>
          </a:r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100" b="1" baseline="0" noProof="0" dirty="0"/>
            <a:t>Verificación</a:t>
          </a:r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Lanzamiento</a:t>
          </a:r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300" b="1" baseline="0" noProof="0" dirty="0"/>
            <a:t>Respuesta</a:t>
          </a:r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3AD6903-8A62-40DF-8F43-6EDFC86111E1}" type="presOf" srcId="{A27F5FB9-C8B9-4B8C-9AFD-F06CE10D2029}" destId="{96854C6F-DB84-4533-A8E0-68991092252B}" srcOrd="0" destOrd="0" presId="urn:microsoft.com/office/officeart/2005/8/layout/chevron1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25FDD6EB-82B1-4B75-8D4A-55F05DEB6406}" type="presOf" srcId="{F2A1170F-3719-4004-9F25-5721A92E17AE}" destId="{7CAB6769-0AA0-4D70-8891-E51DE41C1AA1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FA09D782-9568-426D-9562-E0AE6190CDD2}" type="presOf" srcId="{6E008CEF-796C-4183-8258-F9DFE6388002}" destId="{DBC42F06-893E-4A69-8303-BC18A19499B0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B14D1F6F-756B-4516-8EC3-17ED8D0E2D82}" type="presOf" srcId="{2EB7A5A3-88D8-4225-90F8-0CBF52BEDCCE}" destId="{4C5FF3AC-D32B-4790-8CBB-F061240F241B}" srcOrd="0" destOrd="0" presId="urn:microsoft.com/office/officeart/2005/8/layout/chevron1"/>
    <dgm:cxn modelId="{FB1E513F-2120-4659-A5BD-23A5F864B706}" type="presOf" srcId="{CD2DE220-D9A6-4C70-8617-910DB46F203E}" destId="{6A7E4F22-72F7-4183-802C-AD05042B1B0A}" srcOrd="0" destOrd="0" presId="urn:microsoft.com/office/officeart/2005/8/layout/chevron1"/>
    <dgm:cxn modelId="{26AB6FDD-6BB0-4C14-B257-1B766B84C3EE}" type="presOf" srcId="{08BC0C4E-9191-445E-A0B5-8B16C0999844}" destId="{BC902C47-6528-4A22-A3AA-E3062789E396}" srcOrd="0" destOrd="0" presId="urn:microsoft.com/office/officeart/2005/8/layout/chevron1"/>
    <dgm:cxn modelId="{C968F9DD-30E0-44B2-B357-56402C8D64C7}" type="presOf" srcId="{56F0602E-ABE9-4606-9BFB-C99877391650}" destId="{2913E8C5-9023-4BD3-9A3C-F7E1D37BCDC3}" srcOrd="0" destOrd="0" presId="urn:microsoft.com/office/officeart/2005/8/layout/chevron1"/>
    <dgm:cxn modelId="{20B98902-C100-4198-B1C9-4A2AE0AC36B8}" type="presOf" srcId="{BF376CD9-7A81-4445-BA8E-B073A1E1BE9E}" destId="{2C1B6677-ED1A-459E-A758-B4C349E45BA6}" srcOrd="0" destOrd="0" presId="urn:microsoft.com/office/officeart/2005/8/layout/chevron1"/>
    <dgm:cxn modelId="{B5BE51EF-C990-4107-90AA-B30875019281}" type="presParOf" srcId="{4C5FF3AC-D32B-4790-8CBB-F061240F241B}" destId="{2913E8C5-9023-4BD3-9A3C-F7E1D37BCDC3}" srcOrd="0" destOrd="0" presId="urn:microsoft.com/office/officeart/2005/8/layout/chevron1"/>
    <dgm:cxn modelId="{D982F5D7-8196-447C-AC3D-30F420DE4855}" type="presParOf" srcId="{4C5FF3AC-D32B-4790-8CBB-F061240F241B}" destId="{AE3027F5-FA5E-4E66-84DB-FAAB40461692}" srcOrd="1" destOrd="0" presId="urn:microsoft.com/office/officeart/2005/8/layout/chevron1"/>
    <dgm:cxn modelId="{FF0B19F3-224D-472A-9717-3ED537766DE3}" type="presParOf" srcId="{4C5FF3AC-D32B-4790-8CBB-F061240F241B}" destId="{BC902C47-6528-4A22-A3AA-E3062789E396}" srcOrd="2" destOrd="0" presId="urn:microsoft.com/office/officeart/2005/8/layout/chevron1"/>
    <dgm:cxn modelId="{D2E0BA56-6279-49D8-9B2B-5573A6D5E7C9}" type="presParOf" srcId="{4C5FF3AC-D32B-4790-8CBB-F061240F241B}" destId="{039E24FE-B02F-4B04-826F-FBD3C86EE7F8}" srcOrd="3" destOrd="0" presId="urn:microsoft.com/office/officeart/2005/8/layout/chevron1"/>
    <dgm:cxn modelId="{57EDBDBD-A3DE-41C1-ABF1-E6ADC14E7406}" type="presParOf" srcId="{4C5FF3AC-D32B-4790-8CBB-F061240F241B}" destId="{96854C6F-DB84-4533-A8E0-68991092252B}" srcOrd="4" destOrd="0" presId="urn:microsoft.com/office/officeart/2005/8/layout/chevron1"/>
    <dgm:cxn modelId="{52801954-A26E-451E-8454-77127A4BCC00}" type="presParOf" srcId="{4C5FF3AC-D32B-4790-8CBB-F061240F241B}" destId="{0FEDC5B3-11E8-41B2-A1E3-0E5EF73249A1}" srcOrd="5" destOrd="0" presId="urn:microsoft.com/office/officeart/2005/8/layout/chevron1"/>
    <dgm:cxn modelId="{DFDB9000-16E9-46CF-B9AB-4039587CF181}" type="presParOf" srcId="{4C5FF3AC-D32B-4790-8CBB-F061240F241B}" destId="{7CAB6769-0AA0-4D70-8891-E51DE41C1AA1}" srcOrd="6" destOrd="0" presId="urn:microsoft.com/office/officeart/2005/8/layout/chevron1"/>
    <dgm:cxn modelId="{12B6B837-9F85-475D-96B9-93C120B58064}" type="presParOf" srcId="{4C5FF3AC-D32B-4790-8CBB-F061240F241B}" destId="{086C424C-024B-4ECD-9F1D-873507A4B64E}" srcOrd="7" destOrd="0" presId="urn:microsoft.com/office/officeart/2005/8/layout/chevron1"/>
    <dgm:cxn modelId="{3CEBDF33-9096-4581-931C-926DF3AF6060}" type="presParOf" srcId="{4C5FF3AC-D32B-4790-8CBB-F061240F241B}" destId="{6A7E4F22-72F7-4183-802C-AD05042B1B0A}" srcOrd="8" destOrd="0" presId="urn:microsoft.com/office/officeart/2005/8/layout/chevron1"/>
    <dgm:cxn modelId="{FCA6FE13-4808-4270-BC17-9E26C08022FA}" type="presParOf" srcId="{4C5FF3AC-D32B-4790-8CBB-F061240F241B}" destId="{B6516C03-0906-49F7-BCF8-869ED8A77865}" srcOrd="9" destOrd="0" presId="urn:microsoft.com/office/officeart/2005/8/layout/chevron1"/>
    <dgm:cxn modelId="{DF6EB997-DBA2-4891-9C97-350590B41AB0}" type="presParOf" srcId="{4C5FF3AC-D32B-4790-8CBB-F061240F241B}" destId="{DBC42F06-893E-4A69-8303-BC18A19499B0}" srcOrd="10" destOrd="0" presId="urn:microsoft.com/office/officeart/2005/8/layout/chevron1"/>
    <dgm:cxn modelId="{D5B7095C-9905-4C43-AD6C-DA2819A3B458}" type="presParOf" srcId="{4C5FF3AC-D32B-4790-8CBB-F061240F241B}" destId="{355F5B5F-858C-4115-8142-C9317232A6A8}" srcOrd="11" destOrd="0" presId="urn:microsoft.com/office/officeart/2005/8/layout/chevron1"/>
    <dgm:cxn modelId="{262C2528-E80D-4E2B-8BAE-2C3463F8552D}" type="presParOf" srcId="{4C5FF3AC-D32B-4790-8CBB-F061240F241B}" destId="{2C1B6677-ED1A-459E-A758-B4C349E45BA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8A8D5A-FA57-4E4F-8F9D-651E1E3642B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081424-4F1B-4C32-9176-6429F5BF20E2}">
      <dgm:prSet phldrT="[Text]"/>
      <dgm:spPr/>
      <dgm:t>
        <a:bodyPr/>
        <a:lstStyle/>
        <a:p>
          <a:r>
            <a:rPr lang="en-US" dirty="0" err="1"/>
            <a:t>Encontrar</a:t>
          </a:r>
          <a:r>
            <a:rPr lang="en-US" dirty="0"/>
            <a:t> y </a:t>
          </a:r>
          <a:r>
            <a:rPr lang="en-US" dirty="0" err="1"/>
            <a:t>corregir</a:t>
          </a:r>
          <a:r>
            <a:rPr lang="en-US" dirty="0"/>
            <a:t> Buffer Overflows</a:t>
          </a:r>
        </a:p>
      </dgm:t>
    </dgm:pt>
    <dgm:pt modelId="{DE889DBC-FD2D-497A-821F-F4EECA79BDD0}" type="parTrans" cxnId="{2C650AF2-C071-483E-9840-4AA4D01CF87B}">
      <dgm:prSet/>
      <dgm:spPr/>
      <dgm:t>
        <a:bodyPr/>
        <a:lstStyle/>
        <a:p>
          <a:endParaRPr lang="en-US"/>
        </a:p>
      </dgm:t>
    </dgm:pt>
    <dgm:pt modelId="{CEA7358D-9A77-4A3F-BD45-1F0E476D5520}" type="sibTrans" cxnId="{2C650AF2-C071-483E-9840-4AA4D01CF87B}">
      <dgm:prSet/>
      <dgm:spPr/>
      <dgm:t>
        <a:bodyPr/>
        <a:lstStyle/>
        <a:p>
          <a:endParaRPr lang="en-US"/>
        </a:p>
      </dgm:t>
    </dgm:pt>
    <dgm:pt modelId="{8BB40716-0630-46A0-B1B6-334AEB1BE6CD}">
      <dgm:prSet phldrT="[Text]"/>
      <dgm:spPr/>
      <dgm:t>
        <a:bodyPr/>
        <a:lstStyle/>
        <a:p>
          <a:r>
            <a:rPr lang="en-US" dirty="0" err="1"/>
            <a:t>Reducir</a:t>
          </a:r>
          <a:r>
            <a:rPr lang="en-US" dirty="0"/>
            <a:t> la </a:t>
          </a:r>
          <a:r>
            <a:rPr lang="en-US" dirty="0" err="1"/>
            <a:t>superfie</a:t>
          </a:r>
          <a:r>
            <a:rPr lang="en-US" dirty="0"/>
            <a:t> de </a:t>
          </a:r>
          <a:r>
            <a:rPr lang="en-US" dirty="0" err="1"/>
            <a:t>ataque</a:t>
          </a:r>
          <a:r>
            <a:rPr lang="en-US" dirty="0"/>
            <a:t> e </a:t>
          </a:r>
          <a:r>
            <a:rPr lang="en-US" dirty="0" err="1"/>
            <a:t>implementar</a:t>
          </a:r>
          <a:r>
            <a:rPr lang="en-US" dirty="0"/>
            <a:t> </a:t>
          </a:r>
          <a:r>
            <a:rPr lang="en-US" dirty="0" err="1"/>
            <a:t>menor</a:t>
          </a:r>
          <a:r>
            <a:rPr lang="en-US" dirty="0"/>
            <a:t> </a:t>
          </a:r>
          <a:r>
            <a:rPr lang="en-US" dirty="0" err="1"/>
            <a:t>privilegio</a:t>
          </a:r>
          <a:endParaRPr lang="en-US" dirty="0"/>
        </a:p>
      </dgm:t>
    </dgm:pt>
    <dgm:pt modelId="{58060913-5CD4-4D07-AA31-9CA00C67ADCC}" type="parTrans" cxnId="{D53B50DC-F6A5-4450-9B9A-8CD59D2CA731}">
      <dgm:prSet/>
      <dgm:spPr/>
      <dgm:t>
        <a:bodyPr/>
        <a:lstStyle/>
        <a:p>
          <a:endParaRPr lang="en-US"/>
        </a:p>
      </dgm:t>
    </dgm:pt>
    <dgm:pt modelId="{B9B5EADB-02D6-4A1B-AE68-F0CFCEC8F97D}" type="sibTrans" cxnId="{D53B50DC-F6A5-4450-9B9A-8CD59D2CA731}">
      <dgm:prSet/>
      <dgm:spPr/>
      <dgm:t>
        <a:bodyPr/>
        <a:lstStyle/>
        <a:p>
          <a:endParaRPr lang="en-US"/>
        </a:p>
      </dgm:t>
    </dgm:pt>
    <dgm:pt modelId="{FE9E04CD-C948-4542-B355-8D09676EC0C8}">
      <dgm:prSet phldrT="[Text]"/>
      <dgm:spPr/>
      <dgm:t>
        <a:bodyPr/>
        <a:lstStyle/>
        <a:p>
          <a:r>
            <a:rPr lang="en-US" dirty="0" err="1"/>
            <a:t>Buscar</a:t>
          </a:r>
          <a:r>
            <a:rPr lang="en-US" dirty="0"/>
            <a:t> </a:t>
          </a:r>
          <a:r>
            <a:rPr lang="en-US" dirty="0" err="1"/>
            <a:t>funciones</a:t>
          </a:r>
          <a:r>
            <a:rPr lang="en-US" dirty="0"/>
            <a:t> </a:t>
          </a:r>
          <a:r>
            <a:rPr lang="en-US" dirty="0" err="1"/>
            <a:t>peligrosas</a:t>
          </a:r>
          <a:r>
            <a:rPr lang="en-US" dirty="0"/>
            <a:t> y </a:t>
          </a:r>
          <a:r>
            <a:rPr lang="en-US" dirty="0" err="1"/>
            <a:t>determinar</a:t>
          </a:r>
          <a:r>
            <a:rPr lang="en-US" dirty="0"/>
            <a:t> el </a:t>
          </a:r>
          <a:r>
            <a:rPr lang="en-US" dirty="0" err="1"/>
            <a:t>origen</a:t>
          </a:r>
          <a:r>
            <a:rPr lang="en-US" dirty="0"/>
            <a:t> de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datos</a:t>
          </a:r>
          <a:endParaRPr lang="en-US" dirty="0"/>
        </a:p>
      </dgm:t>
    </dgm:pt>
    <dgm:pt modelId="{92D7F9AA-6013-4046-9DD0-81E1B106D5B1}" type="parTrans" cxnId="{A20CE0F7-29C6-4884-9639-1E57B547A3A4}">
      <dgm:prSet/>
      <dgm:spPr/>
      <dgm:t>
        <a:bodyPr/>
        <a:lstStyle/>
        <a:p>
          <a:endParaRPr lang="en-US"/>
        </a:p>
      </dgm:t>
    </dgm:pt>
    <dgm:pt modelId="{E1C1289E-3FF0-42BE-BC48-2EA56F8F88EA}" type="sibTrans" cxnId="{A20CE0F7-29C6-4884-9639-1E57B547A3A4}">
      <dgm:prSet/>
      <dgm:spPr/>
      <dgm:t>
        <a:bodyPr/>
        <a:lstStyle/>
        <a:p>
          <a:endParaRPr lang="en-US"/>
        </a:p>
      </dgm:t>
    </dgm:pt>
    <dgm:pt modelId="{12516D71-D0BA-44A6-A7DC-9FF8A1F4AE76}">
      <dgm:prSet phldrT="[Text]"/>
      <dgm:spPr/>
      <dgm:t>
        <a:bodyPr/>
        <a:lstStyle/>
        <a:p>
          <a:r>
            <a:rPr lang="en-US" dirty="0" err="1"/>
            <a:t>Usar</a:t>
          </a:r>
          <a:r>
            <a:rPr lang="en-US" dirty="0"/>
            <a:t> </a:t>
          </a:r>
          <a:r>
            <a:rPr lang="en-US" dirty="0" err="1"/>
            <a:t>librerias</a:t>
          </a:r>
          <a:r>
            <a:rPr lang="en-US" dirty="0"/>
            <a:t> </a:t>
          </a:r>
          <a:r>
            <a:rPr lang="en-US" dirty="0" err="1"/>
            <a:t>seguras</a:t>
          </a:r>
          <a:endParaRPr lang="en-US" dirty="0"/>
        </a:p>
      </dgm:t>
    </dgm:pt>
    <dgm:pt modelId="{EE7B47C4-24FF-4CC2-BAF7-9C6E474E2136}" type="parTrans" cxnId="{131D52C1-AADD-450F-8D02-24C95139F7F7}">
      <dgm:prSet/>
      <dgm:spPr/>
      <dgm:t>
        <a:bodyPr/>
        <a:lstStyle/>
        <a:p>
          <a:endParaRPr lang="en-US"/>
        </a:p>
      </dgm:t>
    </dgm:pt>
    <dgm:pt modelId="{CC04F2D8-4224-4A1E-A899-C3EB0860D016}" type="sibTrans" cxnId="{131D52C1-AADD-450F-8D02-24C95139F7F7}">
      <dgm:prSet/>
      <dgm:spPr/>
      <dgm:t>
        <a:bodyPr/>
        <a:lstStyle/>
        <a:p>
          <a:endParaRPr lang="en-US"/>
        </a:p>
      </dgm:t>
    </dgm:pt>
    <dgm:pt modelId="{D201866C-0957-4726-A974-DD013CCD5B65}">
      <dgm:prSet phldrT="[Text]"/>
      <dgm:spPr/>
      <dgm:t>
        <a:bodyPr/>
        <a:lstStyle/>
        <a:p>
          <a:r>
            <a:rPr lang="en-US" dirty="0" err="1"/>
            <a:t>Usar</a:t>
          </a:r>
          <a:r>
            <a:rPr lang="en-US" dirty="0"/>
            <a:t> las </a:t>
          </a:r>
          <a:r>
            <a:rPr lang="en-US" dirty="0" err="1"/>
            <a:t>protecciones</a:t>
          </a:r>
          <a:r>
            <a:rPr lang="en-US" dirty="0"/>
            <a:t> del </a:t>
          </a:r>
          <a:r>
            <a:rPr lang="en-US" dirty="0" err="1"/>
            <a:t>compilador</a:t>
          </a:r>
          <a:endParaRPr lang="en-US" dirty="0"/>
        </a:p>
      </dgm:t>
    </dgm:pt>
    <dgm:pt modelId="{7A9BEBEC-FD1D-43C9-9738-B488A1687777}" type="parTrans" cxnId="{A2EB2EC3-1C4E-42EF-B0D5-CD448AECEA6A}">
      <dgm:prSet/>
      <dgm:spPr/>
      <dgm:t>
        <a:bodyPr/>
        <a:lstStyle/>
        <a:p>
          <a:endParaRPr lang="en-US"/>
        </a:p>
      </dgm:t>
    </dgm:pt>
    <dgm:pt modelId="{6EFB6E8C-876E-467C-914B-BB0519354AFD}" type="sibTrans" cxnId="{A2EB2EC3-1C4E-42EF-B0D5-CD448AECEA6A}">
      <dgm:prSet/>
      <dgm:spPr/>
      <dgm:t>
        <a:bodyPr/>
        <a:lstStyle/>
        <a:p>
          <a:endParaRPr lang="en-US"/>
        </a:p>
      </dgm:t>
    </dgm:pt>
    <dgm:pt modelId="{62E2DBAE-C42F-4FC8-B983-1216346C7382}">
      <dgm:prSet phldrT="[Text]"/>
      <dgm:spPr/>
      <dgm:t>
        <a:bodyPr/>
        <a:lstStyle/>
        <a:p>
          <a:r>
            <a:rPr lang="en-US" dirty="0" err="1"/>
            <a:t>Utilizar</a:t>
          </a:r>
          <a:r>
            <a:rPr lang="en-US" dirty="0"/>
            <a:t> </a:t>
          </a:r>
          <a:r>
            <a:rPr lang="en-US" dirty="0" err="1"/>
            <a:t>herramientas</a:t>
          </a:r>
          <a:r>
            <a:rPr lang="en-US" dirty="0"/>
            <a:t> de </a:t>
          </a:r>
          <a:r>
            <a:rPr lang="en-US" dirty="0" err="1"/>
            <a:t>análisis</a:t>
          </a:r>
          <a:r>
            <a:rPr lang="en-US" dirty="0"/>
            <a:t> </a:t>
          </a:r>
          <a:r>
            <a:rPr lang="en-US" dirty="0" err="1"/>
            <a:t>estático</a:t>
          </a:r>
          <a:r>
            <a:rPr lang="en-US" dirty="0"/>
            <a:t> de </a:t>
          </a:r>
          <a:r>
            <a:rPr lang="en-US" dirty="0" err="1"/>
            <a:t>código</a:t>
          </a:r>
          <a:endParaRPr lang="en-US" dirty="0"/>
        </a:p>
      </dgm:t>
    </dgm:pt>
    <dgm:pt modelId="{F597AFEB-D5F0-4ED4-BD53-37B863DF46F0}" type="parTrans" cxnId="{A19CA185-915D-4176-8D96-5DF097D1730B}">
      <dgm:prSet/>
      <dgm:spPr/>
      <dgm:t>
        <a:bodyPr/>
        <a:lstStyle/>
        <a:p>
          <a:endParaRPr lang="en-US"/>
        </a:p>
      </dgm:t>
    </dgm:pt>
    <dgm:pt modelId="{6099CFCC-96A0-41C8-ABDC-8A3CFB701CB2}" type="sibTrans" cxnId="{A19CA185-915D-4176-8D96-5DF097D1730B}">
      <dgm:prSet/>
      <dgm:spPr/>
      <dgm:t>
        <a:bodyPr/>
        <a:lstStyle/>
        <a:p>
          <a:endParaRPr lang="en-US"/>
        </a:p>
      </dgm:t>
    </dgm:pt>
    <dgm:pt modelId="{278B8148-6B56-4029-8110-D6BC4CB7C219}">
      <dgm:prSet phldrT="[Text]"/>
      <dgm:spPr/>
      <dgm:t>
        <a:bodyPr/>
        <a:lstStyle/>
        <a:p>
          <a:r>
            <a:rPr lang="en-US" dirty="0"/>
            <a:t>Fuzz Testing</a:t>
          </a:r>
        </a:p>
      </dgm:t>
    </dgm:pt>
    <dgm:pt modelId="{18E0DD48-7C94-4ECC-9FB2-5EF87236AD34}" type="parTrans" cxnId="{4B11AF8E-6452-4E3F-AAC8-AEFB3285C662}">
      <dgm:prSet/>
      <dgm:spPr/>
      <dgm:t>
        <a:bodyPr/>
        <a:lstStyle/>
        <a:p>
          <a:endParaRPr lang="en-US"/>
        </a:p>
      </dgm:t>
    </dgm:pt>
    <dgm:pt modelId="{19C3BCE8-62ED-4551-97D1-DC47D7182484}" type="sibTrans" cxnId="{4B11AF8E-6452-4E3F-AAC8-AEFB3285C662}">
      <dgm:prSet/>
      <dgm:spPr/>
      <dgm:t>
        <a:bodyPr/>
        <a:lstStyle/>
        <a:p>
          <a:endParaRPr lang="en-US"/>
        </a:p>
      </dgm:t>
    </dgm:pt>
    <dgm:pt modelId="{C00B4A62-4B89-419B-863B-5E9ADAF18BBF}" type="pres">
      <dgm:prSet presAssocID="{078A8D5A-FA57-4E4F-8F9D-651E1E3642B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39F272-7F0C-4A83-93F7-678F677DFB07}" type="pres">
      <dgm:prSet presAssocID="{E8081424-4F1B-4C32-9176-6429F5BF20E2}" presName="centerShape" presStyleLbl="node0" presStyleIdx="0" presStyleCnt="1"/>
      <dgm:spPr/>
    </dgm:pt>
    <dgm:pt modelId="{0FA8B366-2DED-4016-9362-F1F5D5F9F60D}" type="pres">
      <dgm:prSet presAssocID="{58060913-5CD4-4D07-AA31-9CA00C67ADCC}" presName="parTrans" presStyleLbl="bgSibTrans2D1" presStyleIdx="0" presStyleCnt="6"/>
      <dgm:spPr/>
    </dgm:pt>
    <dgm:pt modelId="{582C24F5-D287-4C8D-803C-9DDE826C959D}" type="pres">
      <dgm:prSet presAssocID="{8BB40716-0630-46A0-B1B6-334AEB1BE6CD}" presName="node" presStyleLbl="node1" presStyleIdx="0" presStyleCnt="6">
        <dgm:presLayoutVars>
          <dgm:bulletEnabled val="1"/>
        </dgm:presLayoutVars>
      </dgm:prSet>
      <dgm:spPr/>
    </dgm:pt>
    <dgm:pt modelId="{A611DA22-BB22-4576-80E3-7E10113F178B}" type="pres">
      <dgm:prSet presAssocID="{92D7F9AA-6013-4046-9DD0-81E1B106D5B1}" presName="parTrans" presStyleLbl="bgSibTrans2D1" presStyleIdx="1" presStyleCnt="6"/>
      <dgm:spPr/>
    </dgm:pt>
    <dgm:pt modelId="{F027D6DA-38A1-4F16-BF5B-502DACE70935}" type="pres">
      <dgm:prSet presAssocID="{FE9E04CD-C948-4542-B355-8D09676EC0C8}" presName="node" presStyleLbl="node1" presStyleIdx="1" presStyleCnt="6">
        <dgm:presLayoutVars>
          <dgm:bulletEnabled val="1"/>
        </dgm:presLayoutVars>
      </dgm:prSet>
      <dgm:spPr/>
    </dgm:pt>
    <dgm:pt modelId="{2131EBBC-D844-4ABB-87CE-F4AE14452BA8}" type="pres">
      <dgm:prSet presAssocID="{EE7B47C4-24FF-4CC2-BAF7-9C6E474E2136}" presName="parTrans" presStyleLbl="bgSibTrans2D1" presStyleIdx="2" presStyleCnt="6"/>
      <dgm:spPr/>
    </dgm:pt>
    <dgm:pt modelId="{F6C4937D-DB6E-4FA6-A027-DB6A7EE29810}" type="pres">
      <dgm:prSet presAssocID="{12516D71-D0BA-44A6-A7DC-9FF8A1F4AE76}" presName="node" presStyleLbl="node1" presStyleIdx="2" presStyleCnt="6">
        <dgm:presLayoutVars>
          <dgm:bulletEnabled val="1"/>
        </dgm:presLayoutVars>
      </dgm:prSet>
      <dgm:spPr/>
    </dgm:pt>
    <dgm:pt modelId="{BC98B1D8-A670-4410-9E50-5AB59A863BDD}" type="pres">
      <dgm:prSet presAssocID="{7A9BEBEC-FD1D-43C9-9738-B488A1687777}" presName="parTrans" presStyleLbl="bgSibTrans2D1" presStyleIdx="3" presStyleCnt="6"/>
      <dgm:spPr/>
    </dgm:pt>
    <dgm:pt modelId="{DDE90C8B-7845-4A13-9BF0-D9137E51E1C7}" type="pres">
      <dgm:prSet presAssocID="{D201866C-0957-4726-A974-DD013CCD5B65}" presName="node" presStyleLbl="node1" presStyleIdx="3" presStyleCnt="6">
        <dgm:presLayoutVars>
          <dgm:bulletEnabled val="1"/>
        </dgm:presLayoutVars>
      </dgm:prSet>
      <dgm:spPr/>
    </dgm:pt>
    <dgm:pt modelId="{A15F49C3-B7B2-4993-B945-BF1CBC4D4AC4}" type="pres">
      <dgm:prSet presAssocID="{F597AFEB-D5F0-4ED4-BD53-37B863DF46F0}" presName="parTrans" presStyleLbl="bgSibTrans2D1" presStyleIdx="4" presStyleCnt="6"/>
      <dgm:spPr/>
    </dgm:pt>
    <dgm:pt modelId="{8A2942BE-3BCC-4EC6-AC12-BD2DD6247FC7}" type="pres">
      <dgm:prSet presAssocID="{62E2DBAE-C42F-4FC8-B983-1216346C7382}" presName="node" presStyleLbl="node1" presStyleIdx="4" presStyleCnt="6">
        <dgm:presLayoutVars>
          <dgm:bulletEnabled val="1"/>
        </dgm:presLayoutVars>
      </dgm:prSet>
      <dgm:spPr/>
    </dgm:pt>
    <dgm:pt modelId="{C4FA639B-8868-4CDD-827A-50EFBB7FB4AA}" type="pres">
      <dgm:prSet presAssocID="{18E0DD48-7C94-4ECC-9FB2-5EF87236AD34}" presName="parTrans" presStyleLbl="bgSibTrans2D1" presStyleIdx="5" presStyleCnt="6"/>
      <dgm:spPr/>
    </dgm:pt>
    <dgm:pt modelId="{6B78D5A7-72A1-44C2-B63E-3B99C7C34B7B}" type="pres">
      <dgm:prSet presAssocID="{278B8148-6B56-4029-8110-D6BC4CB7C219}" presName="node" presStyleLbl="node1" presStyleIdx="5" presStyleCnt="6">
        <dgm:presLayoutVars>
          <dgm:bulletEnabled val="1"/>
        </dgm:presLayoutVars>
      </dgm:prSet>
      <dgm:spPr/>
    </dgm:pt>
  </dgm:ptLst>
  <dgm:cxnLst>
    <dgm:cxn modelId="{18AC6EF2-1186-4CBC-A33E-644B6579E4CA}" type="presOf" srcId="{18E0DD48-7C94-4ECC-9FB2-5EF87236AD34}" destId="{C4FA639B-8868-4CDD-827A-50EFBB7FB4AA}" srcOrd="0" destOrd="0" presId="urn:microsoft.com/office/officeart/2005/8/layout/radial4"/>
    <dgm:cxn modelId="{6B58062E-6FAE-4EC0-A3BF-B6CEA641EC89}" type="presOf" srcId="{E8081424-4F1B-4C32-9176-6429F5BF20E2}" destId="{D239F272-7F0C-4A83-93F7-678F677DFB07}" srcOrd="0" destOrd="0" presId="urn:microsoft.com/office/officeart/2005/8/layout/radial4"/>
    <dgm:cxn modelId="{A2EB2EC3-1C4E-42EF-B0D5-CD448AECEA6A}" srcId="{E8081424-4F1B-4C32-9176-6429F5BF20E2}" destId="{D201866C-0957-4726-A974-DD013CCD5B65}" srcOrd="3" destOrd="0" parTransId="{7A9BEBEC-FD1D-43C9-9738-B488A1687777}" sibTransId="{6EFB6E8C-876E-467C-914B-BB0519354AFD}"/>
    <dgm:cxn modelId="{5F28B1B9-3A64-4492-B1A3-A2D83F5AD040}" type="presOf" srcId="{FE9E04CD-C948-4542-B355-8D09676EC0C8}" destId="{F027D6DA-38A1-4F16-BF5B-502DACE70935}" srcOrd="0" destOrd="0" presId="urn:microsoft.com/office/officeart/2005/8/layout/radial4"/>
    <dgm:cxn modelId="{300373B3-C380-4BD1-A8B2-5280245B0CBD}" type="presOf" srcId="{7A9BEBEC-FD1D-43C9-9738-B488A1687777}" destId="{BC98B1D8-A670-4410-9E50-5AB59A863BDD}" srcOrd="0" destOrd="0" presId="urn:microsoft.com/office/officeart/2005/8/layout/radial4"/>
    <dgm:cxn modelId="{A19CA185-915D-4176-8D96-5DF097D1730B}" srcId="{E8081424-4F1B-4C32-9176-6429F5BF20E2}" destId="{62E2DBAE-C42F-4FC8-B983-1216346C7382}" srcOrd="4" destOrd="0" parTransId="{F597AFEB-D5F0-4ED4-BD53-37B863DF46F0}" sibTransId="{6099CFCC-96A0-41C8-ABDC-8A3CFB701CB2}"/>
    <dgm:cxn modelId="{7EAED999-A98C-470D-A209-DF04CB065ED0}" type="presOf" srcId="{D201866C-0957-4726-A974-DD013CCD5B65}" destId="{DDE90C8B-7845-4A13-9BF0-D9137E51E1C7}" srcOrd="0" destOrd="0" presId="urn:microsoft.com/office/officeart/2005/8/layout/radial4"/>
    <dgm:cxn modelId="{D087AF97-FD30-49CB-B0E3-710E119060EE}" type="presOf" srcId="{278B8148-6B56-4029-8110-D6BC4CB7C219}" destId="{6B78D5A7-72A1-44C2-B63E-3B99C7C34B7B}" srcOrd="0" destOrd="0" presId="urn:microsoft.com/office/officeart/2005/8/layout/radial4"/>
    <dgm:cxn modelId="{D53B50DC-F6A5-4450-9B9A-8CD59D2CA731}" srcId="{E8081424-4F1B-4C32-9176-6429F5BF20E2}" destId="{8BB40716-0630-46A0-B1B6-334AEB1BE6CD}" srcOrd="0" destOrd="0" parTransId="{58060913-5CD4-4D07-AA31-9CA00C67ADCC}" sibTransId="{B9B5EADB-02D6-4A1B-AE68-F0CFCEC8F97D}"/>
    <dgm:cxn modelId="{A20CE0F7-29C6-4884-9639-1E57B547A3A4}" srcId="{E8081424-4F1B-4C32-9176-6429F5BF20E2}" destId="{FE9E04CD-C948-4542-B355-8D09676EC0C8}" srcOrd="1" destOrd="0" parTransId="{92D7F9AA-6013-4046-9DD0-81E1B106D5B1}" sibTransId="{E1C1289E-3FF0-42BE-BC48-2EA56F8F88EA}"/>
    <dgm:cxn modelId="{2C650AF2-C071-483E-9840-4AA4D01CF87B}" srcId="{078A8D5A-FA57-4E4F-8F9D-651E1E3642B5}" destId="{E8081424-4F1B-4C32-9176-6429F5BF20E2}" srcOrd="0" destOrd="0" parTransId="{DE889DBC-FD2D-497A-821F-F4EECA79BDD0}" sibTransId="{CEA7358D-9A77-4A3F-BD45-1F0E476D5520}"/>
    <dgm:cxn modelId="{8163443C-EC03-486B-82C3-163DFA0F7C32}" type="presOf" srcId="{078A8D5A-FA57-4E4F-8F9D-651E1E3642B5}" destId="{C00B4A62-4B89-419B-863B-5E9ADAF18BBF}" srcOrd="0" destOrd="0" presId="urn:microsoft.com/office/officeart/2005/8/layout/radial4"/>
    <dgm:cxn modelId="{B67F8B54-20F4-4C90-A200-8238AF4A7A13}" type="presOf" srcId="{8BB40716-0630-46A0-B1B6-334AEB1BE6CD}" destId="{582C24F5-D287-4C8D-803C-9DDE826C959D}" srcOrd="0" destOrd="0" presId="urn:microsoft.com/office/officeart/2005/8/layout/radial4"/>
    <dgm:cxn modelId="{AEC305D5-430F-4B41-8C5A-0CCF1B9A5F6C}" type="presOf" srcId="{58060913-5CD4-4D07-AA31-9CA00C67ADCC}" destId="{0FA8B366-2DED-4016-9362-F1F5D5F9F60D}" srcOrd="0" destOrd="0" presId="urn:microsoft.com/office/officeart/2005/8/layout/radial4"/>
    <dgm:cxn modelId="{9C421B72-BB1F-4F95-8AAD-EC6973D42FB7}" type="presOf" srcId="{92D7F9AA-6013-4046-9DD0-81E1B106D5B1}" destId="{A611DA22-BB22-4576-80E3-7E10113F178B}" srcOrd="0" destOrd="0" presId="urn:microsoft.com/office/officeart/2005/8/layout/radial4"/>
    <dgm:cxn modelId="{1DCEAACC-ED30-4116-B31A-DDC398409EEC}" type="presOf" srcId="{62E2DBAE-C42F-4FC8-B983-1216346C7382}" destId="{8A2942BE-3BCC-4EC6-AC12-BD2DD6247FC7}" srcOrd="0" destOrd="0" presId="urn:microsoft.com/office/officeart/2005/8/layout/radial4"/>
    <dgm:cxn modelId="{4B11AF8E-6452-4E3F-AAC8-AEFB3285C662}" srcId="{E8081424-4F1B-4C32-9176-6429F5BF20E2}" destId="{278B8148-6B56-4029-8110-D6BC4CB7C219}" srcOrd="5" destOrd="0" parTransId="{18E0DD48-7C94-4ECC-9FB2-5EF87236AD34}" sibTransId="{19C3BCE8-62ED-4551-97D1-DC47D7182484}"/>
    <dgm:cxn modelId="{0424EEB8-B242-4050-845B-6911CC00C891}" type="presOf" srcId="{EE7B47C4-24FF-4CC2-BAF7-9C6E474E2136}" destId="{2131EBBC-D844-4ABB-87CE-F4AE14452BA8}" srcOrd="0" destOrd="0" presId="urn:microsoft.com/office/officeart/2005/8/layout/radial4"/>
    <dgm:cxn modelId="{131D52C1-AADD-450F-8D02-24C95139F7F7}" srcId="{E8081424-4F1B-4C32-9176-6429F5BF20E2}" destId="{12516D71-D0BA-44A6-A7DC-9FF8A1F4AE76}" srcOrd="2" destOrd="0" parTransId="{EE7B47C4-24FF-4CC2-BAF7-9C6E474E2136}" sibTransId="{CC04F2D8-4224-4A1E-A899-C3EB0860D016}"/>
    <dgm:cxn modelId="{98C9F551-CBA5-41EB-9E19-D2666CD252B5}" type="presOf" srcId="{12516D71-D0BA-44A6-A7DC-9FF8A1F4AE76}" destId="{F6C4937D-DB6E-4FA6-A027-DB6A7EE29810}" srcOrd="0" destOrd="0" presId="urn:microsoft.com/office/officeart/2005/8/layout/radial4"/>
    <dgm:cxn modelId="{7D533AB5-0D6D-414F-B6E6-99C1D36EDB41}" type="presOf" srcId="{F597AFEB-D5F0-4ED4-BD53-37B863DF46F0}" destId="{A15F49C3-B7B2-4993-B945-BF1CBC4D4AC4}" srcOrd="0" destOrd="0" presId="urn:microsoft.com/office/officeart/2005/8/layout/radial4"/>
    <dgm:cxn modelId="{8184B5C0-D4D3-41FC-8668-3EE55A012D04}" type="presParOf" srcId="{C00B4A62-4B89-419B-863B-5E9ADAF18BBF}" destId="{D239F272-7F0C-4A83-93F7-678F677DFB07}" srcOrd="0" destOrd="0" presId="urn:microsoft.com/office/officeart/2005/8/layout/radial4"/>
    <dgm:cxn modelId="{6539E111-BA29-457B-915C-D7D9478CCBC4}" type="presParOf" srcId="{C00B4A62-4B89-419B-863B-5E9ADAF18BBF}" destId="{0FA8B366-2DED-4016-9362-F1F5D5F9F60D}" srcOrd="1" destOrd="0" presId="urn:microsoft.com/office/officeart/2005/8/layout/radial4"/>
    <dgm:cxn modelId="{FBA7E972-EB11-446E-80D9-FB8594CD7FE6}" type="presParOf" srcId="{C00B4A62-4B89-419B-863B-5E9ADAF18BBF}" destId="{582C24F5-D287-4C8D-803C-9DDE826C959D}" srcOrd="2" destOrd="0" presId="urn:microsoft.com/office/officeart/2005/8/layout/radial4"/>
    <dgm:cxn modelId="{9C072A04-D30F-4534-9B68-0D45D4B3944A}" type="presParOf" srcId="{C00B4A62-4B89-419B-863B-5E9ADAF18BBF}" destId="{A611DA22-BB22-4576-80E3-7E10113F178B}" srcOrd="3" destOrd="0" presId="urn:microsoft.com/office/officeart/2005/8/layout/radial4"/>
    <dgm:cxn modelId="{D006A6C9-9990-47EB-A36E-0D33AC806DA6}" type="presParOf" srcId="{C00B4A62-4B89-419B-863B-5E9ADAF18BBF}" destId="{F027D6DA-38A1-4F16-BF5B-502DACE70935}" srcOrd="4" destOrd="0" presId="urn:microsoft.com/office/officeart/2005/8/layout/radial4"/>
    <dgm:cxn modelId="{08C91050-D73D-4BB4-93F9-FFC68E783FC1}" type="presParOf" srcId="{C00B4A62-4B89-419B-863B-5E9ADAF18BBF}" destId="{2131EBBC-D844-4ABB-87CE-F4AE14452BA8}" srcOrd="5" destOrd="0" presId="urn:microsoft.com/office/officeart/2005/8/layout/radial4"/>
    <dgm:cxn modelId="{D16C0A37-36FC-4EFC-99F9-A5EC5A5F0BB8}" type="presParOf" srcId="{C00B4A62-4B89-419B-863B-5E9ADAF18BBF}" destId="{F6C4937D-DB6E-4FA6-A027-DB6A7EE29810}" srcOrd="6" destOrd="0" presId="urn:microsoft.com/office/officeart/2005/8/layout/radial4"/>
    <dgm:cxn modelId="{B8135E51-5409-45CC-873A-44B680388154}" type="presParOf" srcId="{C00B4A62-4B89-419B-863B-5E9ADAF18BBF}" destId="{BC98B1D8-A670-4410-9E50-5AB59A863BDD}" srcOrd="7" destOrd="0" presId="urn:microsoft.com/office/officeart/2005/8/layout/radial4"/>
    <dgm:cxn modelId="{7B42BB50-29FE-4F41-BDAB-E0C1F8A323BA}" type="presParOf" srcId="{C00B4A62-4B89-419B-863B-5E9ADAF18BBF}" destId="{DDE90C8B-7845-4A13-9BF0-D9137E51E1C7}" srcOrd="8" destOrd="0" presId="urn:microsoft.com/office/officeart/2005/8/layout/radial4"/>
    <dgm:cxn modelId="{7DA8DB5D-D110-453D-B0CA-46F21C87C515}" type="presParOf" srcId="{C00B4A62-4B89-419B-863B-5E9ADAF18BBF}" destId="{A15F49C3-B7B2-4993-B945-BF1CBC4D4AC4}" srcOrd="9" destOrd="0" presId="urn:microsoft.com/office/officeart/2005/8/layout/radial4"/>
    <dgm:cxn modelId="{83BBEDDF-75E9-422F-A672-97A43BBCCA33}" type="presParOf" srcId="{C00B4A62-4B89-419B-863B-5E9ADAF18BBF}" destId="{8A2942BE-3BCC-4EC6-AC12-BD2DD6247FC7}" srcOrd="10" destOrd="0" presId="urn:microsoft.com/office/officeart/2005/8/layout/radial4"/>
    <dgm:cxn modelId="{A199E71D-E2BB-4C12-8742-F1FF2CE4BCED}" type="presParOf" srcId="{C00B4A62-4B89-419B-863B-5E9ADAF18BBF}" destId="{C4FA639B-8868-4CDD-827A-50EFBB7FB4AA}" srcOrd="11" destOrd="0" presId="urn:microsoft.com/office/officeart/2005/8/layout/radial4"/>
    <dgm:cxn modelId="{C91D6E05-20B1-4D6E-840E-60965784B90A}" type="presParOf" srcId="{C00B4A62-4B89-419B-863B-5E9ADAF18BBF}" destId="{6B78D5A7-72A1-44C2-B63E-3B99C7C34B7B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Formación</a:t>
          </a:r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Requisitos</a:t>
          </a:r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 Diseño</a:t>
          </a:r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s-ES" sz="1200" b="1" noProof="0" dirty="0"/>
            <a:t>Implementación</a:t>
          </a:r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100" b="1" baseline="0" noProof="0" dirty="0"/>
            <a:t>Verificación</a:t>
          </a:r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Lanzamiento</a:t>
          </a:r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300" b="1" baseline="0" noProof="0" dirty="0"/>
            <a:t>Respuesta</a:t>
          </a:r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68602ABE-08AA-4EBA-ADB7-332E936134CF}" type="presOf" srcId="{A27F5FB9-C8B9-4B8C-9AFD-F06CE10D2029}" destId="{96854C6F-DB84-4533-A8E0-68991092252B}" srcOrd="0" destOrd="0" presId="urn:microsoft.com/office/officeart/2005/8/layout/chevron1"/>
    <dgm:cxn modelId="{A15FDEC2-7AAA-4447-A429-821537E673E8}" type="presOf" srcId="{2EB7A5A3-88D8-4225-90F8-0CBF52BEDCCE}" destId="{4C5FF3AC-D32B-4790-8CBB-F061240F241B}" srcOrd="0" destOrd="0" presId="urn:microsoft.com/office/officeart/2005/8/layout/chevron1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2E9CEF39-A776-418D-ADF2-915447CABF06}" type="presOf" srcId="{BF376CD9-7A81-4445-BA8E-B073A1E1BE9E}" destId="{2C1B6677-ED1A-459E-A758-B4C349E45BA6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02AFE22D-A6C7-43F7-AA98-C9B1DDE15FA9}" type="presOf" srcId="{F2A1170F-3719-4004-9F25-5721A92E17AE}" destId="{7CAB6769-0AA0-4D70-8891-E51DE41C1AA1}" srcOrd="0" destOrd="0" presId="urn:microsoft.com/office/officeart/2005/8/layout/chevron1"/>
    <dgm:cxn modelId="{A67E0D8D-C92C-4A03-99FA-0365C75BC6A2}" type="presOf" srcId="{08BC0C4E-9191-445E-A0B5-8B16C0999844}" destId="{BC902C47-6528-4A22-A3AA-E3062789E396}" srcOrd="0" destOrd="0" presId="urn:microsoft.com/office/officeart/2005/8/layout/chevron1"/>
    <dgm:cxn modelId="{8DE01B37-46A0-4E74-82C0-9E85C5254094}" type="presOf" srcId="{56F0602E-ABE9-4606-9BFB-C99877391650}" destId="{2913E8C5-9023-4BD3-9A3C-F7E1D37BCDC3}" srcOrd="0" destOrd="0" presId="urn:microsoft.com/office/officeart/2005/8/layout/chevron1"/>
    <dgm:cxn modelId="{0D0BD256-1B89-4913-9AFE-59AE41525D26}" type="presOf" srcId="{CD2DE220-D9A6-4C70-8617-910DB46F203E}" destId="{6A7E4F22-72F7-4183-802C-AD05042B1B0A}" srcOrd="0" destOrd="0" presId="urn:microsoft.com/office/officeart/2005/8/layout/chevron1"/>
    <dgm:cxn modelId="{595A0791-367A-43B0-8959-4F4B9FC0EF4B}" type="presOf" srcId="{6E008CEF-796C-4183-8258-F9DFE6388002}" destId="{DBC42F06-893E-4A69-8303-BC18A19499B0}" srcOrd="0" destOrd="0" presId="urn:microsoft.com/office/officeart/2005/8/layout/chevron1"/>
    <dgm:cxn modelId="{A79D786C-FF55-45C0-A764-F14CE82FD682}" type="presParOf" srcId="{4C5FF3AC-D32B-4790-8CBB-F061240F241B}" destId="{2913E8C5-9023-4BD3-9A3C-F7E1D37BCDC3}" srcOrd="0" destOrd="0" presId="urn:microsoft.com/office/officeart/2005/8/layout/chevron1"/>
    <dgm:cxn modelId="{F38E5F79-1C34-4A27-B2A6-A94EC70DCAD1}" type="presParOf" srcId="{4C5FF3AC-D32B-4790-8CBB-F061240F241B}" destId="{AE3027F5-FA5E-4E66-84DB-FAAB40461692}" srcOrd="1" destOrd="0" presId="urn:microsoft.com/office/officeart/2005/8/layout/chevron1"/>
    <dgm:cxn modelId="{81D652DA-C62D-4380-9DE4-CF3E5E44C549}" type="presParOf" srcId="{4C5FF3AC-D32B-4790-8CBB-F061240F241B}" destId="{BC902C47-6528-4A22-A3AA-E3062789E396}" srcOrd="2" destOrd="0" presId="urn:microsoft.com/office/officeart/2005/8/layout/chevron1"/>
    <dgm:cxn modelId="{D274A297-F15A-4FF0-A70B-11E741310259}" type="presParOf" srcId="{4C5FF3AC-D32B-4790-8CBB-F061240F241B}" destId="{039E24FE-B02F-4B04-826F-FBD3C86EE7F8}" srcOrd="3" destOrd="0" presId="urn:microsoft.com/office/officeart/2005/8/layout/chevron1"/>
    <dgm:cxn modelId="{DC18C467-12BE-44F4-BC8C-D060DD587509}" type="presParOf" srcId="{4C5FF3AC-D32B-4790-8CBB-F061240F241B}" destId="{96854C6F-DB84-4533-A8E0-68991092252B}" srcOrd="4" destOrd="0" presId="urn:microsoft.com/office/officeart/2005/8/layout/chevron1"/>
    <dgm:cxn modelId="{49E1EF9B-C45A-49E5-81CF-E6311154BDDE}" type="presParOf" srcId="{4C5FF3AC-D32B-4790-8CBB-F061240F241B}" destId="{0FEDC5B3-11E8-41B2-A1E3-0E5EF73249A1}" srcOrd="5" destOrd="0" presId="urn:microsoft.com/office/officeart/2005/8/layout/chevron1"/>
    <dgm:cxn modelId="{96365BB5-ED78-4482-B460-90E686D6FE6A}" type="presParOf" srcId="{4C5FF3AC-D32B-4790-8CBB-F061240F241B}" destId="{7CAB6769-0AA0-4D70-8891-E51DE41C1AA1}" srcOrd="6" destOrd="0" presId="urn:microsoft.com/office/officeart/2005/8/layout/chevron1"/>
    <dgm:cxn modelId="{4E3E6C01-4651-40BA-9BAA-92B2AC1558A1}" type="presParOf" srcId="{4C5FF3AC-D32B-4790-8CBB-F061240F241B}" destId="{086C424C-024B-4ECD-9F1D-873507A4B64E}" srcOrd="7" destOrd="0" presId="urn:microsoft.com/office/officeart/2005/8/layout/chevron1"/>
    <dgm:cxn modelId="{F63702C1-D086-4AEF-9923-0066983078C2}" type="presParOf" srcId="{4C5FF3AC-D32B-4790-8CBB-F061240F241B}" destId="{6A7E4F22-72F7-4183-802C-AD05042B1B0A}" srcOrd="8" destOrd="0" presId="urn:microsoft.com/office/officeart/2005/8/layout/chevron1"/>
    <dgm:cxn modelId="{C348E975-250C-47E6-B92A-C328C5A9438E}" type="presParOf" srcId="{4C5FF3AC-D32B-4790-8CBB-F061240F241B}" destId="{B6516C03-0906-49F7-BCF8-869ED8A77865}" srcOrd="9" destOrd="0" presId="urn:microsoft.com/office/officeart/2005/8/layout/chevron1"/>
    <dgm:cxn modelId="{37158411-3C03-40F0-B7D2-5DFE20F4E945}" type="presParOf" srcId="{4C5FF3AC-D32B-4790-8CBB-F061240F241B}" destId="{DBC42F06-893E-4A69-8303-BC18A19499B0}" srcOrd="10" destOrd="0" presId="urn:microsoft.com/office/officeart/2005/8/layout/chevron1"/>
    <dgm:cxn modelId="{52A14829-BE2E-493D-9567-ABB41F46D288}" type="presParOf" srcId="{4C5FF3AC-D32B-4790-8CBB-F061240F241B}" destId="{355F5B5F-858C-4115-8142-C9317232A6A8}" srcOrd="11" destOrd="0" presId="urn:microsoft.com/office/officeart/2005/8/layout/chevron1"/>
    <dgm:cxn modelId="{B1CA2830-12EC-43D8-BC25-951150D2775B}" type="presParOf" srcId="{4C5FF3AC-D32B-4790-8CBB-F061240F241B}" destId="{2C1B6677-ED1A-459E-A758-B4C349E45BA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Formación</a:t>
          </a:r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Requisitos</a:t>
          </a:r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 Diseño</a:t>
          </a:r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Implementación</a:t>
          </a:r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s-ES" sz="1100" b="1" baseline="0" noProof="0" dirty="0"/>
            <a:t>Verificación</a:t>
          </a:r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Lanzamiento</a:t>
          </a:r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300" b="1" baseline="0" noProof="0" dirty="0"/>
            <a:t>Respuesta</a:t>
          </a:r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AA9E1D11-ED84-4368-A480-62331BEC78B6}" type="presOf" srcId="{08BC0C4E-9191-445E-A0B5-8B16C0999844}" destId="{BC902C47-6528-4A22-A3AA-E3062789E396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B274D7EB-F4E0-432F-B769-06439DDFD3DE}" type="presOf" srcId="{56F0602E-ABE9-4606-9BFB-C99877391650}" destId="{2913E8C5-9023-4BD3-9A3C-F7E1D37BCDC3}" srcOrd="0" destOrd="0" presId="urn:microsoft.com/office/officeart/2005/8/layout/chevron1"/>
    <dgm:cxn modelId="{905875B6-3476-4732-BBB3-33230DA156D6}" type="presOf" srcId="{A27F5FB9-C8B9-4B8C-9AFD-F06CE10D2029}" destId="{96854C6F-DB84-4533-A8E0-68991092252B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F522B2B0-93F7-493F-B0EA-E1B12AA0E20F}" type="presOf" srcId="{6E008CEF-796C-4183-8258-F9DFE6388002}" destId="{DBC42F06-893E-4A69-8303-BC18A19499B0}" srcOrd="0" destOrd="0" presId="urn:microsoft.com/office/officeart/2005/8/layout/chevron1"/>
    <dgm:cxn modelId="{D0AAEE75-E05F-48EA-965F-38C44D472A5D}" type="presOf" srcId="{F2A1170F-3719-4004-9F25-5721A92E17AE}" destId="{7CAB6769-0AA0-4D70-8891-E51DE41C1AA1}" srcOrd="0" destOrd="0" presId="urn:microsoft.com/office/officeart/2005/8/layout/chevron1"/>
    <dgm:cxn modelId="{9E99C17E-8DD1-4CC3-9CA6-62AD23E69C02}" type="presOf" srcId="{2EB7A5A3-88D8-4225-90F8-0CBF52BEDCCE}" destId="{4C5FF3AC-D32B-4790-8CBB-F061240F241B}" srcOrd="0" destOrd="0" presId="urn:microsoft.com/office/officeart/2005/8/layout/chevron1"/>
    <dgm:cxn modelId="{5009D623-FE9C-4471-B152-96D67374D7C5}" type="presOf" srcId="{CD2DE220-D9A6-4C70-8617-910DB46F203E}" destId="{6A7E4F22-72F7-4183-802C-AD05042B1B0A}" srcOrd="0" destOrd="0" presId="urn:microsoft.com/office/officeart/2005/8/layout/chevron1"/>
    <dgm:cxn modelId="{4FEC8857-3AF9-4D7A-A293-A500DDA52B11}" type="presOf" srcId="{BF376CD9-7A81-4445-BA8E-B073A1E1BE9E}" destId="{2C1B6677-ED1A-459E-A758-B4C349E45BA6}" srcOrd="0" destOrd="0" presId="urn:microsoft.com/office/officeart/2005/8/layout/chevron1"/>
    <dgm:cxn modelId="{20A7AA4E-F42F-4F78-91CE-00CFB98CBA4A}" type="presParOf" srcId="{4C5FF3AC-D32B-4790-8CBB-F061240F241B}" destId="{2913E8C5-9023-4BD3-9A3C-F7E1D37BCDC3}" srcOrd="0" destOrd="0" presId="urn:microsoft.com/office/officeart/2005/8/layout/chevron1"/>
    <dgm:cxn modelId="{93711769-26DA-4F05-9D25-40449134A96F}" type="presParOf" srcId="{4C5FF3AC-D32B-4790-8CBB-F061240F241B}" destId="{AE3027F5-FA5E-4E66-84DB-FAAB40461692}" srcOrd="1" destOrd="0" presId="urn:microsoft.com/office/officeart/2005/8/layout/chevron1"/>
    <dgm:cxn modelId="{E7F50D46-EF86-45CE-BAE5-B807B5CF1C8B}" type="presParOf" srcId="{4C5FF3AC-D32B-4790-8CBB-F061240F241B}" destId="{BC902C47-6528-4A22-A3AA-E3062789E396}" srcOrd="2" destOrd="0" presId="urn:microsoft.com/office/officeart/2005/8/layout/chevron1"/>
    <dgm:cxn modelId="{57C13048-73C0-4784-98A7-228D7EF82C80}" type="presParOf" srcId="{4C5FF3AC-D32B-4790-8CBB-F061240F241B}" destId="{039E24FE-B02F-4B04-826F-FBD3C86EE7F8}" srcOrd="3" destOrd="0" presId="urn:microsoft.com/office/officeart/2005/8/layout/chevron1"/>
    <dgm:cxn modelId="{158294F3-C8BC-4FEE-B44C-CF6462D909E4}" type="presParOf" srcId="{4C5FF3AC-D32B-4790-8CBB-F061240F241B}" destId="{96854C6F-DB84-4533-A8E0-68991092252B}" srcOrd="4" destOrd="0" presId="urn:microsoft.com/office/officeart/2005/8/layout/chevron1"/>
    <dgm:cxn modelId="{5F646C53-3922-4AC2-80BC-3C61BFC2FE91}" type="presParOf" srcId="{4C5FF3AC-D32B-4790-8CBB-F061240F241B}" destId="{0FEDC5B3-11E8-41B2-A1E3-0E5EF73249A1}" srcOrd="5" destOrd="0" presId="urn:microsoft.com/office/officeart/2005/8/layout/chevron1"/>
    <dgm:cxn modelId="{84A57618-5C7D-40A6-A6A4-0E08C1A0814F}" type="presParOf" srcId="{4C5FF3AC-D32B-4790-8CBB-F061240F241B}" destId="{7CAB6769-0AA0-4D70-8891-E51DE41C1AA1}" srcOrd="6" destOrd="0" presId="urn:microsoft.com/office/officeart/2005/8/layout/chevron1"/>
    <dgm:cxn modelId="{E36F4B66-BA84-4CE0-9D58-D084602BCB30}" type="presParOf" srcId="{4C5FF3AC-D32B-4790-8CBB-F061240F241B}" destId="{086C424C-024B-4ECD-9F1D-873507A4B64E}" srcOrd="7" destOrd="0" presId="urn:microsoft.com/office/officeart/2005/8/layout/chevron1"/>
    <dgm:cxn modelId="{2D3AB233-F04B-457D-8053-2899F6AFD18B}" type="presParOf" srcId="{4C5FF3AC-D32B-4790-8CBB-F061240F241B}" destId="{6A7E4F22-72F7-4183-802C-AD05042B1B0A}" srcOrd="8" destOrd="0" presId="urn:microsoft.com/office/officeart/2005/8/layout/chevron1"/>
    <dgm:cxn modelId="{1F6F5324-FBB5-4764-A752-38FE0CADC013}" type="presParOf" srcId="{4C5FF3AC-D32B-4790-8CBB-F061240F241B}" destId="{B6516C03-0906-49F7-BCF8-869ED8A77865}" srcOrd="9" destOrd="0" presId="urn:microsoft.com/office/officeart/2005/8/layout/chevron1"/>
    <dgm:cxn modelId="{2F57A91F-FD03-4230-8591-4B38DE2DF9DD}" type="presParOf" srcId="{4C5FF3AC-D32B-4790-8CBB-F061240F241B}" destId="{DBC42F06-893E-4A69-8303-BC18A19499B0}" srcOrd="10" destOrd="0" presId="urn:microsoft.com/office/officeart/2005/8/layout/chevron1"/>
    <dgm:cxn modelId="{17E3988A-A2F5-4B0C-901B-7DDA7C51DB36}" type="presParOf" srcId="{4C5FF3AC-D32B-4790-8CBB-F061240F241B}" destId="{355F5B5F-858C-4115-8142-C9317232A6A8}" srcOrd="11" destOrd="0" presId="urn:microsoft.com/office/officeart/2005/8/layout/chevron1"/>
    <dgm:cxn modelId="{66DC1239-99D2-4FD7-921D-D5E310A46C28}" type="presParOf" srcId="{4C5FF3AC-D32B-4790-8CBB-F061240F241B}" destId="{2C1B6677-ED1A-459E-A758-B4C349E45BA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Formación</a:t>
          </a:r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Requisitos</a:t>
          </a:r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 Diseño</a:t>
          </a:r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Implementación</a:t>
          </a:r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100" b="1" baseline="0" noProof="0" dirty="0"/>
            <a:t>Verificación</a:t>
          </a:r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s-ES" sz="1400" b="1" noProof="0" dirty="0"/>
            <a:t>Lanzamiento</a:t>
          </a:r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s-ES" sz="1300" b="1" baseline="0" noProof="0" dirty="0"/>
            <a:t>Respuesta</a:t>
          </a:r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E0480F24-A177-4F77-BC87-B9DAF4A2D1B6}" type="presOf" srcId="{56F0602E-ABE9-4606-9BFB-C99877391650}" destId="{2913E8C5-9023-4BD3-9A3C-F7E1D37BCDC3}" srcOrd="0" destOrd="0" presId="urn:microsoft.com/office/officeart/2005/8/layout/chevron1"/>
    <dgm:cxn modelId="{C3478706-F158-4385-ACD1-A06B44596DD0}" type="presOf" srcId="{08BC0C4E-9191-445E-A0B5-8B16C0999844}" destId="{BC902C47-6528-4A22-A3AA-E3062789E396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6ACD2295-8FD6-4638-A624-44ADBF09B636}" type="presOf" srcId="{2EB7A5A3-88D8-4225-90F8-0CBF52BEDCCE}" destId="{4C5FF3AC-D32B-4790-8CBB-F061240F241B}" srcOrd="0" destOrd="0" presId="urn:microsoft.com/office/officeart/2005/8/layout/chevron1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87C5E552-0EE8-440F-B760-579C227C6804}" type="presOf" srcId="{BF376CD9-7A81-4445-BA8E-B073A1E1BE9E}" destId="{2C1B6677-ED1A-459E-A758-B4C349E45BA6}" srcOrd="0" destOrd="0" presId="urn:microsoft.com/office/officeart/2005/8/layout/chevron1"/>
    <dgm:cxn modelId="{915452C2-C2FA-46A9-90C9-246083D7701D}" type="presOf" srcId="{CD2DE220-D9A6-4C70-8617-910DB46F203E}" destId="{6A7E4F22-72F7-4183-802C-AD05042B1B0A}" srcOrd="0" destOrd="0" presId="urn:microsoft.com/office/officeart/2005/8/layout/chevron1"/>
    <dgm:cxn modelId="{986FB484-2A5D-4C4D-BA02-A6DD87354B73}" type="presOf" srcId="{A27F5FB9-C8B9-4B8C-9AFD-F06CE10D2029}" destId="{96854C6F-DB84-4533-A8E0-68991092252B}" srcOrd="0" destOrd="0" presId="urn:microsoft.com/office/officeart/2005/8/layout/chevron1"/>
    <dgm:cxn modelId="{9CAC218E-0CC3-4D4C-A302-B2F1BE57804B}" type="presOf" srcId="{F2A1170F-3719-4004-9F25-5721A92E17AE}" destId="{7CAB6769-0AA0-4D70-8891-E51DE41C1AA1}" srcOrd="0" destOrd="0" presId="urn:microsoft.com/office/officeart/2005/8/layout/chevron1"/>
    <dgm:cxn modelId="{5C89BB58-7250-4AC7-93B3-52E5D2CCCB4D}" type="presOf" srcId="{6E008CEF-796C-4183-8258-F9DFE6388002}" destId="{DBC42F06-893E-4A69-8303-BC18A19499B0}" srcOrd="0" destOrd="0" presId="urn:microsoft.com/office/officeart/2005/8/layout/chevron1"/>
    <dgm:cxn modelId="{8A94B8A3-A5AC-4976-9BCB-FF0947E612D6}" type="presParOf" srcId="{4C5FF3AC-D32B-4790-8CBB-F061240F241B}" destId="{2913E8C5-9023-4BD3-9A3C-F7E1D37BCDC3}" srcOrd="0" destOrd="0" presId="urn:microsoft.com/office/officeart/2005/8/layout/chevron1"/>
    <dgm:cxn modelId="{0BF52E6C-52A5-44F9-9F42-82D41A79D199}" type="presParOf" srcId="{4C5FF3AC-D32B-4790-8CBB-F061240F241B}" destId="{AE3027F5-FA5E-4E66-84DB-FAAB40461692}" srcOrd="1" destOrd="0" presId="urn:microsoft.com/office/officeart/2005/8/layout/chevron1"/>
    <dgm:cxn modelId="{AB1C0228-484F-4E89-BE55-BBD72D3DC71A}" type="presParOf" srcId="{4C5FF3AC-D32B-4790-8CBB-F061240F241B}" destId="{BC902C47-6528-4A22-A3AA-E3062789E396}" srcOrd="2" destOrd="0" presId="urn:microsoft.com/office/officeart/2005/8/layout/chevron1"/>
    <dgm:cxn modelId="{1D06481E-B4DA-4DCC-8243-0AADA62E8F60}" type="presParOf" srcId="{4C5FF3AC-D32B-4790-8CBB-F061240F241B}" destId="{039E24FE-B02F-4B04-826F-FBD3C86EE7F8}" srcOrd="3" destOrd="0" presId="urn:microsoft.com/office/officeart/2005/8/layout/chevron1"/>
    <dgm:cxn modelId="{0BC35603-5CC1-439A-993A-08BF6292EB21}" type="presParOf" srcId="{4C5FF3AC-D32B-4790-8CBB-F061240F241B}" destId="{96854C6F-DB84-4533-A8E0-68991092252B}" srcOrd="4" destOrd="0" presId="urn:microsoft.com/office/officeart/2005/8/layout/chevron1"/>
    <dgm:cxn modelId="{42187759-E0D6-4D41-8A6B-92E9A90DA469}" type="presParOf" srcId="{4C5FF3AC-D32B-4790-8CBB-F061240F241B}" destId="{0FEDC5B3-11E8-41B2-A1E3-0E5EF73249A1}" srcOrd="5" destOrd="0" presId="urn:microsoft.com/office/officeart/2005/8/layout/chevron1"/>
    <dgm:cxn modelId="{1644039A-E158-4BE7-BF73-79F6D5ABE3A5}" type="presParOf" srcId="{4C5FF3AC-D32B-4790-8CBB-F061240F241B}" destId="{7CAB6769-0AA0-4D70-8891-E51DE41C1AA1}" srcOrd="6" destOrd="0" presId="urn:microsoft.com/office/officeart/2005/8/layout/chevron1"/>
    <dgm:cxn modelId="{4D655FAF-90C4-42EA-AB04-47834265C2C5}" type="presParOf" srcId="{4C5FF3AC-D32B-4790-8CBB-F061240F241B}" destId="{086C424C-024B-4ECD-9F1D-873507A4B64E}" srcOrd="7" destOrd="0" presId="urn:microsoft.com/office/officeart/2005/8/layout/chevron1"/>
    <dgm:cxn modelId="{6F5F2EE9-8E28-4B25-B7F1-66625222836C}" type="presParOf" srcId="{4C5FF3AC-D32B-4790-8CBB-F061240F241B}" destId="{6A7E4F22-72F7-4183-802C-AD05042B1B0A}" srcOrd="8" destOrd="0" presId="urn:microsoft.com/office/officeart/2005/8/layout/chevron1"/>
    <dgm:cxn modelId="{DFA5EB5D-2F00-4495-8E63-087387C73A34}" type="presParOf" srcId="{4C5FF3AC-D32B-4790-8CBB-F061240F241B}" destId="{B6516C03-0906-49F7-BCF8-869ED8A77865}" srcOrd="9" destOrd="0" presId="urn:microsoft.com/office/officeart/2005/8/layout/chevron1"/>
    <dgm:cxn modelId="{84F2EEEC-B85A-4188-9808-FB9173E5F5F5}" type="presParOf" srcId="{4C5FF3AC-D32B-4790-8CBB-F061240F241B}" destId="{DBC42F06-893E-4A69-8303-BC18A19499B0}" srcOrd="10" destOrd="0" presId="urn:microsoft.com/office/officeart/2005/8/layout/chevron1"/>
    <dgm:cxn modelId="{B5EE35AF-AD57-49F9-BEB1-8944A4CFAD59}" type="presParOf" srcId="{4C5FF3AC-D32B-4790-8CBB-F061240F241B}" destId="{355F5B5F-858C-4115-8142-C9317232A6A8}" srcOrd="11" destOrd="0" presId="urn:microsoft.com/office/officeart/2005/8/layout/chevron1"/>
    <dgm:cxn modelId="{F5D942A5-C8A7-4770-9179-E652348A4EC0}" type="presParOf" srcId="{4C5FF3AC-D32B-4790-8CBB-F061240F241B}" destId="{2C1B6677-ED1A-459E-A758-B4C349E45BA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Formación</a:t>
          </a:r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s-ES" sz="1200" b="1" noProof="0" dirty="0"/>
            <a:t>Requisitos</a:t>
          </a:r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 Diseño</a:t>
          </a:r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Implementación</a:t>
          </a:r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100" b="1" baseline="0" noProof="0" dirty="0"/>
            <a:t>Verificación</a:t>
          </a:r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Lanzamiento</a:t>
          </a:r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300" b="1" baseline="0" noProof="0" dirty="0"/>
            <a:t>Respuesta</a:t>
          </a:r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7599B125-B415-4BBA-B62B-95EBC48C6861}" type="presOf" srcId="{F2A1170F-3719-4004-9F25-5721A92E17AE}" destId="{7CAB6769-0AA0-4D70-8891-E51DE41C1AA1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5DC17B0D-BF6E-4DD6-97DD-55C800C64833}" type="presOf" srcId="{2EB7A5A3-88D8-4225-90F8-0CBF52BEDCCE}" destId="{4C5FF3AC-D32B-4790-8CBB-F061240F241B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09AE633C-3819-4163-82DC-E41AB16FF184}" type="presOf" srcId="{CD2DE220-D9A6-4C70-8617-910DB46F203E}" destId="{6A7E4F22-72F7-4183-802C-AD05042B1B0A}" srcOrd="0" destOrd="0" presId="urn:microsoft.com/office/officeart/2005/8/layout/chevron1"/>
    <dgm:cxn modelId="{7D7A8697-FA38-4C0A-9B82-95D39BBF467B}" type="presOf" srcId="{A27F5FB9-C8B9-4B8C-9AFD-F06CE10D2029}" destId="{96854C6F-DB84-4533-A8E0-68991092252B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B2B999C0-51CC-43CC-AC0A-6D20B9C30AD8}" type="presOf" srcId="{6E008CEF-796C-4183-8258-F9DFE6388002}" destId="{DBC42F06-893E-4A69-8303-BC18A19499B0}" srcOrd="0" destOrd="0" presId="urn:microsoft.com/office/officeart/2005/8/layout/chevron1"/>
    <dgm:cxn modelId="{719687DB-6844-4A69-AC10-6C66FB5466B6}" type="presOf" srcId="{56F0602E-ABE9-4606-9BFB-C99877391650}" destId="{2913E8C5-9023-4BD3-9A3C-F7E1D37BCDC3}" srcOrd="0" destOrd="0" presId="urn:microsoft.com/office/officeart/2005/8/layout/chevron1"/>
    <dgm:cxn modelId="{2AC90DEC-A02B-436D-AE97-074D4A5A4589}" type="presOf" srcId="{BF376CD9-7A81-4445-BA8E-B073A1E1BE9E}" destId="{2C1B6677-ED1A-459E-A758-B4C349E45BA6}" srcOrd="0" destOrd="0" presId="urn:microsoft.com/office/officeart/2005/8/layout/chevron1"/>
    <dgm:cxn modelId="{2E127FC8-09C3-44ED-A5ED-DD3D91CBC51F}" type="presOf" srcId="{08BC0C4E-9191-445E-A0B5-8B16C0999844}" destId="{BC902C47-6528-4A22-A3AA-E3062789E396}" srcOrd="0" destOrd="0" presId="urn:microsoft.com/office/officeart/2005/8/layout/chevron1"/>
    <dgm:cxn modelId="{36B92A97-D7EA-401A-AB11-4650FEB3AB84}" type="presParOf" srcId="{4C5FF3AC-D32B-4790-8CBB-F061240F241B}" destId="{2913E8C5-9023-4BD3-9A3C-F7E1D37BCDC3}" srcOrd="0" destOrd="0" presId="urn:microsoft.com/office/officeart/2005/8/layout/chevron1"/>
    <dgm:cxn modelId="{6FEF1963-86CB-4468-8DF7-5D01E19DD4E3}" type="presParOf" srcId="{4C5FF3AC-D32B-4790-8CBB-F061240F241B}" destId="{AE3027F5-FA5E-4E66-84DB-FAAB40461692}" srcOrd="1" destOrd="0" presId="urn:microsoft.com/office/officeart/2005/8/layout/chevron1"/>
    <dgm:cxn modelId="{CBC05B57-A7B0-498D-AF91-4C70762488BD}" type="presParOf" srcId="{4C5FF3AC-D32B-4790-8CBB-F061240F241B}" destId="{BC902C47-6528-4A22-A3AA-E3062789E396}" srcOrd="2" destOrd="0" presId="urn:microsoft.com/office/officeart/2005/8/layout/chevron1"/>
    <dgm:cxn modelId="{E5A63149-7887-4929-9E49-CBBEEDD1C494}" type="presParOf" srcId="{4C5FF3AC-D32B-4790-8CBB-F061240F241B}" destId="{039E24FE-B02F-4B04-826F-FBD3C86EE7F8}" srcOrd="3" destOrd="0" presId="urn:microsoft.com/office/officeart/2005/8/layout/chevron1"/>
    <dgm:cxn modelId="{CE16C63D-DB68-4783-8943-8427614C95AA}" type="presParOf" srcId="{4C5FF3AC-D32B-4790-8CBB-F061240F241B}" destId="{96854C6F-DB84-4533-A8E0-68991092252B}" srcOrd="4" destOrd="0" presId="urn:microsoft.com/office/officeart/2005/8/layout/chevron1"/>
    <dgm:cxn modelId="{A210DAAE-308D-4D08-A3C8-2411DF7FAA07}" type="presParOf" srcId="{4C5FF3AC-D32B-4790-8CBB-F061240F241B}" destId="{0FEDC5B3-11E8-41B2-A1E3-0E5EF73249A1}" srcOrd="5" destOrd="0" presId="urn:microsoft.com/office/officeart/2005/8/layout/chevron1"/>
    <dgm:cxn modelId="{A3DD7813-0B58-4A89-A825-CA8B2B903201}" type="presParOf" srcId="{4C5FF3AC-D32B-4790-8CBB-F061240F241B}" destId="{7CAB6769-0AA0-4D70-8891-E51DE41C1AA1}" srcOrd="6" destOrd="0" presId="urn:microsoft.com/office/officeart/2005/8/layout/chevron1"/>
    <dgm:cxn modelId="{03653E2A-7950-42BD-83D6-8D2F1F0A5892}" type="presParOf" srcId="{4C5FF3AC-D32B-4790-8CBB-F061240F241B}" destId="{086C424C-024B-4ECD-9F1D-873507A4B64E}" srcOrd="7" destOrd="0" presId="urn:microsoft.com/office/officeart/2005/8/layout/chevron1"/>
    <dgm:cxn modelId="{3A1A0607-1950-44ED-8E64-DA310BC542E0}" type="presParOf" srcId="{4C5FF3AC-D32B-4790-8CBB-F061240F241B}" destId="{6A7E4F22-72F7-4183-802C-AD05042B1B0A}" srcOrd="8" destOrd="0" presId="urn:microsoft.com/office/officeart/2005/8/layout/chevron1"/>
    <dgm:cxn modelId="{57798764-E275-4F09-93D9-5B270E62CA85}" type="presParOf" srcId="{4C5FF3AC-D32B-4790-8CBB-F061240F241B}" destId="{B6516C03-0906-49F7-BCF8-869ED8A77865}" srcOrd="9" destOrd="0" presId="urn:microsoft.com/office/officeart/2005/8/layout/chevron1"/>
    <dgm:cxn modelId="{BFC95D99-0C25-4315-9795-130AF9D057FF}" type="presParOf" srcId="{4C5FF3AC-D32B-4790-8CBB-F061240F241B}" destId="{DBC42F06-893E-4A69-8303-BC18A19499B0}" srcOrd="10" destOrd="0" presId="urn:microsoft.com/office/officeart/2005/8/layout/chevron1"/>
    <dgm:cxn modelId="{D3D3658C-799E-4C93-87E1-8145006CCD36}" type="presParOf" srcId="{4C5FF3AC-D32B-4790-8CBB-F061240F241B}" destId="{355F5B5F-858C-4115-8142-C9317232A6A8}" srcOrd="11" destOrd="0" presId="urn:microsoft.com/office/officeart/2005/8/layout/chevron1"/>
    <dgm:cxn modelId="{B36B75C8-E7BE-4687-9BA5-E4637DD3DCB0}" type="presParOf" srcId="{4C5FF3AC-D32B-4790-8CBB-F061240F241B}" destId="{2C1B6677-ED1A-459E-A758-B4C349E45BA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Formación</a:t>
          </a:r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Requisitos</a:t>
          </a:r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s-ES" sz="1400" b="1" noProof="0" dirty="0"/>
            <a:t> Diseño</a:t>
          </a:r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Implementación</a:t>
          </a:r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100" b="1" baseline="0" noProof="0" dirty="0"/>
            <a:t>Verificación</a:t>
          </a:r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Lanzamiento</a:t>
          </a:r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300" b="1" baseline="0" noProof="0" dirty="0"/>
            <a:t>Respuesta</a:t>
          </a:r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280D8BF-31A9-440C-80F1-E6A6F54EC92F}" type="presOf" srcId="{BF376CD9-7A81-4445-BA8E-B073A1E1BE9E}" destId="{2C1B6677-ED1A-459E-A758-B4C349E45BA6}" srcOrd="0" destOrd="0" presId="urn:microsoft.com/office/officeart/2005/8/layout/chevron1"/>
    <dgm:cxn modelId="{8D2B0D52-29D9-4B80-B694-98DBE5780184}" type="presOf" srcId="{08BC0C4E-9191-445E-A0B5-8B16C0999844}" destId="{BC902C47-6528-4A22-A3AA-E3062789E396}" srcOrd="0" destOrd="0" presId="urn:microsoft.com/office/officeart/2005/8/layout/chevron1"/>
    <dgm:cxn modelId="{9E0800F6-4E18-40B0-BB56-EFC06F32FB57}" type="presOf" srcId="{2EB7A5A3-88D8-4225-90F8-0CBF52BEDCCE}" destId="{4C5FF3AC-D32B-4790-8CBB-F061240F241B}" srcOrd="0" destOrd="0" presId="urn:microsoft.com/office/officeart/2005/8/layout/chevron1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C4A4352A-6499-4CD0-AEAF-B08FB63023B1}" type="presOf" srcId="{56F0602E-ABE9-4606-9BFB-C99877391650}" destId="{2913E8C5-9023-4BD3-9A3C-F7E1D37BCDC3}" srcOrd="0" destOrd="0" presId="urn:microsoft.com/office/officeart/2005/8/layout/chevron1"/>
    <dgm:cxn modelId="{7EAB2B51-513E-47AB-B706-0C7A4B3BC946}" type="presOf" srcId="{CD2DE220-D9A6-4C70-8617-910DB46F203E}" destId="{6A7E4F22-72F7-4183-802C-AD05042B1B0A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6F3761C6-167B-4969-A1D3-B99D2354D0E2}" type="presOf" srcId="{F2A1170F-3719-4004-9F25-5721A92E17AE}" destId="{7CAB6769-0AA0-4D70-8891-E51DE41C1AA1}" srcOrd="0" destOrd="0" presId="urn:microsoft.com/office/officeart/2005/8/layout/chevron1"/>
    <dgm:cxn modelId="{72B9BF6B-64CC-4B1A-AD75-84B3707DE62A}" type="presOf" srcId="{6E008CEF-796C-4183-8258-F9DFE6388002}" destId="{DBC42F06-893E-4A69-8303-BC18A19499B0}" srcOrd="0" destOrd="0" presId="urn:microsoft.com/office/officeart/2005/8/layout/chevron1"/>
    <dgm:cxn modelId="{A6028272-5218-47FB-9536-B68133A44C9D}" type="presOf" srcId="{A27F5FB9-C8B9-4B8C-9AFD-F06CE10D2029}" destId="{96854C6F-DB84-4533-A8E0-68991092252B}" srcOrd="0" destOrd="0" presId="urn:microsoft.com/office/officeart/2005/8/layout/chevron1"/>
    <dgm:cxn modelId="{79B79719-0FC2-497D-85AD-56B085644B35}" type="presParOf" srcId="{4C5FF3AC-D32B-4790-8CBB-F061240F241B}" destId="{2913E8C5-9023-4BD3-9A3C-F7E1D37BCDC3}" srcOrd="0" destOrd="0" presId="urn:microsoft.com/office/officeart/2005/8/layout/chevron1"/>
    <dgm:cxn modelId="{01144487-A92D-4483-8705-69B6398E3EE2}" type="presParOf" srcId="{4C5FF3AC-D32B-4790-8CBB-F061240F241B}" destId="{AE3027F5-FA5E-4E66-84DB-FAAB40461692}" srcOrd="1" destOrd="0" presId="urn:microsoft.com/office/officeart/2005/8/layout/chevron1"/>
    <dgm:cxn modelId="{6C0BA3B9-494B-496E-9F22-98573E72AA3D}" type="presParOf" srcId="{4C5FF3AC-D32B-4790-8CBB-F061240F241B}" destId="{BC902C47-6528-4A22-A3AA-E3062789E396}" srcOrd="2" destOrd="0" presId="urn:microsoft.com/office/officeart/2005/8/layout/chevron1"/>
    <dgm:cxn modelId="{2728420A-595D-42C2-9BC3-EB2A1DB47CF8}" type="presParOf" srcId="{4C5FF3AC-D32B-4790-8CBB-F061240F241B}" destId="{039E24FE-B02F-4B04-826F-FBD3C86EE7F8}" srcOrd="3" destOrd="0" presId="urn:microsoft.com/office/officeart/2005/8/layout/chevron1"/>
    <dgm:cxn modelId="{979CBC0B-16E0-48C9-9A79-4592B1FDF489}" type="presParOf" srcId="{4C5FF3AC-D32B-4790-8CBB-F061240F241B}" destId="{96854C6F-DB84-4533-A8E0-68991092252B}" srcOrd="4" destOrd="0" presId="urn:microsoft.com/office/officeart/2005/8/layout/chevron1"/>
    <dgm:cxn modelId="{4CD5A814-502B-44AA-AFB9-9D2B6E2709B1}" type="presParOf" srcId="{4C5FF3AC-D32B-4790-8CBB-F061240F241B}" destId="{0FEDC5B3-11E8-41B2-A1E3-0E5EF73249A1}" srcOrd="5" destOrd="0" presId="urn:microsoft.com/office/officeart/2005/8/layout/chevron1"/>
    <dgm:cxn modelId="{C90DA9DD-9A65-4B7A-BF96-E67ED213C2FF}" type="presParOf" srcId="{4C5FF3AC-D32B-4790-8CBB-F061240F241B}" destId="{7CAB6769-0AA0-4D70-8891-E51DE41C1AA1}" srcOrd="6" destOrd="0" presId="urn:microsoft.com/office/officeart/2005/8/layout/chevron1"/>
    <dgm:cxn modelId="{F1081DB7-553E-45DC-9D51-9F72D6FFF013}" type="presParOf" srcId="{4C5FF3AC-D32B-4790-8CBB-F061240F241B}" destId="{086C424C-024B-4ECD-9F1D-873507A4B64E}" srcOrd="7" destOrd="0" presId="urn:microsoft.com/office/officeart/2005/8/layout/chevron1"/>
    <dgm:cxn modelId="{11C2A69E-147A-49EC-836D-F8F55B0F8145}" type="presParOf" srcId="{4C5FF3AC-D32B-4790-8CBB-F061240F241B}" destId="{6A7E4F22-72F7-4183-802C-AD05042B1B0A}" srcOrd="8" destOrd="0" presId="urn:microsoft.com/office/officeart/2005/8/layout/chevron1"/>
    <dgm:cxn modelId="{4AC0A984-F4D0-4395-BDA2-546BA0DBEF51}" type="presParOf" srcId="{4C5FF3AC-D32B-4790-8CBB-F061240F241B}" destId="{B6516C03-0906-49F7-BCF8-869ED8A77865}" srcOrd="9" destOrd="0" presId="urn:microsoft.com/office/officeart/2005/8/layout/chevron1"/>
    <dgm:cxn modelId="{030EEA47-852C-43A1-AEF4-B4CA68DE2898}" type="presParOf" srcId="{4C5FF3AC-D32B-4790-8CBB-F061240F241B}" destId="{DBC42F06-893E-4A69-8303-BC18A19499B0}" srcOrd="10" destOrd="0" presId="urn:microsoft.com/office/officeart/2005/8/layout/chevron1"/>
    <dgm:cxn modelId="{22AB5426-D403-4F22-A550-F34E637AC17D}" type="presParOf" srcId="{4C5FF3AC-D32B-4790-8CBB-F061240F241B}" destId="{355F5B5F-858C-4115-8142-C9317232A6A8}" srcOrd="11" destOrd="0" presId="urn:microsoft.com/office/officeart/2005/8/layout/chevron1"/>
    <dgm:cxn modelId="{C9BC768B-CC59-48E3-9D14-7C2C81CDA51D}" type="presParOf" srcId="{4C5FF3AC-D32B-4790-8CBB-F061240F241B}" destId="{2C1B6677-ED1A-459E-A758-B4C349E45BA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CB560-5061-4D2B-89DA-61F4413BA105}" type="doc">
      <dgm:prSet loTypeId="urn:microsoft.com/office/officeart/2005/8/layout/chevron1" loCatId="process" qsTypeId="urn:microsoft.com/office/officeart/2005/8/quickstyle/simple1#4" qsCatId="simple" csTypeId="urn:microsoft.com/office/officeart/2005/8/colors/accent1_3" csCatId="accent1" phldr="1"/>
      <dgm:spPr/>
    </dgm:pt>
    <dgm:pt modelId="{B1FF6121-FDA5-4C5A-8B94-9544144EC0B7}">
      <dgm:prSet phldrT="[Text]"/>
      <dgm:spPr/>
      <dgm:t>
        <a:bodyPr/>
        <a:lstStyle/>
        <a:p>
          <a:r>
            <a:rPr lang="en-US" b="1" dirty="0"/>
            <a:t>Paso 1</a:t>
          </a:r>
          <a:r>
            <a:rPr lang="es-ES" b="1" noProof="0" dirty="0"/>
            <a:t>:  </a:t>
          </a:r>
          <a:r>
            <a:rPr lang="es-ES" noProof="0" dirty="0"/>
            <a:t>Busque puntos de entrada</a:t>
          </a:r>
        </a:p>
      </dgm:t>
    </dgm:pt>
    <dgm:pt modelId="{B0CD18AE-FAB4-46FF-B161-FC6F7280B18C}" type="parTrans" cxnId="{4C562BE8-7A68-4D94-A02E-6B0D01364CCC}">
      <dgm:prSet/>
      <dgm:spPr/>
      <dgm:t>
        <a:bodyPr/>
        <a:lstStyle/>
        <a:p>
          <a:endParaRPr lang="en-US"/>
        </a:p>
      </dgm:t>
    </dgm:pt>
    <dgm:pt modelId="{782FAAC1-C27B-4DDC-997C-05A175C82EA3}" type="sibTrans" cxnId="{4C562BE8-7A68-4D94-A02E-6B0D01364CCC}">
      <dgm:prSet/>
      <dgm:spPr/>
      <dgm:t>
        <a:bodyPr/>
        <a:lstStyle/>
        <a:p>
          <a:endParaRPr lang="en-US"/>
        </a:p>
      </dgm:t>
    </dgm:pt>
    <dgm:pt modelId="{56DC5E63-6DCB-4B95-B382-45B492F4E1ED}">
      <dgm:prSet phldrT="[Text]"/>
      <dgm:spPr/>
      <dgm:t>
        <a:bodyPr/>
        <a:lstStyle/>
        <a:p>
          <a:r>
            <a:rPr lang="en-US" b="1" dirty="0"/>
            <a:t>Paso 2:</a:t>
          </a:r>
          <a:r>
            <a:rPr lang="en-US" dirty="0"/>
            <a:t>  </a:t>
          </a:r>
          <a:r>
            <a:rPr lang="es-ES" noProof="0" dirty="0"/>
            <a:t>Clasifique sus puntos de entrada</a:t>
          </a:r>
        </a:p>
      </dgm:t>
    </dgm:pt>
    <dgm:pt modelId="{D8909C7C-B734-489D-8D3F-41FA20B1BB60}" type="parTrans" cxnId="{7EF01CFB-5603-4513-9FC3-02FA9211FD1E}">
      <dgm:prSet/>
      <dgm:spPr/>
      <dgm:t>
        <a:bodyPr/>
        <a:lstStyle/>
        <a:p>
          <a:endParaRPr lang="en-US"/>
        </a:p>
      </dgm:t>
    </dgm:pt>
    <dgm:pt modelId="{8C0C93BE-ACC4-4847-8C65-31EFECF32712}" type="sibTrans" cxnId="{7EF01CFB-5603-4513-9FC3-02FA9211FD1E}">
      <dgm:prSet/>
      <dgm:spPr/>
      <dgm:t>
        <a:bodyPr/>
        <a:lstStyle/>
        <a:p>
          <a:endParaRPr lang="en-US"/>
        </a:p>
      </dgm:t>
    </dgm:pt>
    <dgm:pt modelId="{BA4EEA4D-A3F8-40F5-924A-AFEF7F5CCD6E}" type="pres">
      <dgm:prSet presAssocID="{A99CB560-5061-4D2B-89DA-61F4413BA105}" presName="Name0" presStyleCnt="0">
        <dgm:presLayoutVars>
          <dgm:dir/>
          <dgm:animLvl val="lvl"/>
          <dgm:resizeHandles val="exact"/>
        </dgm:presLayoutVars>
      </dgm:prSet>
      <dgm:spPr/>
    </dgm:pt>
    <dgm:pt modelId="{BA59447A-D9B4-44BE-8637-10D8372D96F5}" type="pres">
      <dgm:prSet presAssocID="{B1FF6121-FDA5-4C5A-8B94-9544144EC0B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EA67FA9-5826-417E-A74C-F941055530B7}" type="pres">
      <dgm:prSet presAssocID="{782FAAC1-C27B-4DDC-997C-05A175C82EA3}" presName="parTxOnlySpace" presStyleCnt="0"/>
      <dgm:spPr/>
    </dgm:pt>
    <dgm:pt modelId="{0C7E4503-EE30-49CD-AACC-2060F13E40F4}" type="pres">
      <dgm:prSet presAssocID="{56DC5E63-6DCB-4B95-B382-45B492F4E1ED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C562BE8-7A68-4D94-A02E-6B0D01364CCC}" srcId="{A99CB560-5061-4D2B-89DA-61F4413BA105}" destId="{B1FF6121-FDA5-4C5A-8B94-9544144EC0B7}" srcOrd="0" destOrd="0" parTransId="{B0CD18AE-FAB4-46FF-B161-FC6F7280B18C}" sibTransId="{782FAAC1-C27B-4DDC-997C-05A175C82EA3}"/>
    <dgm:cxn modelId="{C4707A51-F585-4EFE-BF03-DE2C877F8789}" type="presOf" srcId="{56DC5E63-6DCB-4B95-B382-45B492F4E1ED}" destId="{0C7E4503-EE30-49CD-AACC-2060F13E40F4}" srcOrd="0" destOrd="0" presId="urn:microsoft.com/office/officeart/2005/8/layout/chevron1"/>
    <dgm:cxn modelId="{7EF01CFB-5603-4513-9FC3-02FA9211FD1E}" srcId="{A99CB560-5061-4D2B-89DA-61F4413BA105}" destId="{56DC5E63-6DCB-4B95-B382-45B492F4E1ED}" srcOrd="1" destOrd="0" parTransId="{D8909C7C-B734-489D-8D3F-41FA20B1BB60}" sibTransId="{8C0C93BE-ACC4-4847-8C65-31EFECF32712}"/>
    <dgm:cxn modelId="{034BB985-5CD9-4314-A5BA-14542C10164E}" type="presOf" srcId="{B1FF6121-FDA5-4C5A-8B94-9544144EC0B7}" destId="{BA59447A-D9B4-44BE-8637-10D8372D96F5}" srcOrd="0" destOrd="0" presId="urn:microsoft.com/office/officeart/2005/8/layout/chevron1"/>
    <dgm:cxn modelId="{1A325970-9678-4AAB-861C-825581919393}" type="presOf" srcId="{A99CB560-5061-4D2B-89DA-61F4413BA105}" destId="{BA4EEA4D-A3F8-40F5-924A-AFEF7F5CCD6E}" srcOrd="0" destOrd="0" presId="urn:microsoft.com/office/officeart/2005/8/layout/chevron1"/>
    <dgm:cxn modelId="{6386F35F-C843-4787-9042-64B1624DD641}" type="presParOf" srcId="{BA4EEA4D-A3F8-40F5-924A-AFEF7F5CCD6E}" destId="{BA59447A-D9B4-44BE-8637-10D8372D96F5}" srcOrd="0" destOrd="0" presId="urn:microsoft.com/office/officeart/2005/8/layout/chevron1"/>
    <dgm:cxn modelId="{931871F8-88F2-4281-A81B-CD41B375B366}" type="presParOf" srcId="{BA4EEA4D-A3F8-40F5-924A-AFEF7F5CCD6E}" destId="{AEA67FA9-5826-417E-A74C-F941055530B7}" srcOrd="1" destOrd="0" presId="urn:microsoft.com/office/officeart/2005/8/layout/chevron1"/>
    <dgm:cxn modelId="{B2D34923-4559-471C-B301-89F4E69602D1}" type="presParOf" srcId="{BA4EEA4D-A3F8-40F5-924A-AFEF7F5CCD6E}" destId="{0C7E4503-EE30-49CD-AACC-2060F13E40F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0D3438-4346-4468-8125-66656B80FFF6}" type="doc">
      <dgm:prSet loTypeId="urn:microsoft.com/office/officeart/2005/8/layout/hierarchy3" loCatId="hierarchy" qsTypeId="urn:microsoft.com/office/officeart/2005/8/quickstyle/simple1#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A928B9F-45BC-4C36-908C-77F264A0E604}">
      <dgm:prSet phldrT="[Text]" custT="1"/>
      <dgm:spPr/>
      <dgm:t>
        <a:bodyPr/>
        <a:lstStyle/>
        <a:p>
          <a:r>
            <a:rPr lang="es-ES" sz="1800" noProof="0" dirty="0"/>
            <a:t>Formato de ficheros</a:t>
          </a:r>
        </a:p>
      </dgm:t>
    </dgm:pt>
    <dgm:pt modelId="{C9017806-7019-408F-A145-7CF782B574EF}" type="parTrans" cxnId="{988F5097-AE34-4B37-8C06-56AB09813675}">
      <dgm:prSet/>
      <dgm:spPr/>
      <dgm:t>
        <a:bodyPr/>
        <a:lstStyle/>
        <a:p>
          <a:endParaRPr lang="es-ES" noProof="0" dirty="0"/>
        </a:p>
      </dgm:t>
    </dgm:pt>
    <dgm:pt modelId="{ED71271B-DE9E-40FB-BD10-C2C5BA9ABD6B}" type="sibTrans" cxnId="{988F5097-AE34-4B37-8C06-56AB09813675}">
      <dgm:prSet/>
      <dgm:spPr/>
      <dgm:t>
        <a:bodyPr/>
        <a:lstStyle/>
        <a:p>
          <a:endParaRPr lang="es-ES" noProof="0" dirty="0"/>
        </a:p>
      </dgm:t>
    </dgm:pt>
    <dgm:pt modelId="{20186814-FEE1-46D1-A94F-E29D1D2D77EF}">
      <dgm:prSet phldrT="[Text]" custT="1"/>
      <dgm:spPr/>
      <dgm:t>
        <a:bodyPr/>
        <a:lstStyle/>
        <a:p>
          <a:r>
            <a:rPr lang="es-ES" sz="1050" noProof="0" dirty="0"/>
            <a:t>.</a:t>
          </a:r>
          <a:r>
            <a:rPr lang="es-ES" sz="1050" noProof="0" dirty="0" err="1"/>
            <a:t>gif</a:t>
          </a:r>
          <a:endParaRPr lang="es-ES" sz="1050" noProof="0" dirty="0"/>
        </a:p>
      </dgm:t>
    </dgm:pt>
    <dgm:pt modelId="{F4925FB1-155D-4A63-83BB-6C55AE491BD4}" type="parTrans" cxnId="{613C0DDD-6962-4B71-9ECF-E827AE57A1DA}">
      <dgm:prSet/>
      <dgm:spPr/>
      <dgm:t>
        <a:bodyPr/>
        <a:lstStyle/>
        <a:p>
          <a:endParaRPr lang="es-ES" noProof="0" dirty="0"/>
        </a:p>
      </dgm:t>
    </dgm:pt>
    <dgm:pt modelId="{FF2115D2-2751-4E95-B8D5-C602BC28F81A}" type="sibTrans" cxnId="{613C0DDD-6962-4B71-9ECF-E827AE57A1DA}">
      <dgm:prSet/>
      <dgm:spPr/>
      <dgm:t>
        <a:bodyPr/>
        <a:lstStyle/>
        <a:p>
          <a:endParaRPr lang="es-ES" noProof="0" dirty="0"/>
        </a:p>
      </dgm:t>
    </dgm:pt>
    <dgm:pt modelId="{AAF0BF3E-6439-4F8C-A8F3-10195429EB7B}">
      <dgm:prSet phldrT="[Text]"/>
      <dgm:spPr/>
      <dgm:t>
        <a:bodyPr/>
        <a:lstStyle/>
        <a:p>
          <a:r>
            <a:rPr lang="es-ES" noProof="0" dirty="0"/>
            <a:t>.</a:t>
          </a:r>
          <a:r>
            <a:rPr lang="es-ES" noProof="0" dirty="0" err="1"/>
            <a:t>tiff</a:t>
          </a:r>
          <a:endParaRPr lang="es-ES" noProof="0" dirty="0"/>
        </a:p>
      </dgm:t>
    </dgm:pt>
    <dgm:pt modelId="{3EF0354D-CD47-42F3-A2E6-B952DB254C16}" type="parTrans" cxnId="{CB006C0D-8F02-4FA5-8B97-7E289BC9B1A0}">
      <dgm:prSet/>
      <dgm:spPr/>
      <dgm:t>
        <a:bodyPr/>
        <a:lstStyle/>
        <a:p>
          <a:endParaRPr lang="es-ES" noProof="0" dirty="0"/>
        </a:p>
      </dgm:t>
    </dgm:pt>
    <dgm:pt modelId="{BFACCA4A-EA93-4312-B3B8-E24B6C6D0780}" type="sibTrans" cxnId="{CB006C0D-8F02-4FA5-8B97-7E289BC9B1A0}">
      <dgm:prSet/>
      <dgm:spPr/>
      <dgm:t>
        <a:bodyPr/>
        <a:lstStyle/>
        <a:p>
          <a:endParaRPr lang="es-ES" noProof="0" dirty="0"/>
        </a:p>
      </dgm:t>
    </dgm:pt>
    <dgm:pt modelId="{CD4F6280-2849-466E-9D1B-C7311EEF19E3}">
      <dgm:prSet phldrT="[Text]" custT="1"/>
      <dgm:spPr/>
      <dgm:t>
        <a:bodyPr/>
        <a:lstStyle/>
        <a:p>
          <a:r>
            <a:rPr lang="es-ES" sz="1800" noProof="0" dirty="0"/>
            <a:t>Protocolos</a:t>
          </a:r>
          <a:endParaRPr lang="es-ES" sz="1900" noProof="0" dirty="0"/>
        </a:p>
      </dgm:t>
    </dgm:pt>
    <dgm:pt modelId="{BE9C6839-AF9F-4619-9FFC-565C6FC54E55}" type="parTrans" cxnId="{E932BEAF-24A1-4CB6-AA37-CD65CC1620AE}">
      <dgm:prSet/>
      <dgm:spPr/>
      <dgm:t>
        <a:bodyPr/>
        <a:lstStyle/>
        <a:p>
          <a:endParaRPr lang="es-ES" noProof="0" dirty="0"/>
        </a:p>
      </dgm:t>
    </dgm:pt>
    <dgm:pt modelId="{6D637349-6E8F-4ED8-A793-23A2D35CB62A}" type="sibTrans" cxnId="{E932BEAF-24A1-4CB6-AA37-CD65CC1620AE}">
      <dgm:prSet/>
      <dgm:spPr/>
      <dgm:t>
        <a:bodyPr/>
        <a:lstStyle/>
        <a:p>
          <a:endParaRPr lang="es-ES" noProof="0" dirty="0"/>
        </a:p>
      </dgm:t>
    </dgm:pt>
    <dgm:pt modelId="{21326370-B599-449F-A4AD-9BD4C7B799A3}">
      <dgm:prSet phldrT="[Text]"/>
      <dgm:spPr/>
      <dgm:t>
        <a:bodyPr/>
        <a:lstStyle/>
        <a:p>
          <a:r>
            <a:rPr lang="es-ES" noProof="0" dirty="0"/>
            <a:t>SSLv2</a:t>
          </a:r>
        </a:p>
      </dgm:t>
    </dgm:pt>
    <dgm:pt modelId="{87D27FA2-35CA-4807-B76B-DD6EB30C0EE4}" type="parTrans" cxnId="{A4D04EFE-4169-4EEE-8EE7-A52C3D5EB1AA}">
      <dgm:prSet/>
      <dgm:spPr/>
      <dgm:t>
        <a:bodyPr/>
        <a:lstStyle/>
        <a:p>
          <a:endParaRPr lang="es-ES" noProof="0" dirty="0"/>
        </a:p>
      </dgm:t>
    </dgm:pt>
    <dgm:pt modelId="{B16B8F12-1B6E-43BC-913F-B3C29F630AFF}" type="sibTrans" cxnId="{A4D04EFE-4169-4EEE-8EE7-A52C3D5EB1AA}">
      <dgm:prSet/>
      <dgm:spPr/>
      <dgm:t>
        <a:bodyPr/>
        <a:lstStyle/>
        <a:p>
          <a:endParaRPr lang="es-ES" noProof="0" dirty="0"/>
        </a:p>
      </dgm:t>
    </dgm:pt>
    <dgm:pt modelId="{B06C22F5-1624-4CCE-B203-A689BB4F2599}">
      <dgm:prSet phldrT="[Text]"/>
      <dgm:spPr/>
      <dgm:t>
        <a:bodyPr/>
        <a:lstStyle/>
        <a:p>
          <a:r>
            <a:rPr lang="es-ES" noProof="0" dirty="0"/>
            <a:t>SSLv3</a:t>
          </a:r>
        </a:p>
      </dgm:t>
    </dgm:pt>
    <dgm:pt modelId="{22E777EE-2A79-4E52-820A-013F560807C9}" type="parTrans" cxnId="{5A64EC18-95C7-4926-A93A-E49AA93C703E}">
      <dgm:prSet/>
      <dgm:spPr/>
      <dgm:t>
        <a:bodyPr/>
        <a:lstStyle/>
        <a:p>
          <a:endParaRPr lang="es-ES" noProof="0" dirty="0"/>
        </a:p>
      </dgm:t>
    </dgm:pt>
    <dgm:pt modelId="{0FA47A4A-7979-4151-A30B-F4DAC1DF0281}" type="sibTrans" cxnId="{5A64EC18-95C7-4926-A93A-E49AA93C703E}">
      <dgm:prSet/>
      <dgm:spPr/>
      <dgm:t>
        <a:bodyPr/>
        <a:lstStyle/>
        <a:p>
          <a:endParaRPr lang="es-ES" noProof="0" dirty="0"/>
        </a:p>
      </dgm:t>
    </dgm:pt>
    <dgm:pt modelId="{687AC466-07AB-450E-AF90-64E1E5A66177}">
      <dgm:prSet phldrT="[Text]"/>
      <dgm:spPr/>
      <dgm:t>
        <a:bodyPr/>
        <a:lstStyle/>
        <a:p>
          <a:r>
            <a:rPr lang="es-ES" noProof="0" dirty="0"/>
            <a:t>.</a:t>
          </a:r>
          <a:r>
            <a:rPr lang="es-ES" noProof="0" dirty="0" err="1"/>
            <a:t>jpg</a:t>
          </a:r>
          <a:endParaRPr lang="es-ES" noProof="0" dirty="0"/>
        </a:p>
      </dgm:t>
    </dgm:pt>
    <dgm:pt modelId="{81E9D99C-CE6C-4700-8844-3173C391E84A}" type="parTrans" cxnId="{FB488350-0063-4440-8367-ACEC25E34B6F}">
      <dgm:prSet/>
      <dgm:spPr/>
      <dgm:t>
        <a:bodyPr/>
        <a:lstStyle/>
        <a:p>
          <a:endParaRPr lang="es-ES" noProof="0" dirty="0"/>
        </a:p>
      </dgm:t>
    </dgm:pt>
    <dgm:pt modelId="{218C8DFB-68CD-4C4B-B424-BF105DBCBC31}" type="sibTrans" cxnId="{FB488350-0063-4440-8367-ACEC25E34B6F}">
      <dgm:prSet/>
      <dgm:spPr/>
      <dgm:t>
        <a:bodyPr/>
        <a:lstStyle/>
        <a:p>
          <a:endParaRPr lang="es-ES" noProof="0" dirty="0"/>
        </a:p>
      </dgm:t>
    </dgm:pt>
    <dgm:pt modelId="{781AB9B4-E7D8-44BD-A573-ED3636D734E1}">
      <dgm:prSet phldrT="[Text]"/>
      <dgm:spPr/>
      <dgm:t>
        <a:bodyPr/>
        <a:lstStyle/>
        <a:p>
          <a:r>
            <a:rPr lang="es-ES" noProof="0" dirty="0"/>
            <a:t>TLS</a:t>
          </a:r>
        </a:p>
        <a:p>
          <a:r>
            <a:rPr lang="es-ES" noProof="0" dirty="0"/>
            <a:t>PCTS</a:t>
          </a:r>
        </a:p>
      </dgm:t>
    </dgm:pt>
    <dgm:pt modelId="{BD42EDF6-9DBC-435D-9EB4-82420595523B}" type="parTrans" cxnId="{0FA1F6A1-C37B-4595-B3F5-1A901A5EB943}">
      <dgm:prSet/>
      <dgm:spPr/>
      <dgm:t>
        <a:bodyPr/>
        <a:lstStyle/>
        <a:p>
          <a:endParaRPr lang="es-ES" noProof="0" dirty="0"/>
        </a:p>
      </dgm:t>
    </dgm:pt>
    <dgm:pt modelId="{9E88963D-9523-4426-B1C6-E10DED161F1E}" type="sibTrans" cxnId="{0FA1F6A1-C37B-4595-B3F5-1A901A5EB943}">
      <dgm:prSet/>
      <dgm:spPr/>
      <dgm:t>
        <a:bodyPr/>
        <a:lstStyle/>
        <a:p>
          <a:endParaRPr lang="es-ES" noProof="0" dirty="0"/>
        </a:p>
      </dgm:t>
    </dgm:pt>
    <dgm:pt modelId="{D6E70D4B-A419-4CE4-BB91-DD776C9EC6CA}">
      <dgm:prSet/>
      <dgm:spPr/>
      <dgm:t>
        <a:bodyPr/>
        <a:lstStyle/>
        <a:p>
          <a:r>
            <a:rPr lang="es-ES" noProof="0" dirty="0"/>
            <a:t>Clásicos</a:t>
          </a:r>
        </a:p>
      </dgm:t>
    </dgm:pt>
    <dgm:pt modelId="{2E6CE682-E211-44AB-A1B1-787B3E002327}" type="parTrans" cxnId="{8D65255D-C17A-49E8-A7C2-39C73625F35D}">
      <dgm:prSet/>
      <dgm:spPr/>
      <dgm:t>
        <a:bodyPr/>
        <a:lstStyle/>
        <a:p>
          <a:endParaRPr lang="es-ES" noProof="0" dirty="0"/>
        </a:p>
      </dgm:t>
    </dgm:pt>
    <dgm:pt modelId="{86943C90-450C-4C36-B2B2-1D03204768D9}" type="sibTrans" cxnId="{8D65255D-C17A-49E8-A7C2-39C73625F35D}">
      <dgm:prSet/>
      <dgm:spPr/>
      <dgm:t>
        <a:bodyPr/>
        <a:lstStyle/>
        <a:p>
          <a:endParaRPr lang="es-ES" noProof="0" dirty="0"/>
        </a:p>
      </dgm:t>
    </dgm:pt>
    <dgm:pt modelId="{90A28F0C-70B1-41E2-B609-D31D2B7B5DD3}">
      <dgm:prSet/>
      <dgm:spPr/>
      <dgm:t>
        <a:bodyPr/>
        <a:lstStyle/>
        <a:p>
          <a:r>
            <a:rPr lang="es-ES" noProof="0" dirty="0" err="1"/>
            <a:t>WebDav</a:t>
          </a:r>
          <a:endParaRPr lang="es-ES" noProof="0" dirty="0"/>
        </a:p>
      </dgm:t>
    </dgm:pt>
    <dgm:pt modelId="{CC3751F8-3CFE-442F-A75A-AD347657A902}" type="parTrans" cxnId="{89DCA8D2-94D8-4153-B5EA-78DECA2E79EB}">
      <dgm:prSet/>
      <dgm:spPr/>
      <dgm:t>
        <a:bodyPr/>
        <a:lstStyle/>
        <a:p>
          <a:endParaRPr lang="es-ES" noProof="0" dirty="0"/>
        </a:p>
      </dgm:t>
    </dgm:pt>
    <dgm:pt modelId="{04B6F004-6856-4FD1-BE2E-2D367FB7C941}" type="sibTrans" cxnId="{89DCA8D2-94D8-4153-B5EA-78DECA2E79EB}">
      <dgm:prSet/>
      <dgm:spPr/>
      <dgm:t>
        <a:bodyPr/>
        <a:lstStyle/>
        <a:p>
          <a:endParaRPr lang="es-ES" noProof="0" dirty="0"/>
        </a:p>
      </dgm:t>
    </dgm:pt>
    <dgm:pt modelId="{DD326BBC-E26C-4630-B2F3-3EB047AF8D85}">
      <dgm:prSet/>
      <dgm:spPr/>
      <dgm:t>
        <a:bodyPr/>
        <a:lstStyle/>
        <a:p>
          <a:r>
            <a:rPr lang="es-ES" noProof="0" dirty="0"/>
            <a:t>PROPPATCH, PROPFIND, DELETE, MOVE, LOCK</a:t>
          </a:r>
        </a:p>
      </dgm:t>
    </dgm:pt>
    <dgm:pt modelId="{8CD95CEC-12EC-4310-81AE-66CC1EAF276A}" type="parTrans" cxnId="{B2D86798-56AE-49B2-8A10-EDA903D8A008}">
      <dgm:prSet/>
      <dgm:spPr/>
      <dgm:t>
        <a:bodyPr/>
        <a:lstStyle/>
        <a:p>
          <a:endParaRPr lang="es-ES" noProof="0" dirty="0"/>
        </a:p>
      </dgm:t>
    </dgm:pt>
    <dgm:pt modelId="{6AC18037-D700-4838-BC78-36AD8C1ACD2A}" type="sibTrans" cxnId="{B2D86798-56AE-49B2-8A10-EDA903D8A008}">
      <dgm:prSet/>
      <dgm:spPr/>
      <dgm:t>
        <a:bodyPr/>
        <a:lstStyle/>
        <a:p>
          <a:endParaRPr lang="es-ES" noProof="0" dirty="0"/>
        </a:p>
      </dgm:t>
    </dgm:pt>
    <dgm:pt modelId="{D10A525E-0D1C-4A19-B2EA-C721C93DEB55}">
      <dgm:prSet/>
      <dgm:spPr/>
      <dgm:t>
        <a:bodyPr/>
        <a:lstStyle/>
        <a:p>
          <a:r>
            <a:rPr lang="es-ES" noProof="0" dirty="0"/>
            <a:t>GET, POST, HEAD, OPTIONS, TRACE</a:t>
          </a:r>
        </a:p>
      </dgm:t>
    </dgm:pt>
    <dgm:pt modelId="{D744A7A2-DD3A-47C9-A6D2-A0204178B4FC}" type="parTrans" cxnId="{DB4E9225-0D1C-4727-9831-25DBAB0762B1}">
      <dgm:prSet/>
      <dgm:spPr/>
      <dgm:t>
        <a:bodyPr/>
        <a:lstStyle/>
        <a:p>
          <a:endParaRPr lang="es-ES" noProof="0" dirty="0"/>
        </a:p>
      </dgm:t>
    </dgm:pt>
    <dgm:pt modelId="{E699CFE7-4ABB-48C9-A5B8-03D35D9C2EE4}" type="sibTrans" cxnId="{DB4E9225-0D1C-4727-9831-25DBAB0762B1}">
      <dgm:prSet/>
      <dgm:spPr/>
      <dgm:t>
        <a:bodyPr/>
        <a:lstStyle/>
        <a:p>
          <a:endParaRPr lang="es-ES" noProof="0" dirty="0"/>
        </a:p>
      </dgm:t>
    </dgm:pt>
    <dgm:pt modelId="{81180ED4-2FA1-4410-9538-A08DE13CF91A}">
      <dgm:prSet custT="1"/>
      <dgm:spPr/>
      <dgm:t>
        <a:bodyPr/>
        <a:lstStyle/>
        <a:p>
          <a:r>
            <a:rPr lang="es-ES" sz="1800" noProof="0" dirty="0"/>
            <a:t>Métodos HTTP</a:t>
          </a:r>
        </a:p>
      </dgm:t>
    </dgm:pt>
    <dgm:pt modelId="{482694C9-B4D7-4EBB-A801-42DF93B43CBE}" type="sibTrans" cxnId="{F1B03BE6-9575-4C79-9539-BEE72E87FF52}">
      <dgm:prSet/>
      <dgm:spPr/>
      <dgm:t>
        <a:bodyPr/>
        <a:lstStyle/>
        <a:p>
          <a:endParaRPr lang="es-ES" noProof="0" dirty="0"/>
        </a:p>
      </dgm:t>
    </dgm:pt>
    <dgm:pt modelId="{4653CFB2-AD0A-403D-81E8-662CA51B6357}" type="parTrans" cxnId="{F1B03BE6-9575-4C79-9539-BEE72E87FF52}">
      <dgm:prSet/>
      <dgm:spPr/>
      <dgm:t>
        <a:bodyPr/>
        <a:lstStyle/>
        <a:p>
          <a:endParaRPr lang="es-ES" noProof="0" dirty="0"/>
        </a:p>
      </dgm:t>
    </dgm:pt>
    <dgm:pt modelId="{5968AD27-9DBC-4712-91F8-17DF87C30986}">
      <dgm:prSet custT="1"/>
      <dgm:spPr/>
      <dgm:t>
        <a:bodyPr/>
        <a:lstStyle/>
        <a:p>
          <a:r>
            <a:rPr lang="es-ES" sz="1800" noProof="0" dirty="0"/>
            <a:t>SMTP</a:t>
          </a:r>
        </a:p>
      </dgm:t>
    </dgm:pt>
    <dgm:pt modelId="{8A001FD9-F5F7-4724-A364-4C17FAC866DB}" type="parTrans" cxnId="{9CA8892B-9DB9-4D85-80C6-8D88CAC68379}">
      <dgm:prSet/>
      <dgm:spPr/>
      <dgm:t>
        <a:bodyPr/>
        <a:lstStyle/>
        <a:p>
          <a:endParaRPr lang="es-ES" noProof="0" dirty="0"/>
        </a:p>
      </dgm:t>
    </dgm:pt>
    <dgm:pt modelId="{1F1ED790-7198-4BED-82E6-4936E8092E89}" type="sibTrans" cxnId="{9CA8892B-9DB9-4D85-80C6-8D88CAC68379}">
      <dgm:prSet/>
      <dgm:spPr/>
      <dgm:t>
        <a:bodyPr/>
        <a:lstStyle/>
        <a:p>
          <a:endParaRPr lang="es-ES" noProof="0" dirty="0"/>
        </a:p>
      </dgm:t>
    </dgm:pt>
    <dgm:pt modelId="{4D3B12FA-466B-422C-B930-45C9275D45BE}">
      <dgm:prSet/>
      <dgm:spPr/>
      <dgm:t>
        <a:bodyPr/>
        <a:lstStyle/>
        <a:p>
          <a:r>
            <a:rPr lang="es-ES" noProof="0" dirty="0"/>
            <a:t>HELO</a:t>
          </a:r>
        </a:p>
      </dgm:t>
    </dgm:pt>
    <dgm:pt modelId="{A8926B8B-C667-40A5-8514-4466180DE6B7}" type="parTrans" cxnId="{A979DEAA-27D4-4CCB-A375-970444D4C24F}">
      <dgm:prSet/>
      <dgm:spPr/>
      <dgm:t>
        <a:bodyPr/>
        <a:lstStyle/>
        <a:p>
          <a:endParaRPr lang="es-ES" noProof="0" dirty="0"/>
        </a:p>
      </dgm:t>
    </dgm:pt>
    <dgm:pt modelId="{C2DB5002-D7F9-4FF1-9E5A-32B67E2AB5C7}" type="sibTrans" cxnId="{A979DEAA-27D4-4CCB-A375-970444D4C24F}">
      <dgm:prSet/>
      <dgm:spPr/>
      <dgm:t>
        <a:bodyPr/>
        <a:lstStyle/>
        <a:p>
          <a:endParaRPr lang="es-ES" noProof="0" dirty="0"/>
        </a:p>
      </dgm:t>
    </dgm:pt>
    <dgm:pt modelId="{6EAB860E-5632-48C7-A8A3-7559FC52802E}">
      <dgm:prSet/>
      <dgm:spPr/>
      <dgm:t>
        <a:bodyPr/>
        <a:lstStyle/>
        <a:p>
          <a:r>
            <a:rPr lang="es-ES" noProof="0" dirty="0"/>
            <a:t>EHLO</a:t>
          </a:r>
        </a:p>
      </dgm:t>
    </dgm:pt>
    <dgm:pt modelId="{E8D84B51-E704-4C62-9A48-CB4A7E2D6883}" type="parTrans" cxnId="{6EFB791F-27AE-4F75-B40C-4ECA0DE9F9DE}">
      <dgm:prSet/>
      <dgm:spPr/>
      <dgm:t>
        <a:bodyPr/>
        <a:lstStyle/>
        <a:p>
          <a:endParaRPr lang="es-ES" noProof="0" dirty="0"/>
        </a:p>
      </dgm:t>
    </dgm:pt>
    <dgm:pt modelId="{B5B2EE48-7BD1-4CAC-9397-F0AE8FB95246}" type="sibTrans" cxnId="{6EFB791F-27AE-4F75-B40C-4ECA0DE9F9DE}">
      <dgm:prSet/>
      <dgm:spPr/>
      <dgm:t>
        <a:bodyPr/>
        <a:lstStyle/>
        <a:p>
          <a:endParaRPr lang="es-ES" noProof="0" dirty="0"/>
        </a:p>
      </dgm:t>
    </dgm:pt>
    <dgm:pt modelId="{39650D44-A18B-420A-A91B-39FF154B3052}">
      <dgm:prSet/>
      <dgm:spPr/>
      <dgm:t>
        <a:bodyPr/>
        <a:lstStyle/>
        <a:p>
          <a:r>
            <a:rPr lang="es-ES" noProof="0" dirty="0"/>
            <a:t>RCPT</a:t>
          </a:r>
        </a:p>
      </dgm:t>
    </dgm:pt>
    <dgm:pt modelId="{9E5E3EFA-EA66-4595-BE66-F58CF3797707}" type="parTrans" cxnId="{9B1C7BA8-CE1D-4B5D-8590-A0824CEBBBEB}">
      <dgm:prSet/>
      <dgm:spPr/>
      <dgm:t>
        <a:bodyPr/>
        <a:lstStyle/>
        <a:p>
          <a:endParaRPr lang="es-ES" noProof="0" dirty="0"/>
        </a:p>
      </dgm:t>
    </dgm:pt>
    <dgm:pt modelId="{97CEE975-4255-4290-B686-56C71D360B0F}" type="sibTrans" cxnId="{9B1C7BA8-CE1D-4B5D-8590-A0824CEBBBEB}">
      <dgm:prSet/>
      <dgm:spPr/>
      <dgm:t>
        <a:bodyPr/>
        <a:lstStyle/>
        <a:p>
          <a:endParaRPr lang="es-ES" noProof="0" dirty="0"/>
        </a:p>
      </dgm:t>
    </dgm:pt>
    <dgm:pt modelId="{E814146B-03E0-4243-B870-C3BD36238FDB}" type="pres">
      <dgm:prSet presAssocID="{4B0D3438-4346-4468-8125-66656B80FFF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D4953E-0987-45F5-A27C-47D478DD2115}" type="pres">
      <dgm:prSet presAssocID="{EA928B9F-45BC-4C36-908C-77F264A0E604}" presName="root" presStyleCnt="0"/>
      <dgm:spPr/>
    </dgm:pt>
    <dgm:pt modelId="{360E376B-D060-4320-882D-B0CBBF5A1F72}" type="pres">
      <dgm:prSet presAssocID="{EA928B9F-45BC-4C36-908C-77F264A0E604}" presName="rootComposite" presStyleCnt="0"/>
      <dgm:spPr/>
    </dgm:pt>
    <dgm:pt modelId="{DBB6412E-8978-4312-A9D7-29E0CB06F389}" type="pres">
      <dgm:prSet presAssocID="{EA928B9F-45BC-4C36-908C-77F264A0E604}" presName="rootText" presStyleLbl="node1" presStyleIdx="0" presStyleCnt="4"/>
      <dgm:spPr/>
    </dgm:pt>
    <dgm:pt modelId="{1CC6BF01-B3F2-4F50-97C2-FEABA858DC59}" type="pres">
      <dgm:prSet presAssocID="{EA928B9F-45BC-4C36-908C-77F264A0E604}" presName="rootConnector" presStyleLbl="node1" presStyleIdx="0" presStyleCnt="4"/>
      <dgm:spPr/>
    </dgm:pt>
    <dgm:pt modelId="{BFD60A37-0124-40F1-AC7E-DC3727A0E6F6}" type="pres">
      <dgm:prSet presAssocID="{EA928B9F-45BC-4C36-908C-77F264A0E604}" presName="childShape" presStyleCnt="0"/>
      <dgm:spPr/>
    </dgm:pt>
    <dgm:pt modelId="{DB0566F5-CAD3-4CB3-AADC-D3B1FEF2B365}" type="pres">
      <dgm:prSet presAssocID="{F4925FB1-155D-4A63-83BB-6C55AE491BD4}" presName="Name13" presStyleLbl="parChTrans1D2" presStyleIdx="0" presStyleCnt="11"/>
      <dgm:spPr/>
    </dgm:pt>
    <dgm:pt modelId="{55AD1567-4AB7-4552-BB6D-E9852C2EC309}" type="pres">
      <dgm:prSet presAssocID="{20186814-FEE1-46D1-A94F-E29D1D2D77EF}" presName="childText" presStyleLbl="bgAcc1" presStyleIdx="0" presStyleCnt="11">
        <dgm:presLayoutVars>
          <dgm:bulletEnabled val="1"/>
        </dgm:presLayoutVars>
      </dgm:prSet>
      <dgm:spPr/>
    </dgm:pt>
    <dgm:pt modelId="{24BF0E31-E5D4-4CEC-B134-806B252A1DF3}" type="pres">
      <dgm:prSet presAssocID="{3EF0354D-CD47-42F3-A2E6-B952DB254C16}" presName="Name13" presStyleLbl="parChTrans1D2" presStyleIdx="1" presStyleCnt="11"/>
      <dgm:spPr/>
    </dgm:pt>
    <dgm:pt modelId="{741737A6-B77B-4944-A4A9-92FFBB1F9583}" type="pres">
      <dgm:prSet presAssocID="{AAF0BF3E-6439-4F8C-A8F3-10195429EB7B}" presName="childText" presStyleLbl="bgAcc1" presStyleIdx="1" presStyleCnt="11">
        <dgm:presLayoutVars>
          <dgm:bulletEnabled val="1"/>
        </dgm:presLayoutVars>
      </dgm:prSet>
      <dgm:spPr/>
    </dgm:pt>
    <dgm:pt modelId="{547AF606-E7B7-48D3-86E8-61102D03A310}" type="pres">
      <dgm:prSet presAssocID="{81E9D99C-CE6C-4700-8844-3173C391E84A}" presName="Name13" presStyleLbl="parChTrans1D2" presStyleIdx="2" presStyleCnt="11"/>
      <dgm:spPr/>
    </dgm:pt>
    <dgm:pt modelId="{42A14FC5-6064-4C60-9541-5876E342AF39}" type="pres">
      <dgm:prSet presAssocID="{687AC466-07AB-450E-AF90-64E1E5A66177}" presName="childText" presStyleLbl="bgAcc1" presStyleIdx="2" presStyleCnt="11">
        <dgm:presLayoutVars>
          <dgm:bulletEnabled val="1"/>
        </dgm:presLayoutVars>
      </dgm:prSet>
      <dgm:spPr/>
    </dgm:pt>
    <dgm:pt modelId="{98CD21B9-32CE-4060-836E-84A9A9907F3C}" type="pres">
      <dgm:prSet presAssocID="{CD4F6280-2849-466E-9D1B-C7311EEF19E3}" presName="root" presStyleCnt="0"/>
      <dgm:spPr/>
    </dgm:pt>
    <dgm:pt modelId="{95101A3A-5E28-4B6E-9477-C3269F97013C}" type="pres">
      <dgm:prSet presAssocID="{CD4F6280-2849-466E-9D1B-C7311EEF19E3}" presName="rootComposite" presStyleCnt="0"/>
      <dgm:spPr/>
    </dgm:pt>
    <dgm:pt modelId="{661F60D7-4F44-4D37-B7C6-93CC23C04239}" type="pres">
      <dgm:prSet presAssocID="{CD4F6280-2849-466E-9D1B-C7311EEF19E3}" presName="rootText" presStyleLbl="node1" presStyleIdx="1" presStyleCnt="4"/>
      <dgm:spPr/>
    </dgm:pt>
    <dgm:pt modelId="{DBD2BFAC-536B-44AB-86A6-D99642742521}" type="pres">
      <dgm:prSet presAssocID="{CD4F6280-2849-466E-9D1B-C7311EEF19E3}" presName="rootConnector" presStyleLbl="node1" presStyleIdx="1" presStyleCnt="4"/>
      <dgm:spPr/>
    </dgm:pt>
    <dgm:pt modelId="{18A33C01-574A-4589-B41A-D90B59E45FD4}" type="pres">
      <dgm:prSet presAssocID="{CD4F6280-2849-466E-9D1B-C7311EEF19E3}" presName="childShape" presStyleCnt="0"/>
      <dgm:spPr/>
    </dgm:pt>
    <dgm:pt modelId="{6F9525CA-E7C6-41AC-A542-686139B4FB4E}" type="pres">
      <dgm:prSet presAssocID="{87D27FA2-35CA-4807-B76B-DD6EB30C0EE4}" presName="Name13" presStyleLbl="parChTrans1D2" presStyleIdx="3" presStyleCnt="11"/>
      <dgm:spPr/>
    </dgm:pt>
    <dgm:pt modelId="{80339480-109C-46C6-8326-A6DD0757436A}" type="pres">
      <dgm:prSet presAssocID="{21326370-B599-449F-A4AD-9BD4C7B799A3}" presName="childText" presStyleLbl="bgAcc1" presStyleIdx="3" presStyleCnt="11">
        <dgm:presLayoutVars>
          <dgm:bulletEnabled val="1"/>
        </dgm:presLayoutVars>
      </dgm:prSet>
      <dgm:spPr/>
    </dgm:pt>
    <dgm:pt modelId="{04D5D5AA-7D60-4A93-A823-E24E75CFFFBC}" type="pres">
      <dgm:prSet presAssocID="{22E777EE-2A79-4E52-820A-013F560807C9}" presName="Name13" presStyleLbl="parChTrans1D2" presStyleIdx="4" presStyleCnt="11"/>
      <dgm:spPr/>
    </dgm:pt>
    <dgm:pt modelId="{83C05310-2AC5-4BB8-9AF4-6D42358F61A3}" type="pres">
      <dgm:prSet presAssocID="{B06C22F5-1624-4CCE-B203-A689BB4F2599}" presName="childText" presStyleLbl="bgAcc1" presStyleIdx="4" presStyleCnt="11">
        <dgm:presLayoutVars>
          <dgm:bulletEnabled val="1"/>
        </dgm:presLayoutVars>
      </dgm:prSet>
      <dgm:spPr/>
    </dgm:pt>
    <dgm:pt modelId="{D7670C25-5FB0-4D76-A764-E02C91D2AAC7}" type="pres">
      <dgm:prSet presAssocID="{BD42EDF6-9DBC-435D-9EB4-82420595523B}" presName="Name13" presStyleLbl="parChTrans1D2" presStyleIdx="5" presStyleCnt="11"/>
      <dgm:spPr/>
    </dgm:pt>
    <dgm:pt modelId="{2FDB0FA7-8117-4B47-91A1-5002AC711971}" type="pres">
      <dgm:prSet presAssocID="{781AB9B4-E7D8-44BD-A573-ED3636D734E1}" presName="childText" presStyleLbl="bgAcc1" presStyleIdx="5" presStyleCnt="11">
        <dgm:presLayoutVars>
          <dgm:bulletEnabled val="1"/>
        </dgm:presLayoutVars>
      </dgm:prSet>
      <dgm:spPr/>
    </dgm:pt>
    <dgm:pt modelId="{DA636A89-1128-414A-B768-4EC58528EB19}" type="pres">
      <dgm:prSet presAssocID="{81180ED4-2FA1-4410-9538-A08DE13CF91A}" presName="root" presStyleCnt="0"/>
      <dgm:spPr/>
    </dgm:pt>
    <dgm:pt modelId="{8BB59EB4-145C-4A85-81FA-55EC42FA6B15}" type="pres">
      <dgm:prSet presAssocID="{81180ED4-2FA1-4410-9538-A08DE13CF91A}" presName="rootComposite" presStyleCnt="0"/>
      <dgm:spPr/>
    </dgm:pt>
    <dgm:pt modelId="{AD698933-28C1-4596-A4EC-304A0B37FD11}" type="pres">
      <dgm:prSet presAssocID="{81180ED4-2FA1-4410-9538-A08DE13CF91A}" presName="rootText" presStyleLbl="node1" presStyleIdx="2" presStyleCnt="4"/>
      <dgm:spPr/>
    </dgm:pt>
    <dgm:pt modelId="{DFE37D4F-0402-407F-8FC5-9734FDA693BD}" type="pres">
      <dgm:prSet presAssocID="{81180ED4-2FA1-4410-9538-A08DE13CF91A}" presName="rootConnector" presStyleLbl="node1" presStyleIdx="2" presStyleCnt="4"/>
      <dgm:spPr/>
    </dgm:pt>
    <dgm:pt modelId="{9D54576F-7458-4570-8223-7FC8C9E69401}" type="pres">
      <dgm:prSet presAssocID="{81180ED4-2FA1-4410-9538-A08DE13CF91A}" presName="childShape" presStyleCnt="0"/>
      <dgm:spPr/>
    </dgm:pt>
    <dgm:pt modelId="{F9F90B4A-C951-4EE6-9EB3-94C4B3CA995E}" type="pres">
      <dgm:prSet presAssocID="{2E6CE682-E211-44AB-A1B1-787B3E002327}" presName="Name13" presStyleLbl="parChTrans1D2" presStyleIdx="6" presStyleCnt="11"/>
      <dgm:spPr/>
    </dgm:pt>
    <dgm:pt modelId="{8604E053-7E03-49DB-8FC9-D4A2F2A276EB}" type="pres">
      <dgm:prSet presAssocID="{D6E70D4B-A419-4CE4-BB91-DD776C9EC6CA}" presName="childText" presStyleLbl="bgAcc1" presStyleIdx="6" presStyleCnt="11">
        <dgm:presLayoutVars>
          <dgm:bulletEnabled val="1"/>
        </dgm:presLayoutVars>
      </dgm:prSet>
      <dgm:spPr/>
    </dgm:pt>
    <dgm:pt modelId="{2635BD48-438B-4574-B183-FD75DDAF7BBA}" type="pres">
      <dgm:prSet presAssocID="{CC3751F8-3CFE-442F-A75A-AD347657A902}" presName="Name13" presStyleLbl="parChTrans1D2" presStyleIdx="7" presStyleCnt="11"/>
      <dgm:spPr/>
    </dgm:pt>
    <dgm:pt modelId="{0439E1D8-FA9D-483E-8582-074B661140BF}" type="pres">
      <dgm:prSet presAssocID="{90A28F0C-70B1-41E2-B609-D31D2B7B5DD3}" presName="childText" presStyleLbl="bgAcc1" presStyleIdx="7" presStyleCnt="11">
        <dgm:presLayoutVars>
          <dgm:bulletEnabled val="1"/>
        </dgm:presLayoutVars>
      </dgm:prSet>
      <dgm:spPr/>
    </dgm:pt>
    <dgm:pt modelId="{D5E5A160-3180-45B1-B8A3-7A7C9CAF2D33}" type="pres">
      <dgm:prSet presAssocID="{5968AD27-9DBC-4712-91F8-17DF87C30986}" presName="root" presStyleCnt="0"/>
      <dgm:spPr/>
    </dgm:pt>
    <dgm:pt modelId="{5465B709-ED87-4D74-AB5D-0A59D65A1655}" type="pres">
      <dgm:prSet presAssocID="{5968AD27-9DBC-4712-91F8-17DF87C30986}" presName="rootComposite" presStyleCnt="0"/>
      <dgm:spPr/>
    </dgm:pt>
    <dgm:pt modelId="{857DDE14-2351-41F5-A94F-35C8CAE8D503}" type="pres">
      <dgm:prSet presAssocID="{5968AD27-9DBC-4712-91F8-17DF87C30986}" presName="rootText" presStyleLbl="node1" presStyleIdx="3" presStyleCnt="4"/>
      <dgm:spPr/>
    </dgm:pt>
    <dgm:pt modelId="{91A6E506-26CD-4F91-85DB-CB4F09E1814C}" type="pres">
      <dgm:prSet presAssocID="{5968AD27-9DBC-4712-91F8-17DF87C30986}" presName="rootConnector" presStyleLbl="node1" presStyleIdx="3" presStyleCnt="4"/>
      <dgm:spPr/>
    </dgm:pt>
    <dgm:pt modelId="{1F51B28D-A4DF-40E7-8FEC-2F20E3A1E48B}" type="pres">
      <dgm:prSet presAssocID="{5968AD27-9DBC-4712-91F8-17DF87C30986}" presName="childShape" presStyleCnt="0"/>
      <dgm:spPr/>
    </dgm:pt>
    <dgm:pt modelId="{5A941325-2D9D-4B52-A6EF-97E4754398E6}" type="pres">
      <dgm:prSet presAssocID="{A8926B8B-C667-40A5-8514-4466180DE6B7}" presName="Name13" presStyleLbl="parChTrans1D2" presStyleIdx="8" presStyleCnt="11"/>
      <dgm:spPr/>
    </dgm:pt>
    <dgm:pt modelId="{4AC30D40-910B-4325-9A8C-CD85CAE8AF39}" type="pres">
      <dgm:prSet presAssocID="{4D3B12FA-466B-422C-B930-45C9275D45BE}" presName="childText" presStyleLbl="bgAcc1" presStyleIdx="8" presStyleCnt="11">
        <dgm:presLayoutVars>
          <dgm:bulletEnabled val="1"/>
        </dgm:presLayoutVars>
      </dgm:prSet>
      <dgm:spPr/>
    </dgm:pt>
    <dgm:pt modelId="{36FC6B01-EE88-41D9-AE64-2AB67350FAA4}" type="pres">
      <dgm:prSet presAssocID="{E8D84B51-E704-4C62-9A48-CB4A7E2D6883}" presName="Name13" presStyleLbl="parChTrans1D2" presStyleIdx="9" presStyleCnt="11"/>
      <dgm:spPr/>
    </dgm:pt>
    <dgm:pt modelId="{EEDDB79E-4545-40E8-9EC4-2B2870BC1821}" type="pres">
      <dgm:prSet presAssocID="{6EAB860E-5632-48C7-A8A3-7559FC52802E}" presName="childText" presStyleLbl="bgAcc1" presStyleIdx="9" presStyleCnt="11">
        <dgm:presLayoutVars>
          <dgm:bulletEnabled val="1"/>
        </dgm:presLayoutVars>
      </dgm:prSet>
      <dgm:spPr/>
    </dgm:pt>
    <dgm:pt modelId="{3C96F088-3550-4EAD-A2CC-61E9F305B04B}" type="pres">
      <dgm:prSet presAssocID="{9E5E3EFA-EA66-4595-BE66-F58CF3797707}" presName="Name13" presStyleLbl="parChTrans1D2" presStyleIdx="10" presStyleCnt="11"/>
      <dgm:spPr/>
    </dgm:pt>
    <dgm:pt modelId="{8F06E7AD-C920-41EE-BB98-842354A265C2}" type="pres">
      <dgm:prSet presAssocID="{39650D44-A18B-420A-A91B-39FF154B3052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B2D86798-56AE-49B2-8A10-EDA903D8A008}" srcId="{90A28F0C-70B1-41E2-B609-D31D2B7B5DD3}" destId="{DD326BBC-E26C-4630-B2F3-3EB047AF8D85}" srcOrd="0" destOrd="0" parTransId="{8CD95CEC-12EC-4310-81AE-66CC1EAF276A}" sibTransId="{6AC18037-D700-4838-BC78-36AD8C1ACD2A}"/>
    <dgm:cxn modelId="{B6492651-933D-4BF6-BF8B-D62758286F4F}" type="presOf" srcId="{E8D84B51-E704-4C62-9A48-CB4A7E2D6883}" destId="{36FC6B01-EE88-41D9-AE64-2AB67350FAA4}" srcOrd="0" destOrd="0" presId="urn:microsoft.com/office/officeart/2005/8/layout/hierarchy3"/>
    <dgm:cxn modelId="{F1B03BE6-9575-4C79-9539-BEE72E87FF52}" srcId="{4B0D3438-4346-4468-8125-66656B80FFF6}" destId="{81180ED4-2FA1-4410-9538-A08DE13CF91A}" srcOrd="2" destOrd="0" parTransId="{4653CFB2-AD0A-403D-81E8-662CA51B6357}" sibTransId="{482694C9-B4D7-4EBB-A801-42DF93B43CBE}"/>
    <dgm:cxn modelId="{0FA1F6A1-C37B-4595-B3F5-1A901A5EB943}" srcId="{CD4F6280-2849-466E-9D1B-C7311EEF19E3}" destId="{781AB9B4-E7D8-44BD-A573-ED3636D734E1}" srcOrd="2" destOrd="0" parTransId="{BD42EDF6-9DBC-435D-9EB4-82420595523B}" sibTransId="{9E88963D-9523-4426-B1C6-E10DED161F1E}"/>
    <dgm:cxn modelId="{A979DEAA-27D4-4CCB-A375-970444D4C24F}" srcId="{5968AD27-9DBC-4712-91F8-17DF87C30986}" destId="{4D3B12FA-466B-422C-B930-45C9275D45BE}" srcOrd="0" destOrd="0" parTransId="{A8926B8B-C667-40A5-8514-4466180DE6B7}" sibTransId="{C2DB5002-D7F9-4FF1-9E5A-32B67E2AB5C7}"/>
    <dgm:cxn modelId="{8F0B04CA-E9B4-4F72-A8C7-F5C0023ABDF0}" type="presOf" srcId="{5968AD27-9DBC-4712-91F8-17DF87C30986}" destId="{91A6E506-26CD-4F91-85DB-CB4F09E1814C}" srcOrd="1" destOrd="0" presId="urn:microsoft.com/office/officeart/2005/8/layout/hierarchy3"/>
    <dgm:cxn modelId="{B0B6F560-BFB4-4495-ACFE-64CB5775ACB7}" type="presOf" srcId="{F4925FB1-155D-4A63-83BB-6C55AE491BD4}" destId="{DB0566F5-CAD3-4CB3-AADC-D3B1FEF2B365}" srcOrd="0" destOrd="0" presId="urn:microsoft.com/office/officeart/2005/8/layout/hierarchy3"/>
    <dgm:cxn modelId="{ED205E78-AB7A-4C62-92BB-098E0B4A4EE1}" type="presOf" srcId="{EA928B9F-45BC-4C36-908C-77F264A0E604}" destId="{DBB6412E-8978-4312-A9D7-29E0CB06F389}" srcOrd="0" destOrd="0" presId="urn:microsoft.com/office/officeart/2005/8/layout/hierarchy3"/>
    <dgm:cxn modelId="{613C0DDD-6962-4B71-9ECF-E827AE57A1DA}" srcId="{EA928B9F-45BC-4C36-908C-77F264A0E604}" destId="{20186814-FEE1-46D1-A94F-E29D1D2D77EF}" srcOrd="0" destOrd="0" parTransId="{F4925FB1-155D-4A63-83BB-6C55AE491BD4}" sibTransId="{FF2115D2-2751-4E95-B8D5-C602BC28F81A}"/>
    <dgm:cxn modelId="{38EBF28F-0A8F-41E1-8F25-226364E0C891}" type="presOf" srcId="{CC3751F8-3CFE-442F-A75A-AD347657A902}" destId="{2635BD48-438B-4574-B183-FD75DDAF7BBA}" srcOrd="0" destOrd="0" presId="urn:microsoft.com/office/officeart/2005/8/layout/hierarchy3"/>
    <dgm:cxn modelId="{F6431270-FE91-448D-ABB5-C362ECD25DB9}" type="presOf" srcId="{22E777EE-2A79-4E52-820A-013F560807C9}" destId="{04D5D5AA-7D60-4A93-A823-E24E75CFFFBC}" srcOrd="0" destOrd="0" presId="urn:microsoft.com/office/officeart/2005/8/layout/hierarchy3"/>
    <dgm:cxn modelId="{D99F858B-DB44-4C34-98F5-F1FDDB029EAD}" type="presOf" srcId="{6EAB860E-5632-48C7-A8A3-7559FC52802E}" destId="{EEDDB79E-4545-40E8-9EC4-2B2870BC1821}" srcOrd="0" destOrd="0" presId="urn:microsoft.com/office/officeart/2005/8/layout/hierarchy3"/>
    <dgm:cxn modelId="{039C1EB8-CD4C-4660-A0EE-9E1B9760E7BA}" type="presOf" srcId="{A8926B8B-C667-40A5-8514-4466180DE6B7}" destId="{5A941325-2D9D-4B52-A6EF-97E4754398E6}" srcOrd="0" destOrd="0" presId="urn:microsoft.com/office/officeart/2005/8/layout/hierarchy3"/>
    <dgm:cxn modelId="{27CEC2DC-7F6F-4F68-82EA-C7F3F8016D66}" type="presOf" srcId="{90A28F0C-70B1-41E2-B609-D31D2B7B5DD3}" destId="{0439E1D8-FA9D-483E-8582-074B661140BF}" srcOrd="0" destOrd="0" presId="urn:microsoft.com/office/officeart/2005/8/layout/hierarchy3"/>
    <dgm:cxn modelId="{DB4E9225-0D1C-4727-9831-25DBAB0762B1}" srcId="{D6E70D4B-A419-4CE4-BB91-DD776C9EC6CA}" destId="{D10A525E-0D1C-4A19-B2EA-C721C93DEB55}" srcOrd="0" destOrd="0" parTransId="{D744A7A2-DD3A-47C9-A6D2-A0204178B4FC}" sibTransId="{E699CFE7-4ABB-48C9-A5B8-03D35D9C2EE4}"/>
    <dgm:cxn modelId="{22D95F1D-0220-48C3-B10C-E8CF694B918F}" type="presOf" srcId="{781AB9B4-E7D8-44BD-A573-ED3636D734E1}" destId="{2FDB0FA7-8117-4B47-91A1-5002AC711971}" srcOrd="0" destOrd="0" presId="urn:microsoft.com/office/officeart/2005/8/layout/hierarchy3"/>
    <dgm:cxn modelId="{859E2ED4-AA99-4434-8B81-E42F676BFB3C}" type="presOf" srcId="{CD4F6280-2849-466E-9D1B-C7311EEF19E3}" destId="{661F60D7-4F44-4D37-B7C6-93CC23C04239}" srcOrd="0" destOrd="0" presId="urn:microsoft.com/office/officeart/2005/8/layout/hierarchy3"/>
    <dgm:cxn modelId="{55D6A30E-261A-41E6-AB43-E7CC927545EE}" type="presOf" srcId="{21326370-B599-449F-A4AD-9BD4C7B799A3}" destId="{80339480-109C-46C6-8326-A6DD0757436A}" srcOrd="0" destOrd="0" presId="urn:microsoft.com/office/officeart/2005/8/layout/hierarchy3"/>
    <dgm:cxn modelId="{16E1DE54-D720-4C90-BD0D-53176439E9FA}" type="presOf" srcId="{DD326BBC-E26C-4630-B2F3-3EB047AF8D85}" destId="{0439E1D8-FA9D-483E-8582-074B661140BF}" srcOrd="0" destOrd="1" presId="urn:microsoft.com/office/officeart/2005/8/layout/hierarchy3"/>
    <dgm:cxn modelId="{CB006C0D-8F02-4FA5-8B97-7E289BC9B1A0}" srcId="{EA928B9F-45BC-4C36-908C-77F264A0E604}" destId="{AAF0BF3E-6439-4F8C-A8F3-10195429EB7B}" srcOrd="1" destOrd="0" parTransId="{3EF0354D-CD47-42F3-A2E6-B952DB254C16}" sibTransId="{BFACCA4A-EA93-4312-B3B8-E24B6C6D0780}"/>
    <dgm:cxn modelId="{D2864149-6CC3-4B33-BF56-13CAAA18FC98}" type="presOf" srcId="{687AC466-07AB-450E-AF90-64E1E5A66177}" destId="{42A14FC5-6064-4C60-9541-5876E342AF39}" srcOrd="0" destOrd="0" presId="urn:microsoft.com/office/officeart/2005/8/layout/hierarchy3"/>
    <dgm:cxn modelId="{73D862ED-3289-414F-B7D8-CD3E36B4E3C5}" type="presOf" srcId="{39650D44-A18B-420A-A91B-39FF154B3052}" destId="{8F06E7AD-C920-41EE-BB98-842354A265C2}" srcOrd="0" destOrd="0" presId="urn:microsoft.com/office/officeart/2005/8/layout/hierarchy3"/>
    <dgm:cxn modelId="{62170F4C-9570-416E-9C9F-0A13F0EBCB3C}" type="presOf" srcId="{81180ED4-2FA1-4410-9538-A08DE13CF91A}" destId="{DFE37D4F-0402-407F-8FC5-9734FDA693BD}" srcOrd="1" destOrd="0" presId="urn:microsoft.com/office/officeart/2005/8/layout/hierarchy3"/>
    <dgm:cxn modelId="{D455B4D6-6111-4C86-A031-60168A572531}" type="presOf" srcId="{81180ED4-2FA1-4410-9538-A08DE13CF91A}" destId="{AD698933-28C1-4596-A4EC-304A0B37FD11}" srcOrd="0" destOrd="0" presId="urn:microsoft.com/office/officeart/2005/8/layout/hierarchy3"/>
    <dgm:cxn modelId="{C7AB0215-E427-4C74-9ECE-1EFF0921AD2A}" type="presOf" srcId="{D10A525E-0D1C-4A19-B2EA-C721C93DEB55}" destId="{8604E053-7E03-49DB-8FC9-D4A2F2A276EB}" srcOrd="0" destOrd="1" presId="urn:microsoft.com/office/officeart/2005/8/layout/hierarchy3"/>
    <dgm:cxn modelId="{4D7A61D5-C624-4C33-8C38-749B43646650}" type="presOf" srcId="{4B0D3438-4346-4468-8125-66656B80FFF6}" destId="{E814146B-03E0-4243-B870-C3BD36238FDB}" srcOrd="0" destOrd="0" presId="urn:microsoft.com/office/officeart/2005/8/layout/hierarchy3"/>
    <dgm:cxn modelId="{FBF8AEB8-62F1-432E-9AE9-E0B3498CC200}" type="presOf" srcId="{87D27FA2-35CA-4807-B76B-DD6EB30C0EE4}" destId="{6F9525CA-E7C6-41AC-A542-686139B4FB4E}" srcOrd="0" destOrd="0" presId="urn:microsoft.com/office/officeart/2005/8/layout/hierarchy3"/>
    <dgm:cxn modelId="{17BB97A8-12E5-444E-80D6-9059001D0C50}" type="presOf" srcId="{5968AD27-9DBC-4712-91F8-17DF87C30986}" destId="{857DDE14-2351-41F5-A94F-35C8CAE8D503}" srcOrd="0" destOrd="0" presId="urn:microsoft.com/office/officeart/2005/8/layout/hierarchy3"/>
    <dgm:cxn modelId="{9B1C7BA8-CE1D-4B5D-8590-A0824CEBBBEB}" srcId="{5968AD27-9DBC-4712-91F8-17DF87C30986}" destId="{39650D44-A18B-420A-A91B-39FF154B3052}" srcOrd="2" destOrd="0" parTransId="{9E5E3EFA-EA66-4595-BE66-F58CF3797707}" sibTransId="{97CEE975-4255-4290-B686-56C71D360B0F}"/>
    <dgm:cxn modelId="{B3C2A1AC-8C07-45AE-BC5C-D1563B0DF967}" type="presOf" srcId="{4D3B12FA-466B-422C-B930-45C9275D45BE}" destId="{4AC30D40-910B-4325-9A8C-CD85CAE8AF39}" srcOrd="0" destOrd="0" presId="urn:microsoft.com/office/officeart/2005/8/layout/hierarchy3"/>
    <dgm:cxn modelId="{D67A6F1D-F354-4B56-AB18-5F3F8D24FB76}" type="presOf" srcId="{CD4F6280-2849-466E-9D1B-C7311EEF19E3}" destId="{DBD2BFAC-536B-44AB-86A6-D99642742521}" srcOrd="1" destOrd="0" presId="urn:microsoft.com/office/officeart/2005/8/layout/hierarchy3"/>
    <dgm:cxn modelId="{6EFB791F-27AE-4F75-B40C-4ECA0DE9F9DE}" srcId="{5968AD27-9DBC-4712-91F8-17DF87C30986}" destId="{6EAB860E-5632-48C7-A8A3-7559FC52802E}" srcOrd="1" destOrd="0" parTransId="{E8D84B51-E704-4C62-9A48-CB4A7E2D6883}" sibTransId="{B5B2EE48-7BD1-4CAC-9397-F0AE8FB95246}"/>
    <dgm:cxn modelId="{FB488350-0063-4440-8367-ACEC25E34B6F}" srcId="{EA928B9F-45BC-4C36-908C-77F264A0E604}" destId="{687AC466-07AB-450E-AF90-64E1E5A66177}" srcOrd="2" destOrd="0" parTransId="{81E9D99C-CE6C-4700-8844-3173C391E84A}" sibTransId="{218C8DFB-68CD-4C4B-B424-BF105DBCBC31}"/>
    <dgm:cxn modelId="{89DCA8D2-94D8-4153-B5EA-78DECA2E79EB}" srcId="{81180ED4-2FA1-4410-9538-A08DE13CF91A}" destId="{90A28F0C-70B1-41E2-B609-D31D2B7B5DD3}" srcOrd="1" destOrd="0" parTransId="{CC3751F8-3CFE-442F-A75A-AD347657A902}" sibTransId="{04B6F004-6856-4FD1-BE2E-2D367FB7C941}"/>
    <dgm:cxn modelId="{16547F61-CE11-47AC-BFA6-B937FCDE4D5B}" type="presOf" srcId="{2E6CE682-E211-44AB-A1B1-787B3E002327}" destId="{F9F90B4A-C951-4EE6-9EB3-94C4B3CA995E}" srcOrd="0" destOrd="0" presId="urn:microsoft.com/office/officeart/2005/8/layout/hierarchy3"/>
    <dgm:cxn modelId="{374C645F-398F-4622-A7C8-7E4B725E2987}" type="presOf" srcId="{81E9D99C-CE6C-4700-8844-3173C391E84A}" destId="{547AF606-E7B7-48D3-86E8-61102D03A310}" srcOrd="0" destOrd="0" presId="urn:microsoft.com/office/officeart/2005/8/layout/hierarchy3"/>
    <dgm:cxn modelId="{A30BDA29-DA61-4FAA-BD9F-A7970FEC9435}" type="presOf" srcId="{20186814-FEE1-46D1-A94F-E29D1D2D77EF}" destId="{55AD1567-4AB7-4552-BB6D-E9852C2EC309}" srcOrd="0" destOrd="0" presId="urn:microsoft.com/office/officeart/2005/8/layout/hierarchy3"/>
    <dgm:cxn modelId="{F5A13F04-E2C7-43D6-A067-0D15E9DC55C6}" type="presOf" srcId="{EA928B9F-45BC-4C36-908C-77F264A0E604}" destId="{1CC6BF01-B3F2-4F50-97C2-FEABA858DC59}" srcOrd="1" destOrd="0" presId="urn:microsoft.com/office/officeart/2005/8/layout/hierarchy3"/>
    <dgm:cxn modelId="{C5633135-C577-4AD5-9D40-2B9050E126A5}" type="presOf" srcId="{3EF0354D-CD47-42F3-A2E6-B952DB254C16}" destId="{24BF0E31-E5D4-4CEC-B134-806B252A1DF3}" srcOrd="0" destOrd="0" presId="urn:microsoft.com/office/officeart/2005/8/layout/hierarchy3"/>
    <dgm:cxn modelId="{D649352A-1FAB-489C-B125-F022FFD15295}" type="presOf" srcId="{D6E70D4B-A419-4CE4-BB91-DD776C9EC6CA}" destId="{8604E053-7E03-49DB-8FC9-D4A2F2A276EB}" srcOrd="0" destOrd="0" presId="urn:microsoft.com/office/officeart/2005/8/layout/hierarchy3"/>
    <dgm:cxn modelId="{9CA8892B-9DB9-4D85-80C6-8D88CAC68379}" srcId="{4B0D3438-4346-4468-8125-66656B80FFF6}" destId="{5968AD27-9DBC-4712-91F8-17DF87C30986}" srcOrd="3" destOrd="0" parTransId="{8A001FD9-F5F7-4724-A364-4C17FAC866DB}" sibTransId="{1F1ED790-7198-4BED-82E6-4936E8092E89}"/>
    <dgm:cxn modelId="{5A64EC18-95C7-4926-A93A-E49AA93C703E}" srcId="{CD4F6280-2849-466E-9D1B-C7311EEF19E3}" destId="{B06C22F5-1624-4CCE-B203-A689BB4F2599}" srcOrd="1" destOrd="0" parTransId="{22E777EE-2A79-4E52-820A-013F560807C9}" sibTransId="{0FA47A4A-7979-4151-A30B-F4DAC1DF0281}"/>
    <dgm:cxn modelId="{A4D04EFE-4169-4EEE-8EE7-A52C3D5EB1AA}" srcId="{CD4F6280-2849-466E-9D1B-C7311EEF19E3}" destId="{21326370-B599-449F-A4AD-9BD4C7B799A3}" srcOrd="0" destOrd="0" parTransId="{87D27FA2-35CA-4807-B76B-DD6EB30C0EE4}" sibTransId="{B16B8F12-1B6E-43BC-913F-B3C29F630AFF}"/>
    <dgm:cxn modelId="{8D65255D-C17A-49E8-A7C2-39C73625F35D}" srcId="{81180ED4-2FA1-4410-9538-A08DE13CF91A}" destId="{D6E70D4B-A419-4CE4-BB91-DD776C9EC6CA}" srcOrd="0" destOrd="0" parTransId="{2E6CE682-E211-44AB-A1B1-787B3E002327}" sibTransId="{86943C90-450C-4C36-B2B2-1D03204768D9}"/>
    <dgm:cxn modelId="{EA85F35E-5593-4E01-BF76-BDBCEBD50F1A}" type="presOf" srcId="{B06C22F5-1624-4CCE-B203-A689BB4F2599}" destId="{83C05310-2AC5-4BB8-9AF4-6D42358F61A3}" srcOrd="0" destOrd="0" presId="urn:microsoft.com/office/officeart/2005/8/layout/hierarchy3"/>
    <dgm:cxn modelId="{C9599551-08CB-4480-8962-508784DA7BFD}" type="presOf" srcId="{AAF0BF3E-6439-4F8C-A8F3-10195429EB7B}" destId="{741737A6-B77B-4944-A4A9-92FFBB1F9583}" srcOrd="0" destOrd="0" presId="urn:microsoft.com/office/officeart/2005/8/layout/hierarchy3"/>
    <dgm:cxn modelId="{0C9F1FE8-F146-495F-B944-EF87CF00D88D}" type="presOf" srcId="{BD42EDF6-9DBC-435D-9EB4-82420595523B}" destId="{D7670C25-5FB0-4D76-A764-E02C91D2AAC7}" srcOrd="0" destOrd="0" presId="urn:microsoft.com/office/officeart/2005/8/layout/hierarchy3"/>
    <dgm:cxn modelId="{988F5097-AE34-4B37-8C06-56AB09813675}" srcId="{4B0D3438-4346-4468-8125-66656B80FFF6}" destId="{EA928B9F-45BC-4C36-908C-77F264A0E604}" srcOrd="0" destOrd="0" parTransId="{C9017806-7019-408F-A145-7CF782B574EF}" sibTransId="{ED71271B-DE9E-40FB-BD10-C2C5BA9ABD6B}"/>
    <dgm:cxn modelId="{E80A7EED-C3A6-42B8-9BE4-98715D7D5F7D}" type="presOf" srcId="{9E5E3EFA-EA66-4595-BE66-F58CF3797707}" destId="{3C96F088-3550-4EAD-A2CC-61E9F305B04B}" srcOrd="0" destOrd="0" presId="urn:microsoft.com/office/officeart/2005/8/layout/hierarchy3"/>
    <dgm:cxn modelId="{E932BEAF-24A1-4CB6-AA37-CD65CC1620AE}" srcId="{4B0D3438-4346-4468-8125-66656B80FFF6}" destId="{CD4F6280-2849-466E-9D1B-C7311EEF19E3}" srcOrd="1" destOrd="0" parTransId="{BE9C6839-AF9F-4619-9FFC-565C6FC54E55}" sibTransId="{6D637349-6E8F-4ED8-A793-23A2D35CB62A}"/>
    <dgm:cxn modelId="{9EC06E51-4398-4EFF-8F99-C3D8267ABF30}" type="presParOf" srcId="{E814146B-03E0-4243-B870-C3BD36238FDB}" destId="{8AD4953E-0987-45F5-A27C-47D478DD2115}" srcOrd="0" destOrd="0" presId="urn:microsoft.com/office/officeart/2005/8/layout/hierarchy3"/>
    <dgm:cxn modelId="{757CC328-2572-401B-951B-25CE5D6B88CE}" type="presParOf" srcId="{8AD4953E-0987-45F5-A27C-47D478DD2115}" destId="{360E376B-D060-4320-882D-B0CBBF5A1F72}" srcOrd="0" destOrd="0" presId="urn:microsoft.com/office/officeart/2005/8/layout/hierarchy3"/>
    <dgm:cxn modelId="{5BAC5295-923B-4A47-85F0-C874ED1EDDAA}" type="presParOf" srcId="{360E376B-D060-4320-882D-B0CBBF5A1F72}" destId="{DBB6412E-8978-4312-A9D7-29E0CB06F389}" srcOrd="0" destOrd="0" presId="urn:microsoft.com/office/officeart/2005/8/layout/hierarchy3"/>
    <dgm:cxn modelId="{0C272F6D-C583-4E3D-9D77-7B33BAA5F7AF}" type="presParOf" srcId="{360E376B-D060-4320-882D-B0CBBF5A1F72}" destId="{1CC6BF01-B3F2-4F50-97C2-FEABA858DC59}" srcOrd="1" destOrd="0" presId="urn:microsoft.com/office/officeart/2005/8/layout/hierarchy3"/>
    <dgm:cxn modelId="{DC75AF88-2601-4999-B5A0-197B40A6744A}" type="presParOf" srcId="{8AD4953E-0987-45F5-A27C-47D478DD2115}" destId="{BFD60A37-0124-40F1-AC7E-DC3727A0E6F6}" srcOrd="1" destOrd="0" presId="urn:microsoft.com/office/officeart/2005/8/layout/hierarchy3"/>
    <dgm:cxn modelId="{40B86656-5332-4BF9-8967-4C997EFEC579}" type="presParOf" srcId="{BFD60A37-0124-40F1-AC7E-DC3727A0E6F6}" destId="{DB0566F5-CAD3-4CB3-AADC-D3B1FEF2B365}" srcOrd="0" destOrd="0" presId="urn:microsoft.com/office/officeart/2005/8/layout/hierarchy3"/>
    <dgm:cxn modelId="{A82CAF63-993D-42F6-B690-475986010B66}" type="presParOf" srcId="{BFD60A37-0124-40F1-AC7E-DC3727A0E6F6}" destId="{55AD1567-4AB7-4552-BB6D-E9852C2EC309}" srcOrd="1" destOrd="0" presId="urn:microsoft.com/office/officeart/2005/8/layout/hierarchy3"/>
    <dgm:cxn modelId="{41F6E3A1-A7E9-40EE-87FE-1299BE8875CC}" type="presParOf" srcId="{BFD60A37-0124-40F1-AC7E-DC3727A0E6F6}" destId="{24BF0E31-E5D4-4CEC-B134-806B252A1DF3}" srcOrd="2" destOrd="0" presId="urn:microsoft.com/office/officeart/2005/8/layout/hierarchy3"/>
    <dgm:cxn modelId="{B17B1FF6-F44B-4D38-8C15-AD06A9007BDB}" type="presParOf" srcId="{BFD60A37-0124-40F1-AC7E-DC3727A0E6F6}" destId="{741737A6-B77B-4944-A4A9-92FFBB1F9583}" srcOrd="3" destOrd="0" presId="urn:microsoft.com/office/officeart/2005/8/layout/hierarchy3"/>
    <dgm:cxn modelId="{DEB3A36E-A7B8-4145-A26B-6DD121A1BC0A}" type="presParOf" srcId="{BFD60A37-0124-40F1-AC7E-DC3727A0E6F6}" destId="{547AF606-E7B7-48D3-86E8-61102D03A310}" srcOrd="4" destOrd="0" presId="urn:microsoft.com/office/officeart/2005/8/layout/hierarchy3"/>
    <dgm:cxn modelId="{F7EBDD2C-79A1-46AE-A7D0-DF15E878F883}" type="presParOf" srcId="{BFD60A37-0124-40F1-AC7E-DC3727A0E6F6}" destId="{42A14FC5-6064-4C60-9541-5876E342AF39}" srcOrd="5" destOrd="0" presId="urn:microsoft.com/office/officeart/2005/8/layout/hierarchy3"/>
    <dgm:cxn modelId="{51470DED-5247-4C44-B262-0FEB92CB8F56}" type="presParOf" srcId="{E814146B-03E0-4243-B870-C3BD36238FDB}" destId="{98CD21B9-32CE-4060-836E-84A9A9907F3C}" srcOrd="1" destOrd="0" presId="urn:microsoft.com/office/officeart/2005/8/layout/hierarchy3"/>
    <dgm:cxn modelId="{BB139730-F429-4B45-BB52-D0546D625FE6}" type="presParOf" srcId="{98CD21B9-32CE-4060-836E-84A9A9907F3C}" destId="{95101A3A-5E28-4B6E-9477-C3269F97013C}" srcOrd="0" destOrd="0" presId="urn:microsoft.com/office/officeart/2005/8/layout/hierarchy3"/>
    <dgm:cxn modelId="{3D90DA2F-A186-4184-904E-95544C7BFA8F}" type="presParOf" srcId="{95101A3A-5E28-4B6E-9477-C3269F97013C}" destId="{661F60D7-4F44-4D37-B7C6-93CC23C04239}" srcOrd="0" destOrd="0" presId="urn:microsoft.com/office/officeart/2005/8/layout/hierarchy3"/>
    <dgm:cxn modelId="{4FA68391-37BD-4201-9354-1E1938FD2EAE}" type="presParOf" srcId="{95101A3A-5E28-4B6E-9477-C3269F97013C}" destId="{DBD2BFAC-536B-44AB-86A6-D99642742521}" srcOrd="1" destOrd="0" presId="urn:microsoft.com/office/officeart/2005/8/layout/hierarchy3"/>
    <dgm:cxn modelId="{70985C09-F22A-46BB-BC57-2888C6FD43BD}" type="presParOf" srcId="{98CD21B9-32CE-4060-836E-84A9A9907F3C}" destId="{18A33C01-574A-4589-B41A-D90B59E45FD4}" srcOrd="1" destOrd="0" presId="urn:microsoft.com/office/officeart/2005/8/layout/hierarchy3"/>
    <dgm:cxn modelId="{96207C1E-5F6D-42EF-BA02-15C99CFA743A}" type="presParOf" srcId="{18A33C01-574A-4589-B41A-D90B59E45FD4}" destId="{6F9525CA-E7C6-41AC-A542-686139B4FB4E}" srcOrd="0" destOrd="0" presId="urn:microsoft.com/office/officeart/2005/8/layout/hierarchy3"/>
    <dgm:cxn modelId="{F2D59336-17D5-463C-BA97-56DEA4BB8C9D}" type="presParOf" srcId="{18A33C01-574A-4589-B41A-D90B59E45FD4}" destId="{80339480-109C-46C6-8326-A6DD0757436A}" srcOrd="1" destOrd="0" presId="urn:microsoft.com/office/officeart/2005/8/layout/hierarchy3"/>
    <dgm:cxn modelId="{54B01B82-A8EE-4E84-B639-2465E7DBBAD6}" type="presParOf" srcId="{18A33C01-574A-4589-B41A-D90B59E45FD4}" destId="{04D5D5AA-7D60-4A93-A823-E24E75CFFFBC}" srcOrd="2" destOrd="0" presId="urn:microsoft.com/office/officeart/2005/8/layout/hierarchy3"/>
    <dgm:cxn modelId="{F40E3B9E-52CB-4B8A-9A96-8F5A6BC2F9C1}" type="presParOf" srcId="{18A33C01-574A-4589-B41A-D90B59E45FD4}" destId="{83C05310-2AC5-4BB8-9AF4-6D42358F61A3}" srcOrd="3" destOrd="0" presId="urn:microsoft.com/office/officeart/2005/8/layout/hierarchy3"/>
    <dgm:cxn modelId="{F6B18234-C760-49E2-BBFF-5FF6E2639708}" type="presParOf" srcId="{18A33C01-574A-4589-B41A-D90B59E45FD4}" destId="{D7670C25-5FB0-4D76-A764-E02C91D2AAC7}" srcOrd="4" destOrd="0" presId="urn:microsoft.com/office/officeart/2005/8/layout/hierarchy3"/>
    <dgm:cxn modelId="{6A7F1A74-8FAA-485C-AFBE-32F35A0DBB7F}" type="presParOf" srcId="{18A33C01-574A-4589-B41A-D90B59E45FD4}" destId="{2FDB0FA7-8117-4B47-91A1-5002AC711971}" srcOrd="5" destOrd="0" presId="urn:microsoft.com/office/officeart/2005/8/layout/hierarchy3"/>
    <dgm:cxn modelId="{8A20373E-E274-47AE-A875-A815D1379A69}" type="presParOf" srcId="{E814146B-03E0-4243-B870-C3BD36238FDB}" destId="{DA636A89-1128-414A-B768-4EC58528EB19}" srcOrd="2" destOrd="0" presId="urn:microsoft.com/office/officeart/2005/8/layout/hierarchy3"/>
    <dgm:cxn modelId="{7ACC1BAC-9318-43F0-8F2B-4E48DB93E5AF}" type="presParOf" srcId="{DA636A89-1128-414A-B768-4EC58528EB19}" destId="{8BB59EB4-145C-4A85-81FA-55EC42FA6B15}" srcOrd="0" destOrd="0" presId="urn:microsoft.com/office/officeart/2005/8/layout/hierarchy3"/>
    <dgm:cxn modelId="{99DDBF47-04B2-485C-85D9-92FA500B2085}" type="presParOf" srcId="{8BB59EB4-145C-4A85-81FA-55EC42FA6B15}" destId="{AD698933-28C1-4596-A4EC-304A0B37FD11}" srcOrd="0" destOrd="0" presId="urn:microsoft.com/office/officeart/2005/8/layout/hierarchy3"/>
    <dgm:cxn modelId="{00F7F79B-A3A8-4F57-B9D2-A41C7D1BC273}" type="presParOf" srcId="{8BB59EB4-145C-4A85-81FA-55EC42FA6B15}" destId="{DFE37D4F-0402-407F-8FC5-9734FDA693BD}" srcOrd="1" destOrd="0" presId="urn:microsoft.com/office/officeart/2005/8/layout/hierarchy3"/>
    <dgm:cxn modelId="{5C91DEFF-B254-4F34-98C0-327AE3490860}" type="presParOf" srcId="{DA636A89-1128-414A-B768-4EC58528EB19}" destId="{9D54576F-7458-4570-8223-7FC8C9E69401}" srcOrd="1" destOrd="0" presId="urn:microsoft.com/office/officeart/2005/8/layout/hierarchy3"/>
    <dgm:cxn modelId="{3F30AB50-3907-4D8F-8B9A-9FEED968B436}" type="presParOf" srcId="{9D54576F-7458-4570-8223-7FC8C9E69401}" destId="{F9F90B4A-C951-4EE6-9EB3-94C4B3CA995E}" srcOrd="0" destOrd="0" presId="urn:microsoft.com/office/officeart/2005/8/layout/hierarchy3"/>
    <dgm:cxn modelId="{AD9F1704-3D1C-4BE0-B38D-8A1F5E6D9337}" type="presParOf" srcId="{9D54576F-7458-4570-8223-7FC8C9E69401}" destId="{8604E053-7E03-49DB-8FC9-D4A2F2A276EB}" srcOrd="1" destOrd="0" presId="urn:microsoft.com/office/officeart/2005/8/layout/hierarchy3"/>
    <dgm:cxn modelId="{0E2B552F-E123-4BAA-A9E4-C95F2D7D89CA}" type="presParOf" srcId="{9D54576F-7458-4570-8223-7FC8C9E69401}" destId="{2635BD48-438B-4574-B183-FD75DDAF7BBA}" srcOrd="2" destOrd="0" presId="urn:microsoft.com/office/officeart/2005/8/layout/hierarchy3"/>
    <dgm:cxn modelId="{EEB5C8F4-5A50-44B3-8BF7-3BD28A0C175F}" type="presParOf" srcId="{9D54576F-7458-4570-8223-7FC8C9E69401}" destId="{0439E1D8-FA9D-483E-8582-074B661140BF}" srcOrd="3" destOrd="0" presId="urn:microsoft.com/office/officeart/2005/8/layout/hierarchy3"/>
    <dgm:cxn modelId="{EB82F65D-CF29-4A08-A0A8-B1D92AC604D0}" type="presParOf" srcId="{E814146B-03E0-4243-B870-C3BD36238FDB}" destId="{D5E5A160-3180-45B1-B8A3-7A7C9CAF2D33}" srcOrd="3" destOrd="0" presId="urn:microsoft.com/office/officeart/2005/8/layout/hierarchy3"/>
    <dgm:cxn modelId="{0FBE7096-AA98-44FE-9491-693696EE7F54}" type="presParOf" srcId="{D5E5A160-3180-45B1-B8A3-7A7C9CAF2D33}" destId="{5465B709-ED87-4D74-AB5D-0A59D65A1655}" srcOrd="0" destOrd="0" presId="urn:microsoft.com/office/officeart/2005/8/layout/hierarchy3"/>
    <dgm:cxn modelId="{357C5062-4CE7-4781-8DDD-C3DF1537B263}" type="presParOf" srcId="{5465B709-ED87-4D74-AB5D-0A59D65A1655}" destId="{857DDE14-2351-41F5-A94F-35C8CAE8D503}" srcOrd="0" destOrd="0" presId="urn:microsoft.com/office/officeart/2005/8/layout/hierarchy3"/>
    <dgm:cxn modelId="{79D5B9A6-9372-4722-91E7-6C532BD4C6E8}" type="presParOf" srcId="{5465B709-ED87-4D74-AB5D-0A59D65A1655}" destId="{91A6E506-26CD-4F91-85DB-CB4F09E1814C}" srcOrd="1" destOrd="0" presId="urn:microsoft.com/office/officeart/2005/8/layout/hierarchy3"/>
    <dgm:cxn modelId="{E3FCBBEC-5747-4CFC-A80B-40032B202690}" type="presParOf" srcId="{D5E5A160-3180-45B1-B8A3-7A7C9CAF2D33}" destId="{1F51B28D-A4DF-40E7-8FEC-2F20E3A1E48B}" srcOrd="1" destOrd="0" presId="urn:microsoft.com/office/officeart/2005/8/layout/hierarchy3"/>
    <dgm:cxn modelId="{1DA53A6C-1B4B-4EF6-B191-1574529263BB}" type="presParOf" srcId="{1F51B28D-A4DF-40E7-8FEC-2F20E3A1E48B}" destId="{5A941325-2D9D-4B52-A6EF-97E4754398E6}" srcOrd="0" destOrd="0" presId="urn:microsoft.com/office/officeart/2005/8/layout/hierarchy3"/>
    <dgm:cxn modelId="{042E468E-2F73-4B6E-8607-F4B752E8562E}" type="presParOf" srcId="{1F51B28D-A4DF-40E7-8FEC-2F20E3A1E48B}" destId="{4AC30D40-910B-4325-9A8C-CD85CAE8AF39}" srcOrd="1" destOrd="0" presId="urn:microsoft.com/office/officeart/2005/8/layout/hierarchy3"/>
    <dgm:cxn modelId="{0CC30CF6-9A9A-451D-BE52-978591D198DA}" type="presParOf" srcId="{1F51B28D-A4DF-40E7-8FEC-2F20E3A1E48B}" destId="{36FC6B01-EE88-41D9-AE64-2AB67350FAA4}" srcOrd="2" destOrd="0" presId="urn:microsoft.com/office/officeart/2005/8/layout/hierarchy3"/>
    <dgm:cxn modelId="{53E95F29-C7D0-485D-AA90-4CD4171A7611}" type="presParOf" srcId="{1F51B28D-A4DF-40E7-8FEC-2F20E3A1E48B}" destId="{EEDDB79E-4545-40E8-9EC4-2B2870BC1821}" srcOrd="3" destOrd="0" presId="urn:microsoft.com/office/officeart/2005/8/layout/hierarchy3"/>
    <dgm:cxn modelId="{E65BDD86-EE91-4164-8019-51DFD689A827}" type="presParOf" srcId="{1F51B28D-A4DF-40E7-8FEC-2F20E3A1E48B}" destId="{3C96F088-3550-4EAD-A2CC-61E9F305B04B}" srcOrd="4" destOrd="0" presId="urn:microsoft.com/office/officeart/2005/8/layout/hierarchy3"/>
    <dgm:cxn modelId="{A1732E56-8B3C-4854-A960-3BE1788DB44B}" type="presParOf" srcId="{1F51B28D-A4DF-40E7-8FEC-2F20E3A1E48B}" destId="{8F06E7AD-C920-41EE-BB98-842354A265C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D12B47-E11E-44A8-B2C2-9C5BBB2DB8DC}" type="doc">
      <dgm:prSet loTypeId="urn:microsoft.com/office/officeart/2005/8/layout/venn1" loCatId="relationship" qsTypeId="urn:microsoft.com/office/officeart/2005/8/quickstyle/simple1#7" qsCatId="simple" csTypeId="urn:microsoft.com/office/officeart/2005/8/colors/accent3_3" csCatId="accent3" phldr="1"/>
      <dgm:spPr/>
    </dgm:pt>
    <dgm:pt modelId="{8C98E2F0-AB22-45C2-B672-728089BA60EF}">
      <dgm:prSet phldrT="[Text]"/>
      <dgm:spPr/>
      <dgm:t>
        <a:bodyPr/>
        <a:lstStyle/>
        <a:p>
          <a:r>
            <a:rPr lang="es-ES" b="1" noProof="0" dirty="0"/>
            <a:t>Privacidad</a:t>
          </a:r>
        </a:p>
      </dgm:t>
    </dgm:pt>
    <dgm:pt modelId="{875E1AD4-0CAB-4FC9-9F72-4F118B81B52F}" type="parTrans" cxnId="{E3EABC45-C492-48F5-92DF-1C8119518D6F}">
      <dgm:prSet/>
      <dgm:spPr/>
      <dgm:t>
        <a:bodyPr/>
        <a:lstStyle/>
        <a:p>
          <a:endParaRPr lang="en-US"/>
        </a:p>
      </dgm:t>
    </dgm:pt>
    <dgm:pt modelId="{01E1F1D3-049F-4922-9F27-6EA1F7419A48}" type="sibTrans" cxnId="{E3EABC45-C492-48F5-92DF-1C8119518D6F}">
      <dgm:prSet/>
      <dgm:spPr/>
      <dgm:t>
        <a:bodyPr/>
        <a:lstStyle/>
        <a:p>
          <a:endParaRPr lang="en-US"/>
        </a:p>
      </dgm:t>
    </dgm:pt>
    <dgm:pt modelId="{550A7545-28A6-44BB-BC7E-81108FA76AC6}">
      <dgm:prSet phldrT="[Text]"/>
      <dgm:spPr/>
      <dgm:t>
        <a:bodyPr/>
        <a:lstStyle/>
        <a:p>
          <a:r>
            <a:rPr lang="es-ES" b="1" noProof="0" dirty="0"/>
            <a:t>Seguridad</a:t>
          </a:r>
        </a:p>
      </dgm:t>
    </dgm:pt>
    <dgm:pt modelId="{F192D327-E499-4254-8C06-2A173F714DE1}" type="parTrans" cxnId="{1B8B838B-B5DB-4D1B-BAC4-3D1B67137F6F}">
      <dgm:prSet/>
      <dgm:spPr/>
      <dgm:t>
        <a:bodyPr/>
        <a:lstStyle/>
        <a:p>
          <a:endParaRPr lang="en-US"/>
        </a:p>
      </dgm:t>
    </dgm:pt>
    <dgm:pt modelId="{ABAFC23D-A554-4CB3-9F79-F09517DA352A}" type="sibTrans" cxnId="{1B8B838B-B5DB-4D1B-BAC4-3D1B67137F6F}">
      <dgm:prSet/>
      <dgm:spPr/>
      <dgm:t>
        <a:bodyPr/>
        <a:lstStyle/>
        <a:p>
          <a:endParaRPr lang="en-US"/>
        </a:p>
      </dgm:t>
    </dgm:pt>
    <dgm:pt modelId="{004813CD-6181-4E61-9A16-83876AD680C5}" type="pres">
      <dgm:prSet presAssocID="{E9D12B47-E11E-44A8-B2C2-9C5BBB2DB8DC}" presName="compositeShape" presStyleCnt="0">
        <dgm:presLayoutVars>
          <dgm:chMax val="7"/>
          <dgm:dir/>
          <dgm:resizeHandles val="exact"/>
        </dgm:presLayoutVars>
      </dgm:prSet>
      <dgm:spPr/>
    </dgm:pt>
    <dgm:pt modelId="{F2AC2C48-4876-4DA1-B13C-DB9319FF59DC}" type="pres">
      <dgm:prSet presAssocID="{8C98E2F0-AB22-45C2-B672-728089BA60EF}" presName="circ1" presStyleLbl="vennNode1" presStyleIdx="0" presStyleCnt="2"/>
      <dgm:spPr/>
    </dgm:pt>
    <dgm:pt modelId="{4891C437-37BA-4148-A836-3AB659F3FCF9}" type="pres">
      <dgm:prSet presAssocID="{8C98E2F0-AB22-45C2-B672-728089BA60E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B1B454-5664-4714-9EAB-25A43E020CF7}" type="pres">
      <dgm:prSet presAssocID="{550A7545-28A6-44BB-BC7E-81108FA76AC6}" presName="circ2" presStyleLbl="vennNode1" presStyleIdx="1" presStyleCnt="2"/>
      <dgm:spPr/>
    </dgm:pt>
    <dgm:pt modelId="{75E349F0-0060-47E9-B1D9-0EC7296DD553}" type="pres">
      <dgm:prSet presAssocID="{550A7545-28A6-44BB-BC7E-81108FA76AC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B8FC4BC-FB00-4F79-BA95-32458F229DDC}" type="presOf" srcId="{8C98E2F0-AB22-45C2-B672-728089BA60EF}" destId="{F2AC2C48-4876-4DA1-B13C-DB9319FF59DC}" srcOrd="0" destOrd="0" presId="urn:microsoft.com/office/officeart/2005/8/layout/venn1"/>
    <dgm:cxn modelId="{1B8B838B-B5DB-4D1B-BAC4-3D1B67137F6F}" srcId="{E9D12B47-E11E-44A8-B2C2-9C5BBB2DB8DC}" destId="{550A7545-28A6-44BB-BC7E-81108FA76AC6}" srcOrd="1" destOrd="0" parTransId="{F192D327-E499-4254-8C06-2A173F714DE1}" sibTransId="{ABAFC23D-A554-4CB3-9F79-F09517DA352A}"/>
    <dgm:cxn modelId="{F3AD6D84-3123-4D15-BA96-07FE6357BA46}" type="presOf" srcId="{E9D12B47-E11E-44A8-B2C2-9C5BBB2DB8DC}" destId="{004813CD-6181-4E61-9A16-83876AD680C5}" srcOrd="0" destOrd="0" presId="urn:microsoft.com/office/officeart/2005/8/layout/venn1"/>
    <dgm:cxn modelId="{509B63A1-B32E-4AAE-A435-83F433DC43D1}" type="presOf" srcId="{550A7545-28A6-44BB-BC7E-81108FA76AC6}" destId="{75E349F0-0060-47E9-B1D9-0EC7296DD553}" srcOrd="1" destOrd="0" presId="urn:microsoft.com/office/officeart/2005/8/layout/venn1"/>
    <dgm:cxn modelId="{875A9F49-6258-4A53-862F-82E5D7492330}" type="presOf" srcId="{550A7545-28A6-44BB-BC7E-81108FA76AC6}" destId="{0EB1B454-5664-4714-9EAB-25A43E020CF7}" srcOrd="0" destOrd="0" presId="urn:microsoft.com/office/officeart/2005/8/layout/venn1"/>
    <dgm:cxn modelId="{6B09D1E1-3E9C-4C79-8C51-5D50A49361B9}" type="presOf" srcId="{8C98E2F0-AB22-45C2-B672-728089BA60EF}" destId="{4891C437-37BA-4148-A836-3AB659F3FCF9}" srcOrd="1" destOrd="0" presId="urn:microsoft.com/office/officeart/2005/8/layout/venn1"/>
    <dgm:cxn modelId="{E3EABC45-C492-48F5-92DF-1C8119518D6F}" srcId="{E9D12B47-E11E-44A8-B2C2-9C5BBB2DB8DC}" destId="{8C98E2F0-AB22-45C2-B672-728089BA60EF}" srcOrd="0" destOrd="0" parTransId="{875E1AD4-0CAB-4FC9-9F72-4F118B81B52F}" sibTransId="{01E1F1D3-049F-4922-9F27-6EA1F7419A48}"/>
    <dgm:cxn modelId="{D4F19F8C-9325-45CF-BBE0-EEC2A69A15A2}" type="presParOf" srcId="{004813CD-6181-4E61-9A16-83876AD680C5}" destId="{F2AC2C48-4876-4DA1-B13C-DB9319FF59DC}" srcOrd="0" destOrd="0" presId="urn:microsoft.com/office/officeart/2005/8/layout/venn1"/>
    <dgm:cxn modelId="{1A9B3C1E-2753-44B8-A074-4F2E1F90CC31}" type="presParOf" srcId="{004813CD-6181-4E61-9A16-83876AD680C5}" destId="{4891C437-37BA-4148-A836-3AB659F3FCF9}" srcOrd="1" destOrd="0" presId="urn:microsoft.com/office/officeart/2005/8/layout/venn1"/>
    <dgm:cxn modelId="{FC10412B-D217-4B43-9289-A6D40BFC08BE}" type="presParOf" srcId="{004813CD-6181-4E61-9A16-83876AD680C5}" destId="{0EB1B454-5664-4714-9EAB-25A43E020CF7}" srcOrd="2" destOrd="0" presId="urn:microsoft.com/office/officeart/2005/8/layout/venn1"/>
    <dgm:cxn modelId="{37E14B97-F9B2-4569-9B1F-A5271C837D21}" type="presParOf" srcId="{004813CD-6181-4E61-9A16-83876AD680C5}" destId="{75E349F0-0060-47E9-B1D9-0EC7296DD55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697831-D5F7-49F2-8C42-04988EF8AD5A}" type="doc">
      <dgm:prSet loTypeId="urn:microsoft.com/office/officeart/2005/8/layout/cycle2" loCatId="cycle" qsTypeId="urn:microsoft.com/office/officeart/2005/8/quickstyle/simple1#9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725BD2F-CF9D-4C56-88A3-1F78BBD8D8D7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D9D19C67-DC66-4C01-B234-BD5046C075E1}" type="parTrans" cxnId="{3AFB9538-CCC1-4991-BC05-627B1B6AFEBC}">
      <dgm:prSet/>
      <dgm:spPr/>
      <dgm:t>
        <a:bodyPr/>
        <a:lstStyle/>
        <a:p>
          <a:endParaRPr lang="en-US"/>
        </a:p>
      </dgm:t>
    </dgm:pt>
    <dgm:pt modelId="{EAF73F0E-B51A-4346-91B9-027B334DAD07}" type="sibTrans" cxnId="{3AFB9538-CCC1-4991-BC05-627B1B6AFEBC}">
      <dgm:prSet/>
      <dgm:spPr/>
      <dgm:t>
        <a:bodyPr/>
        <a:lstStyle/>
        <a:p>
          <a:endParaRPr lang="en-US"/>
        </a:p>
      </dgm:t>
    </dgm:pt>
    <dgm:pt modelId="{96EBA03E-4E20-4982-9FB9-87E981E666FF}">
      <dgm:prSet phldrT="[Text]"/>
      <dgm:spPr/>
      <dgm:t>
        <a:bodyPr/>
        <a:lstStyle/>
        <a:p>
          <a:r>
            <a:rPr lang="en-US" dirty="0"/>
            <a:t>Identify Threats</a:t>
          </a:r>
        </a:p>
      </dgm:t>
    </dgm:pt>
    <dgm:pt modelId="{44229323-64A4-47A4-B16B-2DC05A879436}" type="parTrans" cxnId="{54CA99F8-04CE-41DB-A406-6B859BA77AD6}">
      <dgm:prSet/>
      <dgm:spPr/>
      <dgm:t>
        <a:bodyPr/>
        <a:lstStyle/>
        <a:p>
          <a:endParaRPr lang="en-US"/>
        </a:p>
      </dgm:t>
    </dgm:pt>
    <dgm:pt modelId="{DC2AAA64-00B0-4CB4-BF7F-E347506C85BD}" type="sibTrans" cxnId="{54CA99F8-04CE-41DB-A406-6B859BA77AD6}">
      <dgm:prSet/>
      <dgm:spPr/>
      <dgm:t>
        <a:bodyPr/>
        <a:lstStyle/>
        <a:p>
          <a:endParaRPr lang="en-US"/>
        </a:p>
      </dgm:t>
    </dgm:pt>
    <dgm:pt modelId="{98F00630-4E63-441E-9714-F39296A305DD}">
      <dgm:prSet phldrT="[Text]"/>
      <dgm:spPr/>
      <dgm:t>
        <a:bodyPr/>
        <a:lstStyle/>
        <a:p>
          <a:r>
            <a:rPr lang="en-US" dirty="0"/>
            <a:t>Mitigate</a:t>
          </a:r>
        </a:p>
      </dgm:t>
    </dgm:pt>
    <dgm:pt modelId="{CDD5E12B-4F0B-48F2-95F9-92D611B345B6}" type="parTrans" cxnId="{C580372A-46B7-425D-9B2C-5D7F9D0A6C28}">
      <dgm:prSet/>
      <dgm:spPr/>
      <dgm:t>
        <a:bodyPr/>
        <a:lstStyle/>
        <a:p>
          <a:endParaRPr lang="en-US"/>
        </a:p>
      </dgm:t>
    </dgm:pt>
    <dgm:pt modelId="{11035797-F6E7-4BDC-8C9B-43A1353C4268}" type="sibTrans" cxnId="{C580372A-46B7-425D-9B2C-5D7F9D0A6C28}">
      <dgm:prSet/>
      <dgm:spPr/>
      <dgm:t>
        <a:bodyPr/>
        <a:lstStyle/>
        <a:p>
          <a:endParaRPr lang="en-US"/>
        </a:p>
      </dgm:t>
    </dgm:pt>
    <dgm:pt modelId="{5A919D3A-E554-47D9-8B42-D7026ED677DE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B41B0BA8-BE86-4E69-800E-9498D4343922}" type="parTrans" cxnId="{E1712E58-ADD4-41DC-9179-F126E36CCF35}">
      <dgm:prSet/>
      <dgm:spPr/>
      <dgm:t>
        <a:bodyPr/>
        <a:lstStyle/>
        <a:p>
          <a:endParaRPr lang="en-US"/>
        </a:p>
      </dgm:t>
    </dgm:pt>
    <dgm:pt modelId="{B0D356AE-895A-4143-8A93-9F7B7293B3E2}" type="sibTrans" cxnId="{E1712E58-ADD4-41DC-9179-F126E36CCF35}">
      <dgm:prSet/>
      <dgm:spPr/>
      <dgm:t>
        <a:bodyPr/>
        <a:lstStyle/>
        <a:p>
          <a:endParaRPr lang="en-US"/>
        </a:p>
      </dgm:t>
    </dgm:pt>
    <dgm:pt modelId="{02273CC6-79C1-474B-A3A6-7C306DDAD36B}" type="pres">
      <dgm:prSet presAssocID="{31697831-D5F7-49F2-8C42-04988EF8AD5A}" presName="cycle" presStyleCnt="0">
        <dgm:presLayoutVars>
          <dgm:dir/>
          <dgm:resizeHandles val="exact"/>
        </dgm:presLayoutVars>
      </dgm:prSet>
      <dgm:spPr/>
    </dgm:pt>
    <dgm:pt modelId="{C1977434-2552-409B-B19F-401A9B89E080}" type="pres">
      <dgm:prSet presAssocID="{C725BD2F-CF9D-4C56-88A3-1F78BBD8D8D7}" presName="node" presStyleLbl="node1" presStyleIdx="0" presStyleCnt="4">
        <dgm:presLayoutVars>
          <dgm:bulletEnabled val="1"/>
        </dgm:presLayoutVars>
      </dgm:prSet>
      <dgm:spPr/>
    </dgm:pt>
    <dgm:pt modelId="{B9AB6DB3-5737-4AFB-B056-35F5B2678B09}" type="pres">
      <dgm:prSet presAssocID="{EAF73F0E-B51A-4346-91B9-027B334DAD07}" presName="sibTrans" presStyleLbl="sibTrans2D1" presStyleIdx="0" presStyleCnt="4"/>
      <dgm:spPr/>
    </dgm:pt>
    <dgm:pt modelId="{1BADE876-8F08-479D-BE24-89FDE2413977}" type="pres">
      <dgm:prSet presAssocID="{EAF73F0E-B51A-4346-91B9-027B334DAD07}" presName="connectorText" presStyleLbl="sibTrans2D1" presStyleIdx="0" presStyleCnt="4"/>
      <dgm:spPr/>
    </dgm:pt>
    <dgm:pt modelId="{0E6BC78E-AADE-437C-9C3C-EFFD9E0F7A1D}" type="pres">
      <dgm:prSet presAssocID="{96EBA03E-4E20-4982-9FB9-87E981E666FF}" presName="node" presStyleLbl="node1" presStyleIdx="1" presStyleCnt="4">
        <dgm:presLayoutVars>
          <dgm:bulletEnabled val="1"/>
        </dgm:presLayoutVars>
      </dgm:prSet>
      <dgm:spPr/>
    </dgm:pt>
    <dgm:pt modelId="{48FCF8DC-64B1-4658-9205-58270DCA8197}" type="pres">
      <dgm:prSet presAssocID="{DC2AAA64-00B0-4CB4-BF7F-E347506C85BD}" presName="sibTrans" presStyleLbl="sibTrans2D1" presStyleIdx="1" presStyleCnt="4"/>
      <dgm:spPr/>
    </dgm:pt>
    <dgm:pt modelId="{EF740045-A2DA-423D-AC59-3644933E1504}" type="pres">
      <dgm:prSet presAssocID="{DC2AAA64-00B0-4CB4-BF7F-E347506C85BD}" presName="connectorText" presStyleLbl="sibTrans2D1" presStyleIdx="1" presStyleCnt="4"/>
      <dgm:spPr/>
    </dgm:pt>
    <dgm:pt modelId="{C766F436-7D29-4461-AFD4-8D39ABDDFF83}" type="pres">
      <dgm:prSet presAssocID="{98F00630-4E63-441E-9714-F39296A305DD}" presName="node" presStyleLbl="node1" presStyleIdx="2" presStyleCnt="4">
        <dgm:presLayoutVars>
          <dgm:bulletEnabled val="1"/>
        </dgm:presLayoutVars>
      </dgm:prSet>
      <dgm:spPr/>
    </dgm:pt>
    <dgm:pt modelId="{B9B242C2-7609-40BD-995C-3B19149CAA08}" type="pres">
      <dgm:prSet presAssocID="{11035797-F6E7-4BDC-8C9B-43A1353C4268}" presName="sibTrans" presStyleLbl="sibTrans2D1" presStyleIdx="2" presStyleCnt="4"/>
      <dgm:spPr/>
    </dgm:pt>
    <dgm:pt modelId="{64FB6350-87FB-4458-81B2-0AD02AC11CE9}" type="pres">
      <dgm:prSet presAssocID="{11035797-F6E7-4BDC-8C9B-43A1353C4268}" presName="connectorText" presStyleLbl="sibTrans2D1" presStyleIdx="2" presStyleCnt="4"/>
      <dgm:spPr/>
    </dgm:pt>
    <dgm:pt modelId="{3B4F66D2-3031-4E61-AA32-819CC087D9F9}" type="pres">
      <dgm:prSet presAssocID="{5A919D3A-E554-47D9-8B42-D7026ED677DE}" presName="node" presStyleLbl="node1" presStyleIdx="3" presStyleCnt="4">
        <dgm:presLayoutVars>
          <dgm:bulletEnabled val="1"/>
        </dgm:presLayoutVars>
      </dgm:prSet>
      <dgm:spPr/>
    </dgm:pt>
    <dgm:pt modelId="{D2C630D7-A3CB-4460-8A18-A21EEF4CB86E}" type="pres">
      <dgm:prSet presAssocID="{B0D356AE-895A-4143-8A93-9F7B7293B3E2}" presName="sibTrans" presStyleLbl="sibTrans2D1" presStyleIdx="3" presStyleCnt="4"/>
      <dgm:spPr/>
    </dgm:pt>
    <dgm:pt modelId="{AFA084B8-9E0C-4933-B614-E347C5463820}" type="pres">
      <dgm:prSet presAssocID="{B0D356AE-895A-4143-8A93-9F7B7293B3E2}" presName="connectorText" presStyleLbl="sibTrans2D1" presStyleIdx="3" presStyleCnt="4"/>
      <dgm:spPr/>
    </dgm:pt>
  </dgm:ptLst>
  <dgm:cxnLst>
    <dgm:cxn modelId="{D2C25122-7DF7-4DC6-93E2-5507B410A794}" type="presOf" srcId="{11035797-F6E7-4BDC-8C9B-43A1353C4268}" destId="{B9B242C2-7609-40BD-995C-3B19149CAA08}" srcOrd="0" destOrd="0" presId="urn:microsoft.com/office/officeart/2005/8/layout/cycle2"/>
    <dgm:cxn modelId="{BAF1005E-E0A1-4F23-A0B9-079632786E31}" type="presOf" srcId="{5A919D3A-E554-47D9-8B42-D7026ED677DE}" destId="{3B4F66D2-3031-4E61-AA32-819CC087D9F9}" srcOrd="0" destOrd="0" presId="urn:microsoft.com/office/officeart/2005/8/layout/cycle2"/>
    <dgm:cxn modelId="{DAE6E320-CF3E-40B0-8FBB-AEBB85C4D2AF}" type="presOf" srcId="{96EBA03E-4E20-4982-9FB9-87E981E666FF}" destId="{0E6BC78E-AADE-437C-9C3C-EFFD9E0F7A1D}" srcOrd="0" destOrd="0" presId="urn:microsoft.com/office/officeart/2005/8/layout/cycle2"/>
    <dgm:cxn modelId="{B8E86511-046B-4311-8E01-6B67D3F3DEC1}" type="presOf" srcId="{B0D356AE-895A-4143-8A93-9F7B7293B3E2}" destId="{D2C630D7-A3CB-4460-8A18-A21EEF4CB86E}" srcOrd="0" destOrd="0" presId="urn:microsoft.com/office/officeart/2005/8/layout/cycle2"/>
    <dgm:cxn modelId="{86711E02-D8D1-4CEE-A769-17C821FDD91B}" type="presOf" srcId="{EAF73F0E-B51A-4346-91B9-027B334DAD07}" destId="{1BADE876-8F08-479D-BE24-89FDE2413977}" srcOrd="1" destOrd="0" presId="urn:microsoft.com/office/officeart/2005/8/layout/cycle2"/>
    <dgm:cxn modelId="{8B471C23-F58A-4F65-A051-A857DD7AF9D0}" type="presOf" srcId="{98F00630-4E63-441E-9714-F39296A305DD}" destId="{C766F436-7D29-4461-AFD4-8D39ABDDFF83}" srcOrd="0" destOrd="0" presId="urn:microsoft.com/office/officeart/2005/8/layout/cycle2"/>
    <dgm:cxn modelId="{3CC9AC78-878B-4052-A4A3-9EB3384AC8C7}" type="presOf" srcId="{31697831-D5F7-49F2-8C42-04988EF8AD5A}" destId="{02273CC6-79C1-474B-A3A6-7C306DDAD36B}" srcOrd="0" destOrd="0" presId="urn:microsoft.com/office/officeart/2005/8/layout/cycle2"/>
    <dgm:cxn modelId="{DC71AF2E-5AEC-45E8-8BAA-DC09D58742D9}" type="presOf" srcId="{11035797-F6E7-4BDC-8C9B-43A1353C4268}" destId="{64FB6350-87FB-4458-81B2-0AD02AC11CE9}" srcOrd="1" destOrd="0" presId="urn:microsoft.com/office/officeart/2005/8/layout/cycle2"/>
    <dgm:cxn modelId="{E1712E58-ADD4-41DC-9179-F126E36CCF35}" srcId="{31697831-D5F7-49F2-8C42-04988EF8AD5A}" destId="{5A919D3A-E554-47D9-8B42-D7026ED677DE}" srcOrd="3" destOrd="0" parTransId="{B41B0BA8-BE86-4E69-800E-9498D4343922}" sibTransId="{B0D356AE-895A-4143-8A93-9F7B7293B3E2}"/>
    <dgm:cxn modelId="{AC3BF037-5CBB-4CE9-8FBE-6819971C49D9}" type="presOf" srcId="{DC2AAA64-00B0-4CB4-BF7F-E347506C85BD}" destId="{48FCF8DC-64B1-4658-9205-58270DCA8197}" srcOrd="0" destOrd="0" presId="urn:microsoft.com/office/officeart/2005/8/layout/cycle2"/>
    <dgm:cxn modelId="{C580372A-46B7-425D-9B2C-5D7F9D0A6C28}" srcId="{31697831-D5F7-49F2-8C42-04988EF8AD5A}" destId="{98F00630-4E63-441E-9714-F39296A305DD}" srcOrd="2" destOrd="0" parTransId="{CDD5E12B-4F0B-48F2-95F9-92D611B345B6}" sibTransId="{11035797-F6E7-4BDC-8C9B-43A1353C4268}"/>
    <dgm:cxn modelId="{6823B203-D680-4967-8931-142774FF9B4B}" type="presOf" srcId="{C725BD2F-CF9D-4C56-88A3-1F78BBD8D8D7}" destId="{C1977434-2552-409B-B19F-401A9B89E080}" srcOrd="0" destOrd="0" presId="urn:microsoft.com/office/officeart/2005/8/layout/cycle2"/>
    <dgm:cxn modelId="{F2595641-B998-4874-A976-60D55821403B}" type="presOf" srcId="{EAF73F0E-B51A-4346-91B9-027B334DAD07}" destId="{B9AB6DB3-5737-4AFB-B056-35F5B2678B09}" srcOrd="0" destOrd="0" presId="urn:microsoft.com/office/officeart/2005/8/layout/cycle2"/>
    <dgm:cxn modelId="{7147AD8B-48BE-4215-8074-1160A7F78204}" type="presOf" srcId="{B0D356AE-895A-4143-8A93-9F7B7293B3E2}" destId="{AFA084B8-9E0C-4933-B614-E347C5463820}" srcOrd="1" destOrd="0" presId="urn:microsoft.com/office/officeart/2005/8/layout/cycle2"/>
    <dgm:cxn modelId="{54CA99F8-04CE-41DB-A406-6B859BA77AD6}" srcId="{31697831-D5F7-49F2-8C42-04988EF8AD5A}" destId="{96EBA03E-4E20-4982-9FB9-87E981E666FF}" srcOrd="1" destOrd="0" parTransId="{44229323-64A4-47A4-B16B-2DC05A879436}" sibTransId="{DC2AAA64-00B0-4CB4-BF7F-E347506C85BD}"/>
    <dgm:cxn modelId="{3AFB9538-CCC1-4991-BC05-627B1B6AFEBC}" srcId="{31697831-D5F7-49F2-8C42-04988EF8AD5A}" destId="{C725BD2F-CF9D-4C56-88A3-1F78BBD8D8D7}" srcOrd="0" destOrd="0" parTransId="{D9D19C67-DC66-4C01-B234-BD5046C075E1}" sibTransId="{EAF73F0E-B51A-4346-91B9-027B334DAD07}"/>
    <dgm:cxn modelId="{B0E09C5A-7E52-4DBE-8CF5-36D738E696E1}" type="presOf" srcId="{DC2AAA64-00B0-4CB4-BF7F-E347506C85BD}" destId="{EF740045-A2DA-423D-AC59-3644933E1504}" srcOrd="1" destOrd="0" presId="urn:microsoft.com/office/officeart/2005/8/layout/cycle2"/>
    <dgm:cxn modelId="{25DA0D42-6C80-40F9-844C-CAA6B2BE83A4}" type="presParOf" srcId="{02273CC6-79C1-474B-A3A6-7C306DDAD36B}" destId="{C1977434-2552-409B-B19F-401A9B89E080}" srcOrd="0" destOrd="0" presId="urn:microsoft.com/office/officeart/2005/8/layout/cycle2"/>
    <dgm:cxn modelId="{3948D53C-BAF2-488D-8D0F-C549597CEC81}" type="presParOf" srcId="{02273CC6-79C1-474B-A3A6-7C306DDAD36B}" destId="{B9AB6DB3-5737-4AFB-B056-35F5B2678B09}" srcOrd="1" destOrd="0" presId="urn:microsoft.com/office/officeart/2005/8/layout/cycle2"/>
    <dgm:cxn modelId="{62092A7F-41F4-4E55-912E-B0B365AA96A9}" type="presParOf" srcId="{B9AB6DB3-5737-4AFB-B056-35F5B2678B09}" destId="{1BADE876-8F08-479D-BE24-89FDE2413977}" srcOrd="0" destOrd="0" presId="urn:microsoft.com/office/officeart/2005/8/layout/cycle2"/>
    <dgm:cxn modelId="{18F2C55A-BA4F-4460-82B6-A1D04022A353}" type="presParOf" srcId="{02273CC6-79C1-474B-A3A6-7C306DDAD36B}" destId="{0E6BC78E-AADE-437C-9C3C-EFFD9E0F7A1D}" srcOrd="2" destOrd="0" presId="urn:microsoft.com/office/officeart/2005/8/layout/cycle2"/>
    <dgm:cxn modelId="{FEA90C51-8B43-45C5-9BC6-2252EB49F7A9}" type="presParOf" srcId="{02273CC6-79C1-474B-A3A6-7C306DDAD36B}" destId="{48FCF8DC-64B1-4658-9205-58270DCA8197}" srcOrd="3" destOrd="0" presId="urn:microsoft.com/office/officeart/2005/8/layout/cycle2"/>
    <dgm:cxn modelId="{360E4258-8B03-4878-89E5-5DEB9E16C70B}" type="presParOf" srcId="{48FCF8DC-64B1-4658-9205-58270DCA8197}" destId="{EF740045-A2DA-423D-AC59-3644933E1504}" srcOrd="0" destOrd="0" presId="urn:microsoft.com/office/officeart/2005/8/layout/cycle2"/>
    <dgm:cxn modelId="{2B655107-97B9-42E8-8E99-94357DCCC767}" type="presParOf" srcId="{02273CC6-79C1-474B-A3A6-7C306DDAD36B}" destId="{C766F436-7D29-4461-AFD4-8D39ABDDFF83}" srcOrd="4" destOrd="0" presId="urn:microsoft.com/office/officeart/2005/8/layout/cycle2"/>
    <dgm:cxn modelId="{8889E69C-E0F9-4C52-A9E0-DCD3409A351A}" type="presParOf" srcId="{02273CC6-79C1-474B-A3A6-7C306DDAD36B}" destId="{B9B242C2-7609-40BD-995C-3B19149CAA08}" srcOrd="5" destOrd="0" presId="urn:microsoft.com/office/officeart/2005/8/layout/cycle2"/>
    <dgm:cxn modelId="{E28F6D45-E832-4048-BA0A-36486642532E}" type="presParOf" srcId="{B9B242C2-7609-40BD-995C-3B19149CAA08}" destId="{64FB6350-87FB-4458-81B2-0AD02AC11CE9}" srcOrd="0" destOrd="0" presId="urn:microsoft.com/office/officeart/2005/8/layout/cycle2"/>
    <dgm:cxn modelId="{DA609815-E997-4AE2-987A-9063310FFEC1}" type="presParOf" srcId="{02273CC6-79C1-474B-A3A6-7C306DDAD36B}" destId="{3B4F66D2-3031-4E61-AA32-819CC087D9F9}" srcOrd="6" destOrd="0" presId="urn:microsoft.com/office/officeart/2005/8/layout/cycle2"/>
    <dgm:cxn modelId="{89FE0B8E-3566-43F4-898A-3D78ED128ADD}" type="presParOf" srcId="{02273CC6-79C1-474B-A3A6-7C306DDAD36B}" destId="{D2C630D7-A3CB-4460-8A18-A21EEF4CB86E}" srcOrd="7" destOrd="0" presId="urn:microsoft.com/office/officeart/2005/8/layout/cycle2"/>
    <dgm:cxn modelId="{B72D924B-CADC-40E9-AC1F-50B4484F613F}" type="presParOf" srcId="{D2C630D7-A3CB-4460-8A18-A21EEF4CB86E}" destId="{AFA084B8-9E0C-4933-B614-E347C546382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C71ED5-E239-45AA-A9C6-A3DAD8B3C181}" type="doc">
      <dgm:prSet loTypeId="urn:microsoft.com/office/officeart/2005/8/layout/cycle2" loCatId="cycle" qsTypeId="urn:microsoft.com/office/officeart/2005/8/quickstyle/simple1#10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B1EDE06-EB10-45D3-BD19-12114881D1A8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71250991-4219-45F8-A82E-77B504F71385}" type="parTrans" cxnId="{A99FCDCA-CEAE-409A-A4A9-4D11ECE440C1}">
      <dgm:prSet/>
      <dgm:spPr/>
      <dgm:t>
        <a:bodyPr/>
        <a:lstStyle/>
        <a:p>
          <a:endParaRPr lang="en-US"/>
        </a:p>
      </dgm:t>
    </dgm:pt>
    <dgm:pt modelId="{FD801DC8-A061-4D92-B1DE-CB6496E999B5}" type="sibTrans" cxnId="{A99FCDCA-CEAE-409A-A4A9-4D11ECE440C1}">
      <dgm:prSet/>
      <dgm:spPr/>
      <dgm:t>
        <a:bodyPr/>
        <a:lstStyle/>
        <a:p>
          <a:endParaRPr lang="en-US"/>
        </a:p>
      </dgm:t>
    </dgm:pt>
    <dgm:pt modelId="{B2C16240-C106-47B1-8124-92BA84F62B26}" type="pres">
      <dgm:prSet presAssocID="{4AC71ED5-E239-45AA-A9C6-A3DAD8B3C181}" presName="cycle" presStyleCnt="0">
        <dgm:presLayoutVars>
          <dgm:dir/>
          <dgm:resizeHandles val="exact"/>
        </dgm:presLayoutVars>
      </dgm:prSet>
      <dgm:spPr/>
    </dgm:pt>
    <dgm:pt modelId="{321A411E-C265-4E90-888B-BAFEEA0BF436}" type="pres">
      <dgm:prSet presAssocID="{BB1EDE06-EB10-45D3-BD19-12114881D1A8}" presName="node" presStyleLbl="node1" presStyleIdx="0" presStyleCnt="1" custScaleX="30031" custScaleY="30012" custRadScaleRad="123359" custRadScaleInc="1755">
        <dgm:presLayoutVars>
          <dgm:bulletEnabled val="1"/>
        </dgm:presLayoutVars>
      </dgm:prSet>
      <dgm:spPr/>
    </dgm:pt>
  </dgm:ptLst>
  <dgm:cxnLst>
    <dgm:cxn modelId="{2B43CFFA-894D-44CD-94A7-6692ADE5A225}" type="presOf" srcId="{4AC71ED5-E239-45AA-A9C6-A3DAD8B3C181}" destId="{B2C16240-C106-47B1-8124-92BA84F62B26}" srcOrd="0" destOrd="0" presId="urn:microsoft.com/office/officeart/2005/8/layout/cycle2"/>
    <dgm:cxn modelId="{A99FCDCA-CEAE-409A-A4A9-4D11ECE440C1}" srcId="{4AC71ED5-E239-45AA-A9C6-A3DAD8B3C181}" destId="{BB1EDE06-EB10-45D3-BD19-12114881D1A8}" srcOrd="0" destOrd="0" parTransId="{71250991-4219-45F8-A82E-77B504F71385}" sibTransId="{FD801DC8-A061-4D92-B1DE-CB6496E999B5}"/>
    <dgm:cxn modelId="{BC456830-C09C-4ACC-8491-2A2B55BE9D69}" type="presOf" srcId="{BB1EDE06-EB10-45D3-BD19-12114881D1A8}" destId="{321A411E-C265-4E90-888B-BAFEEA0BF436}" srcOrd="0" destOrd="0" presId="urn:microsoft.com/office/officeart/2005/8/layout/cycle2"/>
    <dgm:cxn modelId="{7F8A8296-76F8-47DF-8F18-239AB2BDE6DC}" type="presParOf" srcId="{B2C16240-C106-47B1-8124-92BA84F62B26}" destId="{321A411E-C265-4E90-888B-BAFEEA0BF4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Formación</a:t>
          </a:r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200" b="1" noProof="0" dirty="0"/>
            <a:t>Requisitos</a:t>
          </a:r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 Diseño</a:t>
          </a:r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s-ES" sz="1200" b="1" noProof="0" dirty="0"/>
            <a:t>Implementación</a:t>
          </a:r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100" b="1" baseline="0" noProof="0" dirty="0"/>
            <a:t>Verificación</a:t>
          </a:r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400" b="1" noProof="0" dirty="0"/>
            <a:t>Lanzamiento</a:t>
          </a:r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277318"/>
        </a:solidFill>
      </dgm:spPr>
      <dgm:t>
        <a:bodyPr/>
        <a:lstStyle/>
        <a:p>
          <a:r>
            <a:rPr lang="es-ES" sz="1300" b="1" baseline="0" noProof="0" dirty="0"/>
            <a:t>Respuesta</a:t>
          </a:r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8506A904-D801-4739-B7C4-DE8A74D4EAD3}" type="presOf" srcId="{2EB7A5A3-88D8-4225-90F8-0CBF52BEDCCE}" destId="{4C5FF3AC-D32B-4790-8CBB-F061240F241B}" srcOrd="0" destOrd="0" presId="urn:microsoft.com/office/officeart/2005/8/layout/chevron1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3A4CD980-FDC9-4214-AAB7-D44D6DC96A86}" type="presOf" srcId="{56F0602E-ABE9-4606-9BFB-C99877391650}" destId="{2913E8C5-9023-4BD3-9A3C-F7E1D37BCDC3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AA410152-038E-42A3-BE6A-4F64EF653E9D}" type="presOf" srcId="{A27F5FB9-C8B9-4B8C-9AFD-F06CE10D2029}" destId="{96854C6F-DB84-4533-A8E0-68991092252B}" srcOrd="0" destOrd="0" presId="urn:microsoft.com/office/officeart/2005/8/layout/chevron1"/>
    <dgm:cxn modelId="{D1F7361E-DFAE-46E2-A486-35D5C589F7C9}" type="presOf" srcId="{08BC0C4E-9191-445E-A0B5-8B16C0999844}" destId="{BC902C47-6528-4A22-A3AA-E3062789E396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7E4A1600-6BD8-4D7A-AB52-9C447F2AA814}" type="presOf" srcId="{BF376CD9-7A81-4445-BA8E-B073A1E1BE9E}" destId="{2C1B6677-ED1A-459E-A758-B4C349E45BA6}" srcOrd="0" destOrd="0" presId="urn:microsoft.com/office/officeart/2005/8/layout/chevron1"/>
    <dgm:cxn modelId="{EFFED3DC-1228-4C84-A5C8-A802351BDD8E}" type="presOf" srcId="{CD2DE220-D9A6-4C70-8617-910DB46F203E}" destId="{6A7E4F22-72F7-4183-802C-AD05042B1B0A}" srcOrd="0" destOrd="0" presId="urn:microsoft.com/office/officeart/2005/8/layout/chevron1"/>
    <dgm:cxn modelId="{DDE3D2BE-3995-4F0E-8DD9-6F16C21415C1}" type="presOf" srcId="{F2A1170F-3719-4004-9F25-5721A92E17AE}" destId="{7CAB6769-0AA0-4D70-8891-E51DE41C1AA1}" srcOrd="0" destOrd="0" presId="urn:microsoft.com/office/officeart/2005/8/layout/chevron1"/>
    <dgm:cxn modelId="{B15EF76E-D142-4B51-8FE8-111FC2A984D8}" type="presOf" srcId="{6E008CEF-796C-4183-8258-F9DFE6388002}" destId="{DBC42F06-893E-4A69-8303-BC18A19499B0}" srcOrd="0" destOrd="0" presId="urn:microsoft.com/office/officeart/2005/8/layout/chevron1"/>
    <dgm:cxn modelId="{68B11896-B953-4156-816A-BF4D509370F9}" type="presParOf" srcId="{4C5FF3AC-D32B-4790-8CBB-F061240F241B}" destId="{2913E8C5-9023-4BD3-9A3C-F7E1D37BCDC3}" srcOrd="0" destOrd="0" presId="urn:microsoft.com/office/officeart/2005/8/layout/chevron1"/>
    <dgm:cxn modelId="{90122ECB-1951-4126-864E-95CC29C42DFD}" type="presParOf" srcId="{4C5FF3AC-D32B-4790-8CBB-F061240F241B}" destId="{AE3027F5-FA5E-4E66-84DB-FAAB40461692}" srcOrd="1" destOrd="0" presId="urn:microsoft.com/office/officeart/2005/8/layout/chevron1"/>
    <dgm:cxn modelId="{9C3E622D-C9EA-429C-A111-0660A4A3D6DB}" type="presParOf" srcId="{4C5FF3AC-D32B-4790-8CBB-F061240F241B}" destId="{BC902C47-6528-4A22-A3AA-E3062789E396}" srcOrd="2" destOrd="0" presId="urn:microsoft.com/office/officeart/2005/8/layout/chevron1"/>
    <dgm:cxn modelId="{B486E387-6165-497D-A855-D58F199FE427}" type="presParOf" srcId="{4C5FF3AC-D32B-4790-8CBB-F061240F241B}" destId="{039E24FE-B02F-4B04-826F-FBD3C86EE7F8}" srcOrd="3" destOrd="0" presId="urn:microsoft.com/office/officeart/2005/8/layout/chevron1"/>
    <dgm:cxn modelId="{4AAD26DB-21A7-457F-B420-D2E751D4855F}" type="presParOf" srcId="{4C5FF3AC-D32B-4790-8CBB-F061240F241B}" destId="{96854C6F-DB84-4533-A8E0-68991092252B}" srcOrd="4" destOrd="0" presId="urn:microsoft.com/office/officeart/2005/8/layout/chevron1"/>
    <dgm:cxn modelId="{73EE60EA-B021-443F-9A1D-EBCBD78BE4B1}" type="presParOf" srcId="{4C5FF3AC-D32B-4790-8CBB-F061240F241B}" destId="{0FEDC5B3-11E8-41B2-A1E3-0E5EF73249A1}" srcOrd="5" destOrd="0" presId="urn:microsoft.com/office/officeart/2005/8/layout/chevron1"/>
    <dgm:cxn modelId="{9B9EC093-9DD4-46C9-9FBD-E8AD24B5036B}" type="presParOf" srcId="{4C5FF3AC-D32B-4790-8CBB-F061240F241B}" destId="{7CAB6769-0AA0-4D70-8891-E51DE41C1AA1}" srcOrd="6" destOrd="0" presId="urn:microsoft.com/office/officeart/2005/8/layout/chevron1"/>
    <dgm:cxn modelId="{59934B22-D543-4A75-8164-5EC8ADECC875}" type="presParOf" srcId="{4C5FF3AC-D32B-4790-8CBB-F061240F241B}" destId="{086C424C-024B-4ECD-9F1D-873507A4B64E}" srcOrd="7" destOrd="0" presId="urn:microsoft.com/office/officeart/2005/8/layout/chevron1"/>
    <dgm:cxn modelId="{C4B44A6C-78B7-4FF6-9FE2-69B3836CF4DA}" type="presParOf" srcId="{4C5FF3AC-D32B-4790-8CBB-F061240F241B}" destId="{6A7E4F22-72F7-4183-802C-AD05042B1B0A}" srcOrd="8" destOrd="0" presId="urn:microsoft.com/office/officeart/2005/8/layout/chevron1"/>
    <dgm:cxn modelId="{2598FEB6-B6FF-486E-BA98-A63C3257503C}" type="presParOf" srcId="{4C5FF3AC-D32B-4790-8CBB-F061240F241B}" destId="{B6516C03-0906-49F7-BCF8-869ED8A77865}" srcOrd="9" destOrd="0" presId="urn:microsoft.com/office/officeart/2005/8/layout/chevron1"/>
    <dgm:cxn modelId="{6AAC2E90-7E64-4419-BAAC-605949D4DF1E}" type="presParOf" srcId="{4C5FF3AC-D32B-4790-8CBB-F061240F241B}" destId="{DBC42F06-893E-4A69-8303-BC18A19499B0}" srcOrd="10" destOrd="0" presId="urn:microsoft.com/office/officeart/2005/8/layout/chevron1"/>
    <dgm:cxn modelId="{5B5381DD-85B8-4C2B-A43F-C66A05025F46}" type="presParOf" srcId="{4C5FF3AC-D32B-4790-8CBB-F061240F241B}" destId="{355F5B5F-858C-4115-8142-C9317232A6A8}" srcOrd="11" destOrd="0" presId="urn:microsoft.com/office/officeart/2005/8/layout/chevron1"/>
    <dgm:cxn modelId="{6EF37491-086A-4CE4-BBE3-4B71C9E927D4}" type="presParOf" srcId="{4C5FF3AC-D32B-4790-8CBB-F061240F241B}" destId="{2C1B6677-ED1A-459E-A758-B4C349E45BA6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3E8C5-9023-4BD3-9A3C-F7E1D37BCDC3}">
      <dsp:nvSpPr>
        <dsp:cNvPr id="0" name=""/>
        <dsp:cNvSpPr/>
      </dsp:nvSpPr>
      <dsp:spPr>
        <a:xfrm>
          <a:off x="0" y="2680493"/>
          <a:ext cx="1393031" cy="557212"/>
        </a:xfrm>
        <a:prstGeom prst="chevron">
          <a:avLst/>
        </a:prstGeom>
        <a:solidFill>
          <a:srgbClr val="0051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Formación</a:t>
          </a:r>
        </a:p>
      </dsp:txBody>
      <dsp:txXfrm>
        <a:off x="278606" y="2680493"/>
        <a:ext cx="835819" cy="557212"/>
      </dsp:txXfrm>
    </dsp:sp>
    <dsp:sp modelId="{BC902C47-6528-4A22-A3AA-E3062789E396}">
      <dsp:nvSpPr>
        <dsp:cNvPr id="0" name=""/>
        <dsp:cNvSpPr/>
      </dsp:nvSpPr>
      <dsp:spPr>
        <a:xfrm>
          <a:off x="125372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Requisitos</a:t>
          </a:r>
        </a:p>
      </dsp:txBody>
      <dsp:txXfrm>
        <a:off x="1532334" y="2680493"/>
        <a:ext cx="835819" cy="557212"/>
      </dsp:txXfrm>
    </dsp:sp>
    <dsp:sp modelId="{96854C6F-DB84-4533-A8E0-68991092252B}">
      <dsp:nvSpPr>
        <dsp:cNvPr id="0" name=""/>
        <dsp:cNvSpPr/>
      </dsp:nvSpPr>
      <dsp:spPr>
        <a:xfrm>
          <a:off x="2507456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 Diseño</a:t>
          </a:r>
        </a:p>
      </dsp:txBody>
      <dsp:txXfrm>
        <a:off x="2786062" y="2680493"/>
        <a:ext cx="835819" cy="557212"/>
      </dsp:txXfrm>
    </dsp:sp>
    <dsp:sp modelId="{7CAB6769-0AA0-4D70-8891-E51DE41C1AA1}">
      <dsp:nvSpPr>
        <dsp:cNvPr id="0" name=""/>
        <dsp:cNvSpPr/>
      </dsp:nvSpPr>
      <dsp:spPr>
        <a:xfrm>
          <a:off x="3761184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Implementación</a:t>
          </a:r>
        </a:p>
      </dsp:txBody>
      <dsp:txXfrm>
        <a:off x="4039790" y="2680493"/>
        <a:ext cx="835819" cy="557212"/>
      </dsp:txXfrm>
    </dsp:sp>
    <dsp:sp modelId="{6A7E4F22-72F7-4183-802C-AD05042B1B0A}">
      <dsp:nvSpPr>
        <dsp:cNvPr id="0" name=""/>
        <dsp:cNvSpPr/>
      </dsp:nvSpPr>
      <dsp:spPr>
        <a:xfrm>
          <a:off x="5014912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baseline="0" noProof="0" dirty="0"/>
            <a:t>Verificación</a:t>
          </a:r>
        </a:p>
      </dsp:txBody>
      <dsp:txXfrm>
        <a:off x="5293518" y="2680493"/>
        <a:ext cx="835819" cy="557212"/>
      </dsp:txXfrm>
    </dsp:sp>
    <dsp:sp modelId="{DBC42F06-893E-4A69-8303-BC18A19499B0}">
      <dsp:nvSpPr>
        <dsp:cNvPr id="0" name=""/>
        <dsp:cNvSpPr/>
      </dsp:nvSpPr>
      <dsp:spPr>
        <a:xfrm>
          <a:off x="626864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Lanzamiento</a:t>
          </a:r>
        </a:p>
      </dsp:txBody>
      <dsp:txXfrm>
        <a:off x="6547246" y="2680493"/>
        <a:ext cx="835819" cy="557212"/>
      </dsp:txXfrm>
    </dsp:sp>
    <dsp:sp modelId="{2C1B6677-ED1A-459E-A758-B4C349E45BA6}">
      <dsp:nvSpPr>
        <dsp:cNvPr id="0" name=""/>
        <dsp:cNvSpPr/>
      </dsp:nvSpPr>
      <dsp:spPr>
        <a:xfrm>
          <a:off x="752236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baseline="0" noProof="0" dirty="0"/>
            <a:t>Respuesta</a:t>
          </a:r>
        </a:p>
      </dsp:txBody>
      <dsp:txXfrm>
        <a:off x="7800974" y="2680493"/>
        <a:ext cx="835819" cy="5572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F272-7F0C-4A83-93F7-678F677DFB07}">
      <dsp:nvSpPr>
        <dsp:cNvPr id="0" name=""/>
        <dsp:cNvSpPr/>
      </dsp:nvSpPr>
      <dsp:spPr>
        <a:xfrm>
          <a:off x="3096025" y="2487136"/>
          <a:ext cx="2037549" cy="20375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Encontrar</a:t>
          </a:r>
          <a:r>
            <a:rPr lang="en-US" sz="2500" kern="1200" dirty="0"/>
            <a:t> y </a:t>
          </a:r>
          <a:r>
            <a:rPr lang="en-US" sz="2500" kern="1200" dirty="0" err="1"/>
            <a:t>corregir</a:t>
          </a:r>
          <a:r>
            <a:rPr lang="en-US" sz="2500" kern="1200" dirty="0"/>
            <a:t> Buffer Overflows</a:t>
          </a:r>
        </a:p>
      </dsp:txBody>
      <dsp:txXfrm>
        <a:off x="3394417" y="2785528"/>
        <a:ext cx="1440765" cy="1440765"/>
      </dsp:txXfrm>
    </dsp:sp>
    <dsp:sp modelId="{0FA8B366-2DED-4016-9362-F1F5D5F9F60D}">
      <dsp:nvSpPr>
        <dsp:cNvPr id="0" name=""/>
        <dsp:cNvSpPr/>
      </dsp:nvSpPr>
      <dsp:spPr>
        <a:xfrm rot="10800000">
          <a:off x="1029684" y="3215560"/>
          <a:ext cx="1952692" cy="5807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C24F5-D287-4C8D-803C-9DDE826C959D}">
      <dsp:nvSpPr>
        <dsp:cNvPr id="0" name=""/>
        <dsp:cNvSpPr/>
      </dsp:nvSpPr>
      <dsp:spPr>
        <a:xfrm>
          <a:off x="316541" y="2935397"/>
          <a:ext cx="1426284" cy="1141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Reducir</a:t>
          </a:r>
          <a:r>
            <a:rPr lang="en-US" sz="1400" kern="1200" dirty="0"/>
            <a:t> la </a:t>
          </a:r>
          <a:r>
            <a:rPr lang="en-US" sz="1400" kern="1200" dirty="0" err="1"/>
            <a:t>superfie</a:t>
          </a:r>
          <a:r>
            <a:rPr lang="en-US" sz="1400" kern="1200" dirty="0"/>
            <a:t> de </a:t>
          </a:r>
          <a:r>
            <a:rPr lang="en-US" sz="1400" kern="1200" dirty="0" err="1"/>
            <a:t>ataque</a:t>
          </a:r>
          <a:r>
            <a:rPr lang="en-US" sz="1400" kern="1200" dirty="0"/>
            <a:t> e </a:t>
          </a:r>
          <a:r>
            <a:rPr lang="en-US" sz="1400" kern="1200" dirty="0" err="1"/>
            <a:t>implementar</a:t>
          </a:r>
          <a:r>
            <a:rPr lang="en-US" sz="1400" kern="1200" dirty="0"/>
            <a:t> </a:t>
          </a:r>
          <a:r>
            <a:rPr lang="en-US" sz="1400" kern="1200" dirty="0" err="1"/>
            <a:t>menor</a:t>
          </a:r>
          <a:r>
            <a:rPr lang="en-US" sz="1400" kern="1200" dirty="0"/>
            <a:t> </a:t>
          </a:r>
          <a:r>
            <a:rPr lang="en-US" sz="1400" kern="1200" dirty="0" err="1"/>
            <a:t>privilegio</a:t>
          </a:r>
          <a:endParaRPr lang="en-US" sz="1400" kern="1200" dirty="0"/>
        </a:p>
      </dsp:txBody>
      <dsp:txXfrm>
        <a:off x="349961" y="2968817"/>
        <a:ext cx="1359444" cy="1074187"/>
      </dsp:txXfrm>
    </dsp:sp>
    <dsp:sp modelId="{A611DA22-BB22-4576-80E3-7E10113F178B}">
      <dsp:nvSpPr>
        <dsp:cNvPr id="0" name=""/>
        <dsp:cNvSpPr/>
      </dsp:nvSpPr>
      <dsp:spPr>
        <a:xfrm rot="12960000">
          <a:off x="1432423" y="1976056"/>
          <a:ext cx="1952692" cy="5807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7D6DA-38A1-4F16-BF5B-502DACE70935}">
      <dsp:nvSpPr>
        <dsp:cNvPr id="0" name=""/>
        <dsp:cNvSpPr/>
      </dsp:nvSpPr>
      <dsp:spPr>
        <a:xfrm>
          <a:off x="905746" y="1122011"/>
          <a:ext cx="1426284" cy="1141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Buscar</a:t>
          </a:r>
          <a:r>
            <a:rPr lang="en-US" sz="1400" kern="1200" dirty="0"/>
            <a:t> </a:t>
          </a:r>
          <a:r>
            <a:rPr lang="en-US" sz="1400" kern="1200" dirty="0" err="1"/>
            <a:t>funciones</a:t>
          </a:r>
          <a:r>
            <a:rPr lang="en-US" sz="1400" kern="1200" dirty="0"/>
            <a:t> </a:t>
          </a:r>
          <a:r>
            <a:rPr lang="en-US" sz="1400" kern="1200" dirty="0" err="1"/>
            <a:t>peligrosas</a:t>
          </a:r>
          <a:r>
            <a:rPr lang="en-US" sz="1400" kern="1200" dirty="0"/>
            <a:t> y </a:t>
          </a:r>
          <a:r>
            <a:rPr lang="en-US" sz="1400" kern="1200" dirty="0" err="1"/>
            <a:t>determinar</a:t>
          </a:r>
          <a:r>
            <a:rPr lang="en-US" sz="1400" kern="1200" dirty="0"/>
            <a:t> el </a:t>
          </a:r>
          <a:r>
            <a:rPr lang="en-US" sz="1400" kern="1200" dirty="0" err="1"/>
            <a:t>origen</a:t>
          </a:r>
          <a:r>
            <a:rPr lang="en-US" sz="1400" kern="1200" dirty="0"/>
            <a:t> de </a:t>
          </a:r>
          <a:r>
            <a:rPr lang="en-US" sz="1400" kern="1200" dirty="0" err="1"/>
            <a:t>los</a:t>
          </a:r>
          <a:r>
            <a:rPr lang="en-US" sz="1400" kern="1200" dirty="0"/>
            <a:t> </a:t>
          </a:r>
          <a:r>
            <a:rPr lang="en-US" sz="1400" kern="1200" dirty="0" err="1"/>
            <a:t>datos</a:t>
          </a:r>
          <a:endParaRPr lang="en-US" sz="1400" kern="1200" dirty="0"/>
        </a:p>
      </dsp:txBody>
      <dsp:txXfrm>
        <a:off x="939166" y="1155431"/>
        <a:ext cx="1359444" cy="1074187"/>
      </dsp:txXfrm>
    </dsp:sp>
    <dsp:sp modelId="{2131EBBC-D844-4ABB-87CE-F4AE14452BA8}">
      <dsp:nvSpPr>
        <dsp:cNvPr id="0" name=""/>
        <dsp:cNvSpPr/>
      </dsp:nvSpPr>
      <dsp:spPr>
        <a:xfrm rot="15120000">
          <a:off x="2486808" y="1210000"/>
          <a:ext cx="1952692" cy="5807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4937D-DB6E-4FA6-A027-DB6A7EE29810}">
      <dsp:nvSpPr>
        <dsp:cNvPr id="0" name=""/>
        <dsp:cNvSpPr/>
      </dsp:nvSpPr>
      <dsp:spPr>
        <a:xfrm>
          <a:off x="2448304" y="1277"/>
          <a:ext cx="1426284" cy="1141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Usar</a:t>
          </a:r>
          <a:r>
            <a:rPr lang="en-US" sz="1400" kern="1200" dirty="0"/>
            <a:t> </a:t>
          </a:r>
          <a:r>
            <a:rPr lang="en-US" sz="1400" kern="1200" dirty="0" err="1"/>
            <a:t>librerias</a:t>
          </a:r>
          <a:r>
            <a:rPr lang="en-US" sz="1400" kern="1200" dirty="0"/>
            <a:t> </a:t>
          </a:r>
          <a:r>
            <a:rPr lang="en-US" sz="1400" kern="1200" dirty="0" err="1"/>
            <a:t>seguras</a:t>
          </a:r>
          <a:endParaRPr lang="en-US" sz="1400" kern="1200" dirty="0"/>
        </a:p>
      </dsp:txBody>
      <dsp:txXfrm>
        <a:off x="2481724" y="34697"/>
        <a:ext cx="1359444" cy="1074187"/>
      </dsp:txXfrm>
    </dsp:sp>
    <dsp:sp modelId="{BC98B1D8-A670-4410-9E50-5AB59A863BDD}">
      <dsp:nvSpPr>
        <dsp:cNvPr id="0" name=""/>
        <dsp:cNvSpPr/>
      </dsp:nvSpPr>
      <dsp:spPr>
        <a:xfrm rot="17280000">
          <a:off x="3790099" y="1210000"/>
          <a:ext cx="1952692" cy="5807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90C8B-7845-4A13-9BF0-D9137E51E1C7}">
      <dsp:nvSpPr>
        <dsp:cNvPr id="0" name=""/>
        <dsp:cNvSpPr/>
      </dsp:nvSpPr>
      <dsp:spPr>
        <a:xfrm>
          <a:off x="4355010" y="1277"/>
          <a:ext cx="1426284" cy="1141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Usar</a:t>
          </a:r>
          <a:r>
            <a:rPr lang="en-US" sz="1400" kern="1200" dirty="0"/>
            <a:t> las </a:t>
          </a:r>
          <a:r>
            <a:rPr lang="en-US" sz="1400" kern="1200" dirty="0" err="1"/>
            <a:t>protecciones</a:t>
          </a:r>
          <a:r>
            <a:rPr lang="en-US" sz="1400" kern="1200" dirty="0"/>
            <a:t> del </a:t>
          </a:r>
          <a:r>
            <a:rPr lang="en-US" sz="1400" kern="1200" dirty="0" err="1"/>
            <a:t>compilador</a:t>
          </a:r>
          <a:endParaRPr lang="en-US" sz="1400" kern="1200" dirty="0"/>
        </a:p>
      </dsp:txBody>
      <dsp:txXfrm>
        <a:off x="4388430" y="34697"/>
        <a:ext cx="1359444" cy="1074187"/>
      </dsp:txXfrm>
    </dsp:sp>
    <dsp:sp modelId="{A15F49C3-B7B2-4993-B945-BF1CBC4D4AC4}">
      <dsp:nvSpPr>
        <dsp:cNvPr id="0" name=""/>
        <dsp:cNvSpPr/>
      </dsp:nvSpPr>
      <dsp:spPr>
        <a:xfrm rot="19440000">
          <a:off x="4844484" y="1976056"/>
          <a:ext cx="1952692" cy="5807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942BE-3BCC-4EC6-AC12-BD2DD6247FC7}">
      <dsp:nvSpPr>
        <dsp:cNvPr id="0" name=""/>
        <dsp:cNvSpPr/>
      </dsp:nvSpPr>
      <dsp:spPr>
        <a:xfrm>
          <a:off x="5897568" y="1122011"/>
          <a:ext cx="1426284" cy="1141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Utilizar</a:t>
          </a:r>
          <a:r>
            <a:rPr lang="en-US" sz="1400" kern="1200" dirty="0"/>
            <a:t> </a:t>
          </a:r>
          <a:r>
            <a:rPr lang="en-US" sz="1400" kern="1200" dirty="0" err="1"/>
            <a:t>herramientas</a:t>
          </a:r>
          <a:r>
            <a:rPr lang="en-US" sz="1400" kern="1200" dirty="0"/>
            <a:t> de </a:t>
          </a:r>
          <a:r>
            <a:rPr lang="en-US" sz="1400" kern="1200" dirty="0" err="1"/>
            <a:t>análisis</a:t>
          </a:r>
          <a:r>
            <a:rPr lang="en-US" sz="1400" kern="1200" dirty="0"/>
            <a:t> </a:t>
          </a:r>
          <a:r>
            <a:rPr lang="en-US" sz="1400" kern="1200" dirty="0" err="1"/>
            <a:t>estático</a:t>
          </a:r>
          <a:r>
            <a:rPr lang="en-US" sz="1400" kern="1200" dirty="0"/>
            <a:t> de </a:t>
          </a:r>
          <a:r>
            <a:rPr lang="en-US" sz="1400" kern="1200" dirty="0" err="1"/>
            <a:t>código</a:t>
          </a:r>
          <a:endParaRPr lang="en-US" sz="1400" kern="1200" dirty="0"/>
        </a:p>
      </dsp:txBody>
      <dsp:txXfrm>
        <a:off x="5930988" y="1155431"/>
        <a:ext cx="1359444" cy="1074187"/>
      </dsp:txXfrm>
    </dsp:sp>
    <dsp:sp modelId="{C4FA639B-8868-4CDD-827A-50EFBB7FB4AA}">
      <dsp:nvSpPr>
        <dsp:cNvPr id="0" name=""/>
        <dsp:cNvSpPr/>
      </dsp:nvSpPr>
      <dsp:spPr>
        <a:xfrm>
          <a:off x="5247223" y="3215560"/>
          <a:ext cx="1952692" cy="5807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8D5A7-72A1-44C2-B63E-3B99C7C34B7B}">
      <dsp:nvSpPr>
        <dsp:cNvPr id="0" name=""/>
        <dsp:cNvSpPr/>
      </dsp:nvSpPr>
      <dsp:spPr>
        <a:xfrm>
          <a:off x="6486773" y="2935397"/>
          <a:ext cx="1426284" cy="1141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Fuzz Testing</a:t>
          </a:r>
        </a:p>
      </dsp:txBody>
      <dsp:txXfrm>
        <a:off x="6520193" y="2968817"/>
        <a:ext cx="1359444" cy="10741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3E8C5-9023-4BD3-9A3C-F7E1D37BCDC3}">
      <dsp:nvSpPr>
        <dsp:cNvPr id="0" name=""/>
        <dsp:cNvSpPr/>
      </dsp:nvSpPr>
      <dsp:spPr>
        <a:xfrm>
          <a:off x="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Formación</a:t>
          </a:r>
        </a:p>
      </dsp:txBody>
      <dsp:txXfrm>
        <a:off x="278606" y="2680493"/>
        <a:ext cx="835819" cy="557212"/>
      </dsp:txXfrm>
    </dsp:sp>
    <dsp:sp modelId="{BC902C47-6528-4A22-A3AA-E3062789E396}">
      <dsp:nvSpPr>
        <dsp:cNvPr id="0" name=""/>
        <dsp:cNvSpPr/>
      </dsp:nvSpPr>
      <dsp:spPr>
        <a:xfrm>
          <a:off x="125372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Requisitos</a:t>
          </a:r>
        </a:p>
      </dsp:txBody>
      <dsp:txXfrm>
        <a:off x="1532334" y="2680493"/>
        <a:ext cx="835819" cy="557212"/>
      </dsp:txXfrm>
    </dsp:sp>
    <dsp:sp modelId="{96854C6F-DB84-4533-A8E0-68991092252B}">
      <dsp:nvSpPr>
        <dsp:cNvPr id="0" name=""/>
        <dsp:cNvSpPr/>
      </dsp:nvSpPr>
      <dsp:spPr>
        <a:xfrm>
          <a:off x="2507456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 Diseño</a:t>
          </a:r>
        </a:p>
      </dsp:txBody>
      <dsp:txXfrm>
        <a:off x="2786062" y="2680493"/>
        <a:ext cx="835819" cy="557212"/>
      </dsp:txXfrm>
    </dsp:sp>
    <dsp:sp modelId="{7CAB6769-0AA0-4D70-8891-E51DE41C1AA1}">
      <dsp:nvSpPr>
        <dsp:cNvPr id="0" name=""/>
        <dsp:cNvSpPr/>
      </dsp:nvSpPr>
      <dsp:spPr>
        <a:xfrm>
          <a:off x="3761184" y="2680493"/>
          <a:ext cx="1393031" cy="55721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Implementación</a:t>
          </a:r>
        </a:p>
      </dsp:txBody>
      <dsp:txXfrm>
        <a:off x="4039790" y="2680493"/>
        <a:ext cx="835819" cy="557212"/>
      </dsp:txXfrm>
    </dsp:sp>
    <dsp:sp modelId="{6A7E4F22-72F7-4183-802C-AD05042B1B0A}">
      <dsp:nvSpPr>
        <dsp:cNvPr id="0" name=""/>
        <dsp:cNvSpPr/>
      </dsp:nvSpPr>
      <dsp:spPr>
        <a:xfrm>
          <a:off x="5014912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baseline="0" noProof="0" dirty="0"/>
            <a:t>Verificación</a:t>
          </a:r>
        </a:p>
      </dsp:txBody>
      <dsp:txXfrm>
        <a:off x="5293518" y="2680493"/>
        <a:ext cx="835819" cy="557212"/>
      </dsp:txXfrm>
    </dsp:sp>
    <dsp:sp modelId="{DBC42F06-893E-4A69-8303-BC18A19499B0}">
      <dsp:nvSpPr>
        <dsp:cNvPr id="0" name=""/>
        <dsp:cNvSpPr/>
      </dsp:nvSpPr>
      <dsp:spPr>
        <a:xfrm>
          <a:off x="626864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Lanzamiento</a:t>
          </a:r>
        </a:p>
      </dsp:txBody>
      <dsp:txXfrm>
        <a:off x="6547246" y="2680493"/>
        <a:ext cx="835819" cy="557212"/>
      </dsp:txXfrm>
    </dsp:sp>
    <dsp:sp modelId="{2C1B6677-ED1A-459E-A758-B4C349E45BA6}">
      <dsp:nvSpPr>
        <dsp:cNvPr id="0" name=""/>
        <dsp:cNvSpPr/>
      </dsp:nvSpPr>
      <dsp:spPr>
        <a:xfrm>
          <a:off x="752236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baseline="0" noProof="0" dirty="0"/>
            <a:t>Respuesta</a:t>
          </a:r>
        </a:p>
      </dsp:txBody>
      <dsp:txXfrm>
        <a:off x="7800974" y="2680493"/>
        <a:ext cx="835819" cy="5572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3E8C5-9023-4BD3-9A3C-F7E1D37BCDC3}">
      <dsp:nvSpPr>
        <dsp:cNvPr id="0" name=""/>
        <dsp:cNvSpPr/>
      </dsp:nvSpPr>
      <dsp:spPr>
        <a:xfrm>
          <a:off x="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Formación</a:t>
          </a:r>
        </a:p>
      </dsp:txBody>
      <dsp:txXfrm>
        <a:off x="278606" y="2680493"/>
        <a:ext cx="835819" cy="557212"/>
      </dsp:txXfrm>
    </dsp:sp>
    <dsp:sp modelId="{BC902C47-6528-4A22-A3AA-E3062789E396}">
      <dsp:nvSpPr>
        <dsp:cNvPr id="0" name=""/>
        <dsp:cNvSpPr/>
      </dsp:nvSpPr>
      <dsp:spPr>
        <a:xfrm>
          <a:off x="125372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Requisitos</a:t>
          </a:r>
        </a:p>
      </dsp:txBody>
      <dsp:txXfrm>
        <a:off x="1532334" y="2680493"/>
        <a:ext cx="835819" cy="557212"/>
      </dsp:txXfrm>
    </dsp:sp>
    <dsp:sp modelId="{96854C6F-DB84-4533-A8E0-68991092252B}">
      <dsp:nvSpPr>
        <dsp:cNvPr id="0" name=""/>
        <dsp:cNvSpPr/>
      </dsp:nvSpPr>
      <dsp:spPr>
        <a:xfrm>
          <a:off x="2507456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 Diseño</a:t>
          </a:r>
        </a:p>
      </dsp:txBody>
      <dsp:txXfrm>
        <a:off x="2786062" y="2680493"/>
        <a:ext cx="835819" cy="557212"/>
      </dsp:txXfrm>
    </dsp:sp>
    <dsp:sp modelId="{7CAB6769-0AA0-4D70-8891-E51DE41C1AA1}">
      <dsp:nvSpPr>
        <dsp:cNvPr id="0" name=""/>
        <dsp:cNvSpPr/>
      </dsp:nvSpPr>
      <dsp:spPr>
        <a:xfrm>
          <a:off x="3761184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Implementación</a:t>
          </a:r>
        </a:p>
      </dsp:txBody>
      <dsp:txXfrm>
        <a:off x="4039790" y="2680493"/>
        <a:ext cx="835819" cy="557212"/>
      </dsp:txXfrm>
    </dsp:sp>
    <dsp:sp modelId="{6A7E4F22-72F7-4183-802C-AD05042B1B0A}">
      <dsp:nvSpPr>
        <dsp:cNvPr id="0" name=""/>
        <dsp:cNvSpPr/>
      </dsp:nvSpPr>
      <dsp:spPr>
        <a:xfrm>
          <a:off x="5014912" y="2680493"/>
          <a:ext cx="1393031" cy="55721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baseline="0" noProof="0" dirty="0"/>
            <a:t>Verificación</a:t>
          </a:r>
        </a:p>
      </dsp:txBody>
      <dsp:txXfrm>
        <a:off x="5293518" y="2680493"/>
        <a:ext cx="835819" cy="557212"/>
      </dsp:txXfrm>
    </dsp:sp>
    <dsp:sp modelId="{DBC42F06-893E-4A69-8303-BC18A19499B0}">
      <dsp:nvSpPr>
        <dsp:cNvPr id="0" name=""/>
        <dsp:cNvSpPr/>
      </dsp:nvSpPr>
      <dsp:spPr>
        <a:xfrm>
          <a:off x="626864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Lanzamiento</a:t>
          </a:r>
        </a:p>
      </dsp:txBody>
      <dsp:txXfrm>
        <a:off x="6547246" y="2680493"/>
        <a:ext cx="835819" cy="557212"/>
      </dsp:txXfrm>
    </dsp:sp>
    <dsp:sp modelId="{2C1B6677-ED1A-459E-A758-B4C349E45BA6}">
      <dsp:nvSpPr>
        <dsp:cNvPr id="0" name=""/>
        <dsp:cNvSpPr/>
      </dsp:nvSpPr>
      <dsp:spPr>
        <a:xfrm>
          <a:off x="752236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baseline="0" noProof="0" dirty="0"/>
            <a:t>Respuesta</a:t>
          </a:r>
        </a:p>
      </dsp:txBody>
      <dsp:txXfrm>
        <a:off x="7800974" y="2680493"/>
        <a:ext cx="835819" cy="5572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3E8C5-9023-4BD3-9A3C-F7E1D37BCDC3}">
      <dsp:nvSpPr>
        <dsp:cNvPr id="0" name=""/>
        <dsp:cNvSpPr/>
      </dsp:nvSpPr>
      <dsp:spPr>
        <a:xfrm>
          <a:off x="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Formación</a:t>
          </a:r>
        </a:p>
      </dsp:txBody>
      <dsp:txXfrm>
        <a:off x="278606" y="2680493"/>
        <a:ext cx="835819" cy="557212"/>
      </dsp:txXfrm>
    </dsp:sp>
    <dsp:sp modelId="{BC902C47-6528-4A22-A3AA-E3062789E396}">
      <dsp:nvSpPr>
        <dsp:cNvPr id="0" name=""/>
        <dsp:cNvSpPr/>
      </dsp:nvSpPr>
      <dsp:spPr>
        <a:xfrm>
          <a:off x="125372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Requisitos</a:t>
          </a:r>
        </a:p>
      </dsp:txBody>
      <dsp:txXfrm>
        <a:off x="1532334" y="2680493"/>
        <a:ext cx="835819" cy="557212"/>
      </dsp:txXfrm>
    </dsp:sp>
    <dsp:sp modelId="{96854C6F-DB84-4533-A8E0-68991092252B}">
      <dsp:nvSpPr>
        <dsp:cNvPr id="0" name=""/>
        <dsp:cNvSpPr/>
      </dsp:nvSpPr>
      <dsp:spPr>
        <a:xfrm>
          <a:off x="2507456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 Diseño</a:t>
          </a:r>
        </a:p>
      </dsp:txBody>
      <dsp:txXfrm>
        <a:off x="2786062" y="2680493"/>
        <a:ext cx="835819" cy="557212"/>
      </dsp:txXfrm>
    </dsp:sp>
    <dsp:sp modelId="{7CAB6769-0AA0-4D70-8891-E51DE41C1AA1}">
      <dsp:nvSpPr>
        <dsp:cNvPr id="0" name=""/>
        <dsp:cNvSpPr/>
      </dsp:nvSpPr>
      <dsp:spPr>
        <a:xfrm>
          <a:off x="3761184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Implementación</a:t>
          </a:r>
        </a:p>
      </dsp:txBody>
      <dsp:txXfrm>
        <a:off x="4039790" y="2680493"/>
        <a:ext cx="835819" cy="557212"/>
      </dsp:txXfrm>
    </dsp:sp>
    <dsp:sp modelId="{6A7E4F22-72F7-4183-802C-AD05042B1B0A}">
      <dsp:nvSpPr>
        <dsp:cNvPr id="0" name=""/>
        <dsp:cNvSpPr/>
      </dsp:nvSpPr>
      <dsp:spPr>
        <a:xfrm>
          <a:off x="5014912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baseline="0" noProof="0" dirty="0"/>
            <a:t>Verificación</a:t>
          </a:r>
        </a:p>
      </dsp:txBody>
      <dsp:txXfrm>
        <a:off x="5293518" y="2680493"/>
        <a:ext cx="835819" cy="557212"/>
      </dsp:txXfrm>
    </dsp:sp>
    <dsp:sp modelId="{DBC42F06-893E-4A69-8303-BC18A19499B0}">
      <dsp:nvSpPr>
        <dsp:cNvPr id="0" name=""/>
        <dsp:cNvSpPr/>
      </dsp:nvSpPr>
      <dsp:spPr>
        <a:xfrm>
          <a:off x="6268640" y="2680493"/>
          <a:ext cx="1393031" cy="55721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Lanzamiento</a:t>
          </a:r>
        </a:p>
      </dsp:txBody>
      <dsp:txXfrm>
        <a:off x="6547246" y="2680493"/>
        <a:ext cx="835819" cy="557212"/>
      </dsp:txXfrm>
    </dsp:sp>
    <dsp:sp modelId="{2C1B6677-ED1A-459E-A758-B4C349E45BA6}">
      <dsp:nvSpPr>
        <dsp:cNvPr id="0" name=""/>
        <dsp:cNvSpPr/>
      </dsp:nvSpPr>
      <dsp:spPr>
        <a:xfrm>
          <a:off x="7522368" y="2680493"/>
          <a:ext cx="1393031" cy="55721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baseline="0" noProof="0" dirty="0"/>
            <a:t>Respuesta</a:t>
          </a:r>
        </a:p>
      </dsp:txBody>
      <dsp:txXfrm>
        <a:off x="7800974" y="2680493"/>
        <a:ext cx="835819" cy="557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3E8C5-9023-4BD3-9A3C-F7E1D37BCDC3}">
      <dsp:nvSpPr>
        <dsp:cNvPr id="0" name=""/>
        <dsp:cNvSpPr/>
      </dsp:nvSpPr>
      <dsp:spPr>
        <a:xfrm>
          <a:off x="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Formación</a:t>
          </a:r>
        </a:p>
      </dsp:txBody>
      <dsp:txXfrm>
        <a:off x="278606" y="2680493"/>
        <a:ext cx="835819" cy="557212"/>
      </dsp:txXfrm>
    </dsp:sp>
    <dsp:sp modelId="{BC902C47-6528-4A22-A3AA-E3062789E396}">
      <dsp:nvSpPr>
        <dsp:cNvPr id="0" name=""/>
        <dsp:cNvSpPr/>
      </dsp:nvSpPr>
      <dsp:spPr>
        <a:xfrm>
          <a:off x="1253728" y="2680493"/>
          <a:ext cx="1393031" cy="55721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Requisitos</a:t>
          </a:r>
        </a:p>
      </dsp:txBody>
      <dsp:txXfrm>
        <a:off x="1532334" y="2680493"/>
        <a:ext cx="835819" cy="557212"/>
      </dsp:txXfrm>
    </dsp:sp>
    <dsp:sp modelId="{96854C6F-DB84-4533-A8E0-68991092252B}">
      <dsp:nvSpPr>
        <dsp:cNvPr id="0" name=""/>
        <dsp:cNvSpPr/>
      </dsp:nvSpPr>
      <dsp:spPr>
        <a:xfrm>
          <a:off x="2507456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 Diseño</a:t>
          </a:r>
        </a:p>
      </dsp:txBody>
      <dsp:txXfrm>
        <a:off x="2786062" y="2680493"/>
        <a:ext cx="835819" cy="557212"/>
      </dsp:txXfrm>
    </dsp:sp>
    <dsp:sp modelId="{7CAB6769-0AA0-4D70-8891-E51DE41C1AA1}">
      <dsp:nvSpPr>
        <dsp:cNvPr id="0" name=""/>
        <dsp:cNvSpPr/>
      </dsp:nvSpPr>
      <dsp:spPr>
        <a:xfrm>
          <a:off x="3761184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Implementación</a:t>
          </a:r>
        </a:p>
      </dsp:txBody>
      <dsp:txXfrm>
        <a:off x="4039790" y="2680493"/>
        <a:ext cx="835819" cy="557212"/>
      </dsp:txXfrm>
    </dsp:sp>
    <dsp:sp modelId="{6A7E4F22-72F7-4183-802C-AD05042B1B0A}">
      <dsp:nvSpPr>
        <dsp:cNvPr id="0" name=""/>
        <dsp:cNvSpPr/>
      </dsp:nvSpPr>
      <dsp:spPr>
        <a:xfrm>
          <a:off x="5014912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baseline="0" noProof="0" dirty="0"/>
            <a:t>Verificación</a:t>
          </a:r>
        </a:p>
      </dsp:txBody>
      <dsp:txXfrm>
        <a:off x="5293518" y="2680493"/>
        <a:ext cx="835819" cy="557212"/>
      </dsp:txXfrm>
    </dsp:sp>
    <dsp:sp modelId="{DBC42F06-893E-4A69-8303-BC18A19499B0}">
      <dsp:nvSpPr>
        <dsp:cNvPr id="0" name=""/>
        <dsp:cNvSpPr/>
      </dsp:nvSpPr>
      <dsp:spPr>
        <a:xfrm>
          <a:off x="626864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Lanzamiento</a:t>
          </a:r>
        </a:p>
      </dsp:txBody>
      <dsp:txXfrm>
        <a:off x="6547246" y="2680493"/>
        <a:ext cx="835819" cy="557212"/>
      </dsp:txXfrm>
    </dsp:sp>
    <dsp:sp modelId="{2C1B6677-ED1A-459E-A758-B4C349E45BA6}">
      <dsp:nvSpPr>
        <dsp:cNvPr id="0" name=""/>
        <dsp:cNvSpPr/>
      </dsp:nvSpPr>
      <dsp:spPr>
        <a:xfrm>
          <a:off x="752236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baseline="0" noProof="0" dirty="0"/>
            <a:t>Respuesta</a:t>
          </a:r>
        </a:p>
      </dsp:txBody>
      <dsp:txXfrm>
        <a:off x="7800974" y="2680493"/>
        <a:ext cx="835819" cy="557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3E8C5-9023-4BD3-9A3C-F7E1D37BCDC3}">
      <dsp:nvSpPr>
        <dsp:cNvPr id="0" name=""/>
        <dsp:cNvSpPr/>
      </dsp:nvSpPr>
      <dsp:spPr>
        <a:xfrm>
          <a:off x="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Formación</a:t>
          </a:r>
        </a:p>
      </dsp:txBody>
      <dsp:txXfrm>
        <a:off x="278606" y="2680493"/>
        <a:ext cx="835819" cy="557212"/>
      </dsp:txXfrm>
    </dsp:sp>
    <dsp:sp modelId="{BC902C47-6528-4A22-A3AA-E3062789E396}">
      <dsp:nvSpPr>
        <dsp:cNvPr id="0" name=""/>
        <dsp:cNvSpPr/>
      </dsp:nvSpPr>
      <dsp:spPr>
        <a:xfrm>
          <a:off x="125372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Requisitos</a:t>
          </a:r>
        </a:p>
      </dsp:txBody>
      <dsp:txXfrm>
        <a:off x="1532334" y="2680493"/>
        <a:ext cx="835819" cy="557212"/>
      </dsp:txXfrm>
    </dsp:sp>
    <dsp:sp modelId="{96854C6F-DB84-4533-A8E0-68991092252B}">
      <dsp:nvSpPr>
        <dsp:cNvPr id="0" name=""/>
        <dsp:cNvSpPr/>
      </dsp:nvSpPr>
      <dsp:spPr>
        <a:xfrm>
          <a:off x="2507456" y="2680493"/>
          <a:ext cx="1393031" cy="55721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 Diseño</a:t>
          </a:r>
        </a:p>
      </dsp:txBody>
      <dsp:txXfrm>
        <a:off x="2786062" y="2680493"/>
        <a:ext cx="835819" cy="557212"/>
      </dsp:txXfrm>
    </dsp:sp>
    <dsp:sp modelId="{7CAB6769-0AA0-4D70-8891-E51DE41C1AA1}">
      <dsp:nvSpPr>
        <dsp:cNvPr id="0" name=""/>
        <dsp:cNvSpPr/>
      </dsp:nvSpPr>
      <dsp:spPr>
        <a:xfrm>
          <a:off x="3761184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Implementación</a:t>
          </a:r>
        </a:p>
      </dsp:txBody>
      <dsp:txXfrm>
        <a:off x="4039790" y="2680493"/>
        <a:ext cx="835819" cy="557212"/>
      </dsp:txXfrm>
    </dsp:sp>
    <dsp:sp modelId="{6A7E4F22-72F7-4183-802C-AD05042B1B0A}">
      <dsp:nvSpPr>
        <dsp:cNvPr id="0" name=""/>
        <dsp:cNvSpPr/>
      </dsp:nvSpPr>
      <dsp:spPr>
        <a:xfrm>
          <a:off x="5014912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baseline="0" noProof="0" dirty="0"/>
            <a:t>Verificación</a:t>
          </a:r>
        </a:p>
      </dsp:txBody>
      <dsp:txXfrm>
        <a:off x="5293518" y="2680493"/>
        <a:ext cx="835819" cy="557212"/>
      </dsp:txXfrm>
    </dsp:sp>
    <dsp:sp modelId="{DBC42F06-893E-4A69-8303-BC18A19499B0}">
      <dsp:nvSpPr>
        <dsp:cNvPr id="0" name=""/>
        <dsp:cNvSpPr/>
      </dsp:nvSpPr>
      <dsp:spPr>
        <a:xfrm>
          <a:off x="626864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Lanzamiento</a:t>
          </a:r>
        </a:p>
      </dsp:txBody>
      <dsp:txXfrm>
        <a:off x="6547246" y="2680493"/>
        <a:ext cx="835819" cy="557212"/>
      </dsp:txXfrm>
    </dsp:sp>
    <dsp:sp modelId="{2C1B6677-ED1A-459E-A758-B4C349E45BA6}">
      <dsp:nvSpPr>
        <dsp:cNvPr id="0" name=""/>
        <dsp:cNvSpPr/>
      </dsp:nvSpPr>
      <dsp:spPr>
        <a:xfrm>
          <a:off x="752236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baseline="0" noProof="0" dirty="0"/>
            <a:t>Respuesta</a:t>
          </a:r>
        </a:p>
      </dsp:txBody>
      <dsp:txXfrm>
        <a:off x="7800974" y="2680493"/>
        <a:ext cx="835819" cy="557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9447A-D9B4-44BE-8637-10D8372D96F5}">
      <dsp:nvSpPr>
        <dsp:cNvPr id="0" name=""/>
        <dsp:cNvSpPr/>
      </dsp:nvSpPr>
      <dsp:spPr>
        <a:xfrm>
          <a:off x="5357" y="388143"/>
          <a:ext cx="3202781" cy="1281112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Paso 1</a:t>
          </a:r>
          <a:r>
            <a:rPr lang="es-ES" sz="2100" b="1" kern="1200" noProof="0" dirty="0"/>
            <a:t>:  </a:t>
          </a:r>
          <a:r>
            <a:rPr lang="es-ES" sz="2100" kern="1200" noProof="0" dirty="0"/>
            <a:t>Busque puntos de entrada</a:t>
          </a:r>
        </a:p>
      </dsp:txBody>
      <dsp:txXfrm>
        <a:off x="645913" y="388143"/>
        <a:ext cx="1921669" cy="1281112"/>
      </dsp:txXfrm>
    </dsp:sp>
    <dsp:sp modelId="{0C7E4503-EE30-49CD-AACC-2060F13E40F4}">
      <dsp:nvSpPr>
        <dsp:cNvPr id="0" name=""/>
        <dsp:cNvSpPr/>
      </dsp:nvSpPr>
      <dsp:spPr>
        <a:xfrm>
          <a:off x="2887860" y="388143"/>
          <a:ext cx="3202781" cy="1281112"/>
        </a:xfrm>
        <a:prstGeom prst="chevron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Paso 2:</a:t>
          </a:r>
          <a:r>
            <a:rPr lang="en-US" sz="2100" kern="1200" dirty="0"/>
            <a:t>  </a:t>
          </a:r>
          <a:r>
            <a:rPr lang="es-ES" sz="2100" kern="1200" noProof="0" dirty="0"/>
            <a:t>Clasifique sus puntos de entrada</a:t>
          </a:r>
        </a:p>
      </dsp:txBody>
      <dsp:txXfrm>
        <a:off x="3528416" y="388143"/>
        <a:ext cx="1921669" cy="1281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412E-8978-4312-A9D7-29E0CB06F389}">
      <dsp:nvSpPr>
        <dsp:cNvPr id="0" name=""/>
        <dsp:cNvSpPr/>
      </dsp:nvSpPr>
      <dsp:spPr>
        <a:xfrm>
          <a:off x="1088" y="927644"/>
          <a:ext cx="1250825" cy="6254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Formato de ficheros</a:t>
          </a:r>
        </a:p>
      </dsp:txBody>
      <dsp:txXfrm>
        <a:off x="19406" y="945962"/>
        <a:ext cx="1214189" cy="588776"/>
      </dsp:txXfrm>
    </dsp:sp>
    <dsp:sp modelId="{DB0566F5-CAD3-4CB3-AADC-D3B1FEF2B365}">
      <dsp:nvSpPr>
        <dsp:cNvPr id="0" name=""/>
        <dsp:cNvSpPr/>
      </dsp:nvSpPr>
      <dsp:spPr>
        <a:xfrm>
          <a:off x="126170" y="1553057"/>
          <a:ext cx="125082" cy="46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059"/>
              </a:lnTo>
              <a:lnTo>
                <a:pt x="125082" y="46905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D1567-4AB7-4552-BB6D-E9852C2EC309}">
      <dsp:nvSpPr>
        <dsp:cNvPr id="0" name=""/>
        <dsp:cNvSpPr/>
      </dsp:nvSpPr>
      <dsp:spPr>
        <a:xfrm>
          <a:off x="251253" y="1709410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50" kern="1200" noProof="0" dirty="0"/>
            <a:t>.</a:t>
          </a:r>
          <a:r>
            <a:rPr lang="es-ES" sz="1050" kern="1200" noProof="0" dirty="0" err="1"/>
            <a:t>gif</a:t>
          </a:r>
          <a:endParaRPr lang="es-ES" sz="1050" kern="1200" noProof="0" dirty="0"/>
        </a:p>
      </dsp:txBody>
      <dsp:txXfrm>
        <a:off x="269571" y="1727728"/>
        <a:ext cx="964024" cy="588776"/>
      </dsp:txXfrm>
    </dsp:sp>
    <dsp:sp modelId="{24BF0E31-E5D4-4CEC-B134-806B252A1DF3}">
      <dsp:nvSpPr>
        <dsp:cNvPr id="0" name=""/>
        <dsp:cNvSpPr/>
      </dsp:nvSpPr>
      <dsp:spPr>
        <a:xfrm>
          <a:off x="126170" y="1553057"/>
          <a:ext cx="125082" cy="1250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0825"/>
              </a:lnTo>
              <a:lnTo>
                <a:pt x="125082" y="125082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737A6-B77B-4944-A4A9-92FFBB1F9583}">
      <dsp:nvSpPr>
        <dsp:cNvPr id="0" name=""/>
        <dsp:cNvSpPr/>
      </dsp:nvSpPr>
      <dsp:spPr>
        <a:xfrm>
          <a:off x="251253" y="2491176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5"/>
              <a:satOff val="-439"/>
              <a:lumOff val="2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.</a:t>
          </a:r>
          <a:r>
            <a:rPr lang="es-ES" sz="1000" kern="1200" noProof="0" dirty="0" err="1"/>
            <a:t>tiff</a:t>
          </a:r>
          <a:endParaRPr lang="es-ES" sz="1000" kern="1200" noProof="0" dirty="0"/>
        </a:p>
      </dsp:txBody>
      <dsp:txXfrm>
        <a:off x="269571" y="2509494"/>
        <a:ext cx="964024" cy="588776"/>
      </dsp:txXfrm>
    </dsp:sp>
    <dsp:sp modelId="{547AF606-E7B7-48D3-86E8-61102D03A310}">
      <dsp:nvSpPr>
        <dsp:cNvPr id="0" name=""/>
        <dsp:cNvSpPr/>
      </dsp:nvSpPr>
      <dsp:spPr>
        <a:xfrm>
          <a:off x="126170" y="1553057"/>
          <a:ext cx="125082" cy="203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592"/>
              </a:lnTo>
              <a:lnTo>
                <a:pt x="125082" y="20325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14FC5-6064-4C60-9541-5876E342AF39}">
      <dsp:nvSpPr>
        <dsp:cNvPr id="0" name=""/>
        <dsp:cNvSpPr/>
      </dsp:nvSpPr>
      <dsp:spPr>
        <a:xfrm>
          <a:off x="251253" y="3272942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61249"/>
              <a:satOff val="-878"/>
              <a:lumOff val="5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.</a:t>
          </a:r>
          <a:r>
            <a:rPr lang="es-ES" sz="1000" kern="1200" noProof="0" dirty="0" err="1"/>
            <a:t>jpg</a:t>
          </a:r>
          <a:endParaRPr lang="es-ES" sz="1000" kern="1200" noProof="0" dirty="0"/>
        </a:p>
      </dsp:txBody>
      <dsp:txXfrm>
        <a:off x="269571" y="3291260"/>
        <a:ext cx="964024" cy="588776"/>
      </dsp:txXfrm>
    </dsp:sp>
    <dsp:sp modelId="{661F60D7-4F44-4D37-B7C6-93CC23C04239}">
      <dsp:nvSpPr>
        <dsp:cNvPr id="0" name=""/>
        <dsp:cNvSpPr/>
      </dsp:nvSpPr>
      <dsp:spPr>
        <a:xfrm>
          <a:off x="1564620" y="927644"/>
          <a:ext cx="1250825" cy="6254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Protocolos</a:t>
          </a:r>
          <a:endParaRPr lang="es-ES" sz="1900" kern="1200" noProof="0" dirty="0"/>
        </a:p>
      </dsp:txBody>
      <dsp:txXfrm>
        <a:off x="1582938" y="945962"/>
        <a:ext cx="1214189" cy="588776"/>
      </dsp:txXfrm>
    </dsp:sp>
    <dsp:sp modelId="{6F9525CA-E7C6-41AC-A542-686139B4FB4E}">
      <dsp:nvSpPr>
        <dsp:cNvPr id="0" name=""/>
        <dsp:cNvSpPr/>
      </dsp:nvSpPr>
      <dsp:spPr>
        <a:xfrm>
          <a:off x="1689703" y="1553057"/>
          <a:ext cx="125082" cy="46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059"/>
              </a:lnTo>
              <a:lnTo>
                <a:pt x="125082" y="46905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39480-109C-46C6-8326-A6DD0757436A}">
      <dsp:nvSpPr>
        <dsp:cNvPr id="0" name=""/>
        <dsp:cNvSpPr/>
      </dsp:nvSpPr>
      <dsp:spPr>
        <a:xfrm>
          <a:off x="1814785" y="1709410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91874"/>
              <a:satOff val="-1318"/>
              <a:lumOff val="76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SSLv2</a:t>
          </a:r>
        </a:p>
      </dsp:txBody>
      <dsp:txXfrm>
        <a:off x="1833103" y="1727728"/>
        <a:ext cx="964024" cy="588776"/>
      </dsp:txXfrm>
    </dsp:sp>
    <dsp:sp modelId="{04D5D5AA-7D60-4A93-A823-E24E75CFFFBC}">
      <dsp:nvSpPr>
        <dsp:cNvPr id="0" name=""/>
        <dsp:cNvSpPr/>
      </dsp:nvSpPr>
      <dsp:spPr>
        <a:xfrm>
          <a:off x="1689703" y="1553057"/>
          <a:ext cx="125082" cy="1250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0825"/>
              </a:lnTo>
              <a:lnTo>
                <a:pt x="125082" y="125082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05310-2AC5-4BB8-9AF4-6D42358F61A3}">
      <dsp:nvSpPr>
        <dsp:cNvPr id="0" name=""/>
        <dsp:cNvSpPr/>
      </dsp:nvSpPr>
      <dsp:spPr>
        <a:xfrm>
          <a:off x="1814785" y="2491176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22498"/>
              <a:satOff val="-1757"/>
              <a:lumOff val="102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SSLv3</a:t>
          </a:r>
        </a:p>
      </dsp:txBody>
      <dsp:txXfrm>
        <a:off x="1833103" y="2509494"/>
        <a:ext cx="964024" cy="588776"/>
      </dsp:txXfrm>
    </dsp:sp>
    <dsp:sp modelId="{D7670C25-5FB0-4D76-A764-E02C91D2AAC7}">
      <dsp:nvSpPr>
        <dsp:cNvPr id="0" name=""/>
        <dsp:cNvSpPr/>
      </dsp:nvSpPr>
      <dsp:spPr>
        <a:xfrm>
          <a:off x="1689703" y="1553057"/>
          <a:ext cx="125082" cy="203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592"/>
              </a:lnTo>
              <a:lnTo>
                <a:pt x="125082" y="20325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B0FA7-8117-4B47-91A1-5002AC711971}">
      <dsp:nvSpPr>
        <dsp:cNvPr id="0" name=""/>
        <dsp:cNvSpPr/>
      </dsp:nvSpPr>
      <dsp:spPr>
        <a:xfrm>
          <a:off x="1814785" y="3272942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TLS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PCTS</a:t>
          </a:r>
        </a:p>
      </dsp:txBody>
      <dsp:txXfrm>
        <a:off x="1833103" y="3291260"/>
        <a:ext cx="964024" cy="588776"/>
      </dsp:txXfrm>
    </dsp:sp>
    <dsp:sp modelId="{AD698933-28C1-4596-A4EC-304A0B37FD11}">
      <dsp:nvSpPr>
        <dsp:cNvPr id="0" name=""/>
        <dsp:cNvSpPr/>
      </dsp:nvSpPr>
      <dsp:spPr>
        <a:xfrm>
          <a:off x="3128153" y="927644"/>
          <a:ext cx="1250825" cy="6254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Métodos HTTP</a:t>
          </a:r>
        </a:p>
      </dsp:txBody>
      <dsp:txXfrm>
        <a:off x="3146471" y="945962"/>
        <a:ext cx="1214189" cy="588776"/>
      </dsp:txXfrm>
    </dsp:sp>
    <dsp:sp modelId="{F9F90B4A-C951-4EE6-9EB3-94C4B3CA995E}">
      <dsp:nvSpPr>
        <dsp:cNvPr id="0" name=""/>
        <dsp:cNvSpPr/>
      </dsp:nvSpPr>
      <dsp:spPr>
        <a:xfrm>
          <a:off x="3253235" y="1553057"/>
          <a:ext cx="125082" cy="46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059"/>
              </a:lnTo>
              <a:lnTo>
                <a:pt x="125082" y="46905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4E053-7E03-49DB-8FC9-D4A2F2A276EB}">
      <dsp:nvSpPr>
        <dsp:cNvPr id="0" name=""/>
        <dsp:cNvSpPr/>
      </dsp:nvSpPr>
      <dsp:spPr>
        <a:xfrm>
          <a:off x="3378318" y="1709410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83747"/>
              <a:satOff val="-2635"/>
              <a:lumOff val="153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Clásicos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noProof="0" dirty="0"/>
            <a:t>GET, POST, HEAD, OPTIONS, TRACE</a:t>
          </a:r>
        </a:p>
      </dsp:txBody>
      <dsp:txXfrm>
        <a:off x="3396636" y="1727728"/>
        <a:ext cx="964024" cy="588776"/>
      </dsp:txXfrm>
    </dsp:sp>
    <dsp:sp modelId="{2635BD48-438B-4574-B183-FD75DDAF7BBA}">
      <dsp:nvSpPr>
        <dsp:cNvPr id="0" name=""/>
        <dsp:cNvSpPr/>
      </dsp:nvSpPr>
      <dsp:spPr>
        <a:xfrm>
          <a:off x="3253235" y="1553057"/>
          <a:ext cx="125082" cy="1250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0825"/>
              </a:lnTo>
              <a:lnTo>
                <a:pt x="125082" y="125082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9E1D8-FA9D-483E-8582-074B661140BF}">
      <dsp:nvSpPr>
        <dsp:cNvPr id="0" name=""/>
        <dsp:cNvSpPr/>
      </dsp:nvSpPr>
      <dsp:spPr>
        <a:xfrm>
          <a:off x="3378318" y="2491176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14372"/>
              <a:satOff val="-3074"/>
              <a:lumOff val="179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 err="1"/>
            <a:t>WebDav</a:t>
          </a:r>
          <a:endParaRPr lang="es-ES" sz="1000" kern="1200" noProof="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kern="1200" noProof="0" dirty="0"/>
            <a:t>PROPPATCH, PROPFIND, DELETE, MOVE, LOCK</a:t>
          </a:r>
        </a:p>
      </dsp:txBody>
      <dsp:txXfrm>
        <a:off x="3396636" y="2509494"/>
        <a:ext cx="964024" cy="588776"/>
      </dsp:txXfrm>
    </dsp:sp>
    <dsp:sp modelId="{857DDE14-2351-41F5-A94F-35C8CAE8D503}">
      <dsp:nvSpPr>
        <dsp:cNvPr id="0" name=""/>
        <dsp:cNvSpPr/>
      </dsp:nvSpPr>
      <dsp:spPr>
        <a:xfrm>
          <a:off x="4691685" y="927644"/>
          <a:ext cx="1250825" cy="62541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SMTP</a:t>
          </a:r>
        </a:p>
      </dsp:txBody>
      <dsp:txXfrm>
        <a:off x="4710003" y="945962"/>
        <a:ext cx="1214189" cy="588776"/>
      </dsp:txXfrm>
    </dsp:sp>
    <dsp:sp modelId="{5A941325-2D9D-4B52-A6EF-97E4754398E6}">
      <dsp:nvSpPr>
        <dsp:cNvPr id="0" name=""/>
        <dsp:cNvSpPr/>
      </dsp:nvSpPr>
      <dsp:spPr>
        <a:xfrm>
          <a:off x="4816768" y="1553057"/>
          <a:ext cx="125082" cy="46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059"/>
              </a:lnTo>
              <a:lnTo>
                <a:pt x="125082" y="469059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30D40-910B-4325-9A8C-CD85CAE8AF39}">
      <dsp:nvSpPr>
        <dsp:cNvPr id="0" name=""/>
        <dsp:cNvSpPr/>
      </dsp:nvSpPr>
      <dsp:spPr>
        <a:xfrm>
          <a:off x="4941850" y="1709410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44997"/>
              <a:satOff val="-3514"/>
              <a:lumOff val="204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HELO</a:t>
          </a:r>
        </a:p>
      </dsp:txBody>
      <dsp:txXfrm>
        <a:off x="4960168" y="1727728"/>
        <a:ext cx="964024" cy="588776"/>
      </dsp:txXfrm>
    </dsp:sp>
    <dsp:sp modelId="{36FC6B01-EE88-41D9-AE64-2AB67350FAA4}">
      <dsp:nvSpPr>
        <dsp:cNvPr id="0" name=""/>
        <dsp:cNvSpPr/>
      </dsp:nvSpPr>
      <dsp:spPr>
        <a:xfrm>
          <a:off x="4816768" y="1553057"/>
          <a:ext cx="125082" cy="1250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0825"/>
              </a:lnTo>
              <a:lnTo>
                <a:pt x="125082" y="1250825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DB79E-4545-40E8-9EC4-2B2870BC1821}">
      <dsp:nvSpPr>
        <dsp:cNvPr id="0" name=""/>
        <dsp:cNvSpPr/>
      </dsp:nvSpPr>
      <dsp:spPr>
        <a:xfrm>
          <a:off x="4941850" y="2491176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75621"/>
              <a:satOff val="-3953"/>
              <a:lumOff val="230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EHLO</a:t>
          </a:r>
        </a:p>
      </dsp:txBody>
      <dsp:txXfrm>
        <a:off x="4960168" y="2509494"/>
        <a:ext cx="964024" cy="588776"/>
      </dsp:txXfrm>
    </dsp:sp>
    <dsp:sp modelId="{3C96F088-3550-4EAD-A2CC-61E9F305B04B}">
      <dsp:nvSpPr>
        <dsp:cNvPr id="0" name=""/>
        <dsp:cNvSpPr/>
      </dsp:nvSpPr>
      <dsp:spPr>
        <a:xfrm>
          <a:off x="4816768" y="1553057"/>
          <a:ext cx="125082" cy="2032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2592"/>
              </a:lnTo>
              <a:lnTo>
                <a:pt x="125082" y="2032592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E7AD-C920-41EE-BB98-842354A265C2}">
      <dsp:nvSpPr>
        <dsp:cNvPr id="0" name=""/>
        <dsp:cNvSpPr/>
      </dsp:nvSpPr>
      <dsp:spPr>
        <a:xfrm>
          <a:off x="4941850" y="3272942"/>
          <a:ext cx="1000660" cy="62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RCPT</a:t>
          </a:r>
        </a:p>
      </dsp:txBody>
      <dsp:txXfrm>
        <a:off x="4960168" y="3291260"/>
        <a:ext cx="964024" cy="588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C2C48-4876-4DA1-B13C-DB9319FF59DC}">
      <dsp:nvSpPr>
        <dsp:cNvPr id="0" name=""/>
        <dsp:cNvSpPr/>
      </dsp:nvSpPr>
      <dsp:spPr>
        <a:xfrm>
          <a:off x="85724" y="85725"/>
          <a:ext cx="2114550" cy="2114549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noProof="0" dirty="0"/>
            <a:t>Privacidad</a:t>
          </a:r>
        </a:p>
      </dsp:txBody>
      <dsp:txXfrm>
        <a:off x="380999" y="335075"/>
        <a:ext cx="1219200" cy="1615848"/>
      </dsp:txXfrm>
    </dsp:sp>
    <dsp:sp modelId="{0EB1B454-5664-4714-9EAB-25A43E020CF7}">
      <dsp:nvSpPr>
        <dsp:cNvPr id="0" name=""/>
        <dsp:cNvSpPr/>
      </dsp:nvSpPr>
      <dsp:spPr>
        <a:xfrm>
          <a:off x="1609724" y="85725"/>
          <a:ext cx="2114550" cy="2114549"/>
        </a:xfrm>
        <a:prstGeom prst="ellipse">
          <a:avLst/>
        </a:prstGeom>
        <a:solidFill>
          <a:schemeClr val="accent3">
            <a:shade val="80000"/>
            <a:alpha val="50000"/>
            <a:hueOff val="218907"/>
            <a:satOff val="-1431"/>
            <a:lumOff val="245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noProof="0" dirty="0"/>
            <a:t>Seguridad</a:t>
          </a:r>
        </a:p>
      </dsp:txBody>
      <dsp:txXfrm>
        <a:off x="2209799" y="335075"/>
        <a:ext cx="1219200" cy="16158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77434-2552-409B-B19F-401A9B89E080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</a:t>
          </a:r>
        </a:p>
      </dsp:txBody>
      <dsp:txXfrm>
        <a:off x="2588112" y="191572"/>
        <a:ext cx="919775" cy="919775"/>
      </dsp:txXfrm>
    </dsp:sp>
    <dsp:sp modelId="{B9AB6DB3-5737-4AFB-B056-35F5B2678B09}">
      <dsp:nvSpPr>
        <dsp:cNvPr id="0" name=""/>
        <dsp:cNvSpPr/>
      </dsp:nvSpPr>
      <dsp:spPr>
        <a:xfrm rot="2700000">
          <a:off x="3558679" y="111531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73852" y="1166485"/>
        <a:ext cx="241751" cy="263403"/>
      </dsp:txXfrm>
    </dsp:sp>
    <dsp:sp modelId="{0E6BC78E-AADE-437C-9C3C-EFFD9E0F7A1D}">
      <dsp:nvSpPr>
        <dsp:cNvPr id="0" name=""/>
        <dsp:cNvSpPr/>
      </dsp:nvSpPr>
      <dsp:spPr>
        <a:xfrm>
          <a:off x="3778160" y="1381621"/>
          <a:ext cx="1300757" cy="1300757"/>
        </a:xfrm>
        <a:prstGeom prst="ellipse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Threats</a:t>
          </a:r>
        </a:p>
      </dsp:txBody>
      <dsp:txXfrm>
        <a:off x="3968651" y="1572112"/>
        <a:ext cx="919775" cy="919775"/>
      </dsp:txXfrm>
    </dsp:sp>
    <dsp:sp modelId="{48FCF8DC-64B1-4658-9205-58270DCA8197}">
      <dsp:nvSpPr>
        <dsp:cNvPr id="0" name=""/>
        <dsp:cNvSpPr/>
      </dsp:nvSpPr>
      <dsp:spPr>
        <a:xfrm rot="8100000">
          <a:off x="3572501" y="249585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7556"/>
            <a:satOff val="-3464"/>
            <a:lumOff val="160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660935" y="2547025"/>
        <a:ext cx="241751" cy="263403"/>
      </dsp:txXfrm>
    </dsp:sp>
    <dsp:sp modelId="{C766F436-7D29-4461-AFD4-8D39ABDDFF83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solidFill>
          <a:schemeClr val="accent1">
            <a:shade val="50000"/>
            <a:hueOff val="361436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Mitigate</a:t>
          </a:r>
        </a:p>
      </dsp:txBody>
      <dsp:txXfrm>
        <a:off x="2588112" y="2952651"/>
        <a:ext cx="919775" cy="919775"/>
      </dsp:txXfrm>
    </dsp:sp>
    <dsp:sp modelId="{B9B242C2-7609-40BD-995C-3B19149CAA08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75112"/>
            <a:satOff val="-6927"/>
            <a:lumOff val="32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280396" y="2634110"/>
        <a:ext cx="241751" cy="263403"/>
      </dsp:txXfrm>
    </dsp:sp>
    <dsp:sp modelId="{3B4F66D2-3031-4E61-AA32-819CC087D9F9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solidFill>
          <a:schemeClr val="accent1">
            <a:shade val="50000"/>
            <a:hueOff val="180718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Validate</a:t>
          </a:r>
        </a:p>
      </dsp:txBody>
      <dsp:txXfrm>
        <a:off x="1207572" y="1572112"/>
        <a:ext cx="919775" cy="919775"/>
      </dsp:txXfrm>
    </dsp:sp>
    <dsp:sp modelId="{D2C630D7-A3CB-4460-8A18-A21EEF4CB86E}">
      <dsp:nvSpPr>
        <dsp:cNvPr id="0" name=""/>
        <dsp:cNvSpPr/>
      </dsp:nvSpPr>
      <dsp:spPr>
        <a:xfrm rot="18900000">
          <a:off x="2178139" y="112913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7556"/>
            <a:satOff val="-3464"/>
            <a:lumOff val="160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93312" y="1253570"/>
        <a:ext cx="241751" cy="2634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A411E-C265-4E90-888B-BAFEEA0BF436}">
      <dsp:nvSpPr>
        <dsp:cNvPr id="0" name=""/>
        <dsp:cNvSpPr/>
      </dsp:nvSpPr>
      <dsp:spPr>
        <a:xfrm>
          <a:off x="152407" y="50229"/>
          <a:ext cx="1219267" cy="121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Vision</a:t>
          </a:r>
        </a:p>
      </dsp:txBody>
      <dsp:txXfrm>
        <a:off x="330965" y="228674"/>
        <a:ext cx="862151" cy="8616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3E8C5-9023-4BD3-9A3C-F7E1D37BCDC3}">
      <dsp:nvSpPr>
        <dsp:cNvPr id="0" name=""/>
        <dsp:cNvSpPr/>
      </dsp:nvSpPr>
      <dsp:spPr>
        <a:xfrm>
          <a:off x="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Formación</a:t>
          </a:r>
        </a:p>
      </dsp:txBody>
      <dsp:txXfrm>
        <a:off x="278606" y="2680493"/>
        <a:ext cx="835819" cy="557212"/>
      </dsp:txXfrm>
    </dsp:sp>
    <dsp:sp modelId="{BC902C47-6528-4A22-A3AA-E3062789E396}">
      <dsp:nvSpPr>
        <dsp:cNvPr id="0" name=""/>
        <dsp:cNvSpPr/>
      </dsp:nvSpPr>
      <dsp:spPr>
        <a:xfrm>
          <a:off x="125372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Requisitos</a:t>
          </a:r>
        </a:p>
      </dsp:txBody>
      <dsp:txXfrm>
        <a:off x="1532334" y="2680493"/>
        <a:ext cx="835819" cy="557212"/>
      </dsp:txXfrm>
    </dsp:sp>
    <dsp:sp modelId="{96854C6F-DB84-4533-A8E0-68991092252B}">
      <dsp:nvSpPr>
        <dsp:cNvPr id="0" name=""/>
        <dsp:cNvSpPr/>
      </dsp:nvSpPr>
      <dsp:spPr>
        <a:xfrm>
          <a:off x="2507456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 Diseño</a:t>
          </a:r>
        </a:p>
      </dsp:txBody>
      <dsp:txXfrm>
        <a:off x="2786062" y="2680493"/>
        <a:ext cx="835819" cy="557212"/>
      </dsp:txXfrm>
    </dsp:sp>
    <dsp:sp modelId="{7CAB6769-0AA0-4D70-8891-E51DE41C1AA1}">
      <dsp:nvSpPr>
        <dsp:cNvPr id="0" name=""/>
        <dsp:cNvSpPr/>
      </dsp:nvSpPr>
      <dsp:spPr>
        <a:xfrm>
          <a:off x="3761184" y="2680493"/>
          <a:ext cx="1393031" cy="55721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noProof="0" dirty="0"/>
            <a:t>Implementación</a:t>
          </a:r>
        </a:p>
      </dsp:txBody>
      <dsp:txXfrm>
        <a:off x="4039790" y="2680493"/>
        <a:ext cx="835819" cy="557212"/>
      </dsp:txXfrm>
    </dsp:sp>
    <dsp:sp modelId="{6A7E4F22-72F7-4183-802C-AD05042B1B0A}">
      <dsp:nvSpPr>
        <dsp:cNvPr id="0" name=""/>
        <dsp:cNvSpPr/>
      </dsp:nvSpPr>
      <dsp:spPr>
        <a:xfrm>
          <a:off x="5014912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baseline="0" noProof="0" dirty="0"/>
            <a:t>Verificación</a:t>
          </a:r>
        </a:p>
      </dsp:txBody>
      <dsp:txXfrm>
        <a:off x="5293518" y="2680493"/>
        <a:ext cx="835819" cy="557212"/>
      </dsp:txXfrm>
    </dsp:sp>
    <dsp:sp modelId="{DBC42F06-893E-4A69-8303-BC18A19499B0}">
      <dsp:nvSpPr>
        <dsp:cNvPr id="0" name=""/>
        <dsp:cNvSpPr/>
      </dsp:nvSpPr>
      <dsp:spPr>
        <a:xfrm>
          <a:off x="6268640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noProof="0" dirty="0"/>
            <a:t>Lanzamiento</a:t>
          </a:r>
        </a:p>
      </dsp:txBody>
      <dsp:txXfrm>
        <a:off x="6547246" y="2680493"/>
        <a:ext cx="835819" cy="557212"/>
      </dsp:txXfrm>
    </dsp:sp>
    <dsp:sp modelId="{2C1B6677-ED1A-459E-A758-B4C349E45BA6}">
      <dsp:nvSpPr>
        <dsp:cNvPr id="0" name=""/>
        <dsp:cNvSpPr/>
      </dsp:nvSpPr>
      <dsp:spPr>
        <a:xfrm>
          <a:off x="7522368" y="2680493"/>
          <a:ext cx="1393031" cy="557212"/>
        </a:xfrm>
        <a:prstGeom prst="chevron">
          <a:avLst/>
        </a:prstGeom>
        <a:solidFill>
          <a:srgbClr val="2773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baseline="0" noProof="0" dirty="0"/>
            <a:t>Respuesta</a:t>
          </a:r>
        </a:p>
      </dsp:txBody>
      <dsp:txXfrm>
        <a:off x="7800974" y="2680493"/>
        <a:ext cx="835819" cy="55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99951-3EDF-48A2-A273-374741DC0544}" type="datetimeFigureOut">
              <a:rPr lang="es-ES" smtClean="0"/>
              <a:t>17/02/2017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5E718-BE18-4AB5-98B6-5004646C0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72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5E718-BE18-4AB5-98B6-5004646C08B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079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8BC42-8746-4801-9A14-1C7B308A95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254272-CF40-4739-8771-A9BB94727F4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ABE116-D98E-4306-9CBF-E4D2E3C4627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A92BC3-6AA8-4FF0-AE65-36B6677CD1B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A7223-4084-40DD-B2A6-335C2D6B87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4B027D-AFF8-4D8C-ADBB-576831F4E74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8BC42-8746-4801-9A14-1C7B308A95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FF12FE-938C-4C72-909C-EDA2CAA8D6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61FF41-8F3E-485B-A0C5-8B379BE4819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54AAE1-1C89-4B3B-8EFF-615E2211209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5452D-D0CC-4859-8C78-67C4B7AD6D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8BC42-8746-4801-9A14-1C7B308A95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4292C1-8AEA-4474-9896-B479F178FBB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8A5430-D77C-4A9D-8C86-CC948CDEAF0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4BEC60-A2BE-4F05-8D38-115F0B512B9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6FDD92-0EC0-46D3-95C4-61365538C3B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8BC42-8746-4801-9A14-1C7B308A95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5D3476-2E58-4585-9E32-B4A25F1007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874A62-A7D5-418B-883E-6B2C559B56F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8BC42-8746-4801-9A14-1C7B308A95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73E792-8D47-40E8-A029-45C7A905144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79F60D-BB66-473C-A40C-1132CAD3301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AF95A0-4D9B-4947-A8FD-1633238C8A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8BC42-8746-4801-9A14-1C7B308A95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1D2343-4B7E-4044-8621-753AAE8932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C1F14F-81AD-467E-9B73-CC40A0431E2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5452D-D0CC-4859-8C78-67C4B7AD6D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B87DED-8C8A-4419-A7B5-A74E34DBD0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DA74B5-13C7-4539-A9B5-C584590148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631194-37BD-4C49-89E3-6A078258F0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03DD07-EE5A-4FD1-B6D5-094449D9198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E4922-884E-4C7F-9199-DEB52EA3EB1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5452D-D0CC-4859-8C78-67C4B7AD6D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8A7805-0591-4B75-8C0D-30381D91DDB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AA645-2CC0-491D-BE4A-DC726ED8E2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EF491A-77BD-418E-8E9C-507CE02BEE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73B05-638F-4D4C-9F8D-38A6526D5C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652856-830B-41B7-9B6D-E881862A37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500E8C-A130-4D0E-8378-C7FFE149E2D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8ECEE4-5CC8-4F26-94C9-3F9B9A2FB232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634DF8-EDA9-4027-8D00-447333270DE5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A1F76-C21E-4053-8519-74E198176CE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04D675-3E2B-4307-B1F7-C1AE9312EB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FB936E-BCD6-4A74-875A-F87FBF098CE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631AD-3D9D-406F-86E5-FF0D1A345BEE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1E1DB2-5FF9-42D9-9F7D-8F94D79C62BF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BED1EE-F8E4-4B73-A831-7AF2C4377072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C0FEA-20CA-4CD0-B343-38C3843DA1E1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DF820F-EDD4-4974-8B13-B64C3171743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5C883D-591C-4151-AE5D-898B458F5ACA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02FF47-6138-40F6-AB88-C5133B1ADD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5452D-D0CC-4859-8C78-67C4B7AD6D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5452D-D0CC-4859-8C78-67C4B7AD6D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5452D-D0CC-4859-8C78-67C4B7AD6D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5452D-D0CC-4859-8C78-67C4B7AD6D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AA158-4D4D-427B-8540-6E8BBC9EB3DF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9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8BC42-8746-4801-9A14-1C7B308A95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78BC42-8746-4801-9A14-1C7B308A95B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SDT\propuestas logo\portada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77" y="0"/>
            <a:ext cx="2504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640648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29398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D928-14FA-4C7B-9F38-A26321020276}" type="datetimeFigureOut">
              <a:rPr lang="es-ES" smtClean="0"/>
              <a:pPr/>
              <a:t>17/02/2017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8678-8C9A-413F-A2D4-B963F0DFD0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1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SDT\propuestas logo\portada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72" y="1"/>
            <a:ext cx="2504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D928-14FA-4C7B-9F38-A26321020276}" type="datetimeFigureOut">
              <a:rPr lang="es-ES" smtClean="0"/>
              <a:pPr/>
              <a:t>17/02/2017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8678-8C9A-413F-A2D4-B963F0DFD01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12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D928-14FA-4C7B-9F38-A26321020276}" type="datetimeFigureOut">
              <a:rPr lang="es-ES" smtClean="0"/>
              <a:pPr/>
              <a:t>17/02/2017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8678-8C9A-413F-A2D4-B963F0DFD0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13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D928-14FA-4C7B-9F38-A26321020276}" type="datetimeFigureOut">
              <a:rPr lang="es-ES" smtClean="0"/>
              <a:pPr/>
              <a:t>17/02/2017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8678-8C9A-413F-A2D4-B963F0DFD0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90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SDT\propuestas logo\portada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72" y="1"/>
            <a:ext cx="2504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D928-14FA-4C7B-9F38-A26321020276}" type="datetimeFigureOut">
              <a:rPr lang="es-ES" smtClean="0"/>
              <a:pPr/>
              <a:t>17/02/2017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8678-8C9A-413F-A2D4-B963F0DFD01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7524328" y="260648"/>
            <a:ext cx="1296144" cy="116376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0" dirty="0">
                <a:latin typeface="Arial Black" pitchFamily="34" charset="0"/>
              </a:rPr>
              <a:t>Q&amp;A</a:t>
            </a:r>
            <a:endParaRPr lang="es-ES" sz="1050" b="0" dirty="0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67544" y="404664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Preguntas</a:t>
            </a:r>
            <a:endParaRPr lang="es-ES" sz="4800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0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SDT\propuestas logo\portada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72" y="1"/>
            <a:ext cx="2504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3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D928-14FA-4C7B-9F38-A26321020276}" type="datetimeFigureOut">
              <a:rPr lang="es-ES" smtClean="0"/>
              <a:pPr/>
              <a:t>17/02/2017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8678-8C9A-413F-A2D4-B963F0DFD01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7524328" y="260648"/>
            <a:ext cx="1296144" cy="116376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0" i="0" dirty="0">
                <a:latin typeface="Arial Black" pitchFamily="34" charset="0"/>
              </a:rPr>
              <a:t>http://</a:t>
            </a:r>
            <a:endParaRPr lang="es-ES" sz="1000" b="0" i="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7544" y="404664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Contacto</a:t>
            </a:r>
            <a:endParaRPr lang="es-ES" sz="4800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8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6A51-D207-48C8-91B6-3E4D214D935B}" type="datetimeFigureOut">
              <a:rPr lang="es-ES" smtClean="0"/>
              <a:t>17/02/2017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1659-FB22-4C34-B8AC-11F5ED9010D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2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_SDT\propuestas logo\portada02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72" y="1"/>
            <a:ext cx="2504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D928-14FA-4C7B-9F38-A26321020276}" type="datetimeFigureOut">
              <a:rPr lang="es-ES" smtClean="0"/>
              <a:pPr/>
              <a:t>17/02/2017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8678-8C9A-413F-A2D4-B963F0DFD01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3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bg1">
              <a:lumMod val="50000"/>
            </a:schemeClr>
          </a:solidFill>
          <a:effectLst/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mspress/books/8753.aspx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4.wmf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050505" y="5589240"/>
            <a:ext cx="206943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755576" y="1988839"/>
            <a:ext cx="6048672" cy="1656185"/>
          </a:xfrm>
          <a:prstGeom prst="round2DiagRect">
            <a:avLst/>
          </a:prstGeom>
          <a:noFill/>
          <a:ln w="20638" cap="rnd">
            <a:solidFill>
              <a:srgbClr val="CC262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99592" y="2132856"/>
            <a:ext cx="583264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3200" b="1" dirty="0">
                <a:solidFill>
                  <a:srgbClr val="6B8537"/>
                </a:solidFill>
              </a:rPr>
              <a:t>Security </a:t>
            </a:r>
            <a:r>
              <a:rPr lang="es-ES" sz="3200" b="1" dirty="0" err="1">
                <a:solidFill>
                  <a:srgbClr val="6B8537"/>
                </a:solidFill>
              </a:rPr>
              <a:t>Development</a:t>
            </a:r>
            <a:r>
              <a:rPr lang="es-ES" sz="3200" b="1" dirty="0">
                <a:solidFill>
                  <a:srgbClr val="6B8537"/>
                </a:solidFill>
              </a:rPr>
              <a:t> </a:t>
            </a:r>
            <a:r>
              <a:rPr lang="es-ES" sz="3200" b="1" dirty="0" err="1">
                <a:solidFill>
                  <a:srgbClr val="6B8537"/>
                </a:solidFill>
              </a:rPr>
              <a:t>Lifecycle</a:t>
            </a:r>
            <a:r>
              <a:rPr lang="es-ES" sz="3200" b="1" dirty="0">
                <a:solidFill>
                  <a:srgbClr val="6B8537"/>
                </a:solidFill>
              </a:rPr>
              <a:t> (SDL)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4109040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Alejandro Martín Bailón</a:t>
            </a:r>
          </a:p>
          <a:p>
            <a:pPr>
              <a:spcBef>
                <a:spcPts val="0"/>
              </a:spcBef>
            </a:pPr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Auditoría Web y Desarrollo de Aplicaciones Seguras</a:t>
            </a:r>
          </a:p>
          <a:p>
            <a:pPr>
              <a:spcBef>
                <a:spcPts val="0"/>
              </a:spcBef>
            </a:pPr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amartin@sidertia.com</a:t>
            </a:r>
          </a:p>
        </p:txBody>
      </p:sp>
    </p:spTree>
    <p:extLst>
      <p:ext uri="{BB962C8B-B14F-4D97-AF65-F5344CB8AC3E}">
        <p14:creationId xmlns:p14="http://schemas.microsoft.com/office/powerpoint/2010/main" val="223039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b="1" dirty="0"/>
              <a:t>Microsoft Security </a:t>
            </a:r>
            <a:r>
              <a:rPr lang="es-ES" sz="4400" b="1" dirty="0" err="1"/>
              <a:t>Development</a:t>
            </a:r>
            <a:r>
              <a:rPr lang="es-ES" sz="4400" b="1" dirty="0"/>
              <a:t> </a:t>
            </a:r>
            <a:r>
              <a:rPr lang="es-ES" sz="4400" b="1" dirty="0" err="1"/>
              <a:t>Lifecycle</a:t>
            </a:r>
            <a:r>
              <a:rPr lang="es-ES" sz="4400" b="1" dirty="0"/>
              <a:t> (SDL)</a:t>
            </a:r>
            <a:endParaRPr lang="es-E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Requisitos para la entrega de Software seguro: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5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Compromiso ejecutivo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SDL política obligatoria en Microsoft desde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Tecnología y procesos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Educación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Responsabilidad</a:t>
              </a:r>
              <a:endParaRPr lang="es-ES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-128"/>
              </a:endParaRP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Las mejoras de proceso en curso 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 Ciclo de 6 meses</a:t>
            </a:r>
          </a:p>
        </p:txBody>
      </p:sp>
      <p:graphicFrame>
        <p:nvGraphicFramePr>
          <p:cNvPr id="18" name="Diagram 16"/>
          <p:cNvGraphicFramePr/>
          <p:nvPr>
            <p:extLst>
              <p:ext uri="{D42A27DB-BD31-4B8C-83A1-F6EECF244321}">
                <p14:modId xmlns:p14="http://schemas.microsoft.com/office/powerpoint/2010/main" val="434566653"/>
              </p:ext>
            </p:extLst>
          </p:nvPr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057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Todos los miembros de un equipo de desarrollo de software deben recibir una formación básica en materia de seguridad con conceptos fundamentales como:</a:t>
            </a:r>
          </a:p>
          <a:p>
            <a:pPr lvl="1"/>
            <a:r>
              <a:rPr lang="es-ES" dirty="0"/>
              <a:t>Diseño seguro</a:t>
            </a:r>
          </a:p>
          <a:p>
            <a:pPr lvl="1"/>
            <a:r>
              <a:rPr lang="es-ES" dirty="0"/>
              <a:t>Modelos de riesgos</a:t>
            </a:r>
          </a:p>
          <a:p>
            <a:pPr lvl="1"/>
            <a:r>
              <a:rPr lang="es-ES" dirty="0"/>
              <a:t>Codificación segura</a:t>
            </a:r>
          </a:p>
          <a:p>
            <a:pPr lvl="1"/>
            <a:r>
              <a:rPr lang="es-ES" dirty="0"/>
              <a:t>Pruebas de seguridad</a:t>
            </a:r>
          </a:p>
          <a:p>
            <a:pPr lvl="1"/>
            <a:r>
              <a:rPr lang="es-ES" dirty="0"/>
              <a:t>Privacidad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</a:t>
            </a:r>
          </a:p>
        </p:txBody>
      </p:sp>
    </p:spTree>
    <p:extLst>
      <p:ext uri="{BB962C8B-B14F-4D97-AF65-F5344CB8AC3E}">
        <p14:creationId xmlns:p14="http://schemas.microsoft.com/office/powerpoint/2010/main" val="269545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r>
              <a:rPr lang="es-ES" sz="2800" dirty="0" err="1"/>
              <a:t>Writing</a:t>
            </a:r>
            <a:r>
              <a:rPr lang="es-ES" sz="2800" dirty="0"/>
              <a:t> </a:t>
            </a:r>
            <a:r>
              <a:rPr lang="es-ES" sz="2800" dirty="0" err="1"/>
              <a:t>Secure</a:t>
            </a:r>
            <a:r>
              <a:rPr lang="es-ES" sz="2800" dirty="0"/>
              <a:t> </a:t>
            </a:r>
            <a:r>
              <a:rPr lang="es-ES" sz="2800" dirty="0" err="1"/>
              <a:t>Code</a:t>
            </a:r>
            <a:endParaRPr lang="es-ES" sz="2800" dirty="0"/>
          </a:p>
          <a:p>
            <a:r>
              <a:rPr lang="es-ES" sz="2800" dirty="0"/>
              <a:t>OWASP </a:t>
            </a:r>
            <a:r>
              <a:rPr lang="es-ES" sz="2800" dirty="0" err="1"/>
              <a:t>Development</a:t>
            </a:r>
            <a:r>
              <a:rPr lang="es-ES" sz="2800" dirty="0"/>
              <a:t> </a:t>
            </a:r>
            <a:r>
              <a:rPr lang="es-ES" sz="2800" dirty="0" err="1"/>
              <a:t>Guide</a:t>
            </a:r>
            <a:endParaRPr lang="es-ES" sz="2800" dirty="0"/>
          </a:p>
          <a:p>
            <a:r>
              <a:rPr lang="de-DE" sz="2800" dirty="0"/>
              <a:t>SEI CERT Coding Standard</a:t>
            </a:r>
          </a:p>
          <a:p>
            <a:r>
              <a:rPr lang="en-US" sz="2800" dirty="0"/>
              <a:t>CWE/SANS Top 25 Most Dangerous Software Errors</a:t>
            </a:r>
            <a:endParaRPr lang="es-ES" sz="2800" dirty="0"/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920154" cy="1122140"/>
          </a:xfrm>
          <a:prstGeom prst="rect">
            <a:avLst/>
          </a:prstGeom>
        </p:spPr>
      </p:pic>
      <p:pic>
        <p:nvPicPr>
          <p:cNvPr id="2050" name="Picture 2" descr="http://ecx.images-amazon.com/images/I/51dr2aw7HGL._SX363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19673" y="4365104"/>
            <a:ext cx="864095" cy="112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cure Coding in C and C++, 2nd Edi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65105"/>
            <a:ext cx="888823" cy="112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RT Oracle Secure Coding Standard for Java, Th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77233"/>
            <a:ext cx="845722" cy="11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1161172" cy="11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372200" y="4377233"/>
            <a:ext cx="972982" cy="11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b="1"/>
              <a:t>Microsoft Security Development Lifecycle (SDL)</a:t>
            </a:r>
            <a:endParaRPr lang="es-E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Requisitos para la entrega de Software seguro: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5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Compromiso ejecutivo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SDL política obligatoria en Microsoft desde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Tecnología y procesos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Educación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Responsabilidad</a:t>
              </a:r>
              <a:endParaRPr lang="es-ES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-128"/>
              </a:endParaRP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Las mejoras de proceso en curso 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 Ciclo de 6 meses</a:t>
            </a:r>
          </a:p>
        </p:txBody>
      </p:sp>
      <p:graphicFrame>
        <p:nvGraphicFramePr>
          <p:cNvPr id="18" name="Diagram 16"/>
          <p:cNvGraphicFramePr/>
          <p:nvPr>
            <p:extLst>
              <p:ext uri="{D42A27DB-BD31-4B8C-83A1-F6EECF244321}">
                <p14:modId xmlns:p14="http://schemas.microsoft.com/office/powerpoint/2010/main" val="1803715439"/>
              </p:ext>
            </p:extLst>
          </p:nvPr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086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9" name="1 Marcador de contenido"/>
          <p:cNvSpPr txBox="1">
            <a:spLocks/>
          </p:cNvSpPr>
          <p:nvPr/>
        </p:nvSpPr>
        <p:spPr>
          <a:xfrm>
            <a:off x="609600" y="1752600"/>
            <a:ext cx="92235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Requisitos de seguridad</a:t>
            </a:r>
          </a:p>
          <a:p>
            <a:r>
              <a:rPr lang="es-ES" sz="2800" dirty="0"/>
              <a:t>Umbrales de calidad y limites de errores</a:t>
            </a:r>
          </a:p>
          <a:p>
            <a:r>
              <a:rPr lang="es-ES" sz="2800" dirty="0"/>
              <a:t>Evaluación de los riesgos de seguridad y privacidad</a:t>
            </a:r>
          </a:p>
          <a:p>
            <a:pPr lvl="1"/>
            <a:r>
              <a:rPr lang="es-ES" sz="2400" dirty="0"/>
              <a:t>Partes que necesitan modelos de riesgos/amenazas</a:t>
            </a:r>
          </a:p>
          <a:p>
            <a:pPr lvl="1"/>
            <a:r>
              <a:rPr lang="es-ES" sz="2400" dirty="0"/>
              <a:t>Partes que necesitan revisión de diseño de seguridad</a:t>
            </a:r>
          </a:p>
          <a:p>
            <a:pPr lvl="1"/>
            <a:r>
              <a:rPr lang="es-ES" sz="2400" dirty="0"/>
              <a:t>Partes que necesitan pruebas de penetración de terceros</a:t>
            </a:r>
          </a:p>
          <a:p>
            <a:pPr lvl="1"/>
            <a:r>
              <a:rPr lang="es-ES" sz="2400" dirty="0"/>
              <a:t>Partes que necesitan análisis dinámico</a:t>
            </a:r>
          </a:p>
          <a:p>
            <a:pPr lvl="1"/>
            <a:r>
              <a:rPr lang="es-ES" sz="2400" dirty="0"/>
              <a:t>Nivel de impacto sobre la privacidad</a:t>
            </a:r>
          </a:p>
          <a:p>
            <a:endParaRPr lang="es-ES" sz="2800" dirty="0"/>
          </a:p>
          <a:p>
            <a:pPr lvl="1"/>
            <a:endParaRPr lang="es-ES" sz="2400" dirty="0"/>
          </a:p>
          <a:p>
            <a:endParaRPr lang="es-ES" sz="2800" dirty="0"/>
          </a:p>
          <a:p>
            <a:pPr lvl="1"/>
            <a:endParaRPr lang="es-ES" sz="2400" dirty="0"/>
          </a:p>
          <a:p>
            <a:pPr lvl="1"/>
            <a:endParaRPr lang="es-ES" sz="2400" dirty="0"/>
          </a:p>
          <a:p>
            <a:pPr lvl="1"/>
            <a:endParaRPr lang="es-ES" sz="2400" dirty="0"/>
          </a:p>
          <a:p>
            <a:endParaRPr lang="es-ES" sz="2800" dirty="0"/>
          </a:p>
          <a:p>
            <a:pPr marL="0" indent="0">
              <a:buFontTx/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6359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b="1"/>
              <a:t>Microsoft Security Development Lifecycle (SDL)</a:t>
            </a:r>
            <a:endParaRPr lang="es-E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Requisitos para la entrega de Software seguro: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5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Compromiso ejecutivo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SDL política obligatoria en Microsoft desde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Tecnología y procesos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Educación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Responsabilidad</a:t>
              </a:r>
              <a:endParaRPr lang="es-ES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-128"/>
              </a:endParaRP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Las mejoras de proceso en curso 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 Ciclo de 6 meses</a:t>
            </a:r>
          </a:p>
        </p:txBody>
      </p:sp>
      <p:graphicFrame>
        <p:nvGraphicFramePr>
          <p:cNvPr id="18" name="Diagram 16"/>
          <p:cNvGraphicFramePr/>
          <p:nvPr>
            <p:extLst>
              <p:ext uri="{D42A27DB-BD31-4B8C-83A1-F6EECF244321}">
                <p14:modId xmlns:p14="http://schemas.microsoft.com/office/powerpoint/2010/main" val="4136152332"/>
              </p:ext>
            </p:extLst>
          </p:nvPr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886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/>
              <a:t>D</a:t>
            </a:r>
            <a:r>
              <a:rPr lang="es-ES_tradnl" sz="3600" b="1" dirty="0"/>
              <a:t>iseño Seguro</a:t>
            </a:r>
            <a:endParaRPr lang="en-US" sz="3600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ES" b="1" dirty="0"/>
              <a:t>Las aplicaciones mas seguras comienzan con un diseño seguro</a:t>
            </a:r>
          </a:p>
          <a:p>
            <a:r>
              <a:rPr lang="es-ES" dirty="0"/>
              <a:t>Principios básicos en SDL:</a:t>
            </a:r>
          </a:p>
          <a:p>
            <a:pPr lvl="1"/>
            <a:r>
              <a:rPr lang="es-ES" dirty="0"/>
              <a:t>Reducción de la superficie de ataque</a:t>
            </a:r>
          </a:p>
          <a:p>
            <a:pPr lvl="1"/>
            <a:r>
              <a:rPr lang="es-ES" dirty="0"/>
              <a:t>Privacidad básica</a:t>
            </a:r>
          </a:p>
          <a:p>
            <a:pPr lvl="1"/>
            <a:r>
              <a:rPr lang="es-ES" dirty="0"/>
              <a:t>El modelado de amenazas</a:t>
            </a:r>
          </a:p>
          <a:p>
            <a:pPr lvl="1"/>
            <a:r>
              <a:rPr lang="es-ES" dirty="0"/>
              <a:t>Defensa en profundidad</a:t>
            </a:r>
          </a:p>
          <a:p>
            <a:pPr lvl="1"/>
            <a:r>
              <a:rPr lang="es-ES" dirty="0"/>
              <a:t>Privilegios mínimos</a:t>
            </a:r>
          </a:p>
          <a:p>
            <a:pPr lvl="1"/>
            <a:r>
              <a:rPr lang="es-ES" dirty="0"/>
              <a:t>Configuración segura por defecto</a:t>
            </a:r>
          </a:p>
        </p:txBody>
      </p:sp>
    </p:spTree>
    <p:extLst>
      <p:ext uri="{BB962C8B-B14F-4D97-AF65-F5344CB8AC3E}">
        <p14:creationId xmlns:p14="http://schemas.microsoft.com/office/powerpoint/2010/main" val="357473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/>
              <a:t>D</a:t>
            </a:r>
            <a:r>
              <a:rPr lang="es-ES_tradnl" sz="3600" b="1" dirty="0"/>
              <a:t>iseño Seguro</a:t>
            </a:r>
            <a:endParaRPr lang="en-US" sz="3600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ES" b="1" dirty="0"/>
              <a:t>Las aplicaciones mas seguras comienzan con un diseño seguro</a:t>
            </a:r>
          </a:p>
          <a:p>
            <a:r>
              <a:rPr lang="es-ES" dirty="0"/>
              <a:t>Principios básicos en SDL: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Reducción de la superficie de ataque</a:t>
            </a:r>
          </a:p>
          <a:p>
            <a:pPr lvl="1"/>
            <a:r>
              <a:rPr lang="es-ES" dirty="0"/>
              <a:t>Privacidad básica</a:t>
            </a:r>
          </a:p>
          <a:p>
            <a:pPr lvl="1"/>
            <a:r>
              <a:rPr lang="es-ES" dirty="0"/>
              <a:t>El modelado de amenazas</a:t>
            </a:r>
          </a:p>
          <a:p>
            <a:pPr lvl="1"/>
            <a:r>
              <a:rPr lang="es-ES" dirty="0"/>
              <a:t>Defensa en profundidad</a:t>
            </a:r>
          </a:p>
          <a:p>
            <a:pPr lvl="1"/>
            <a:r>
              <a:rPr lang="es-ES" dirty="0"/>
              <a:t>Privilegios mínimos</a:t>
            </a:r>
          </a:p>
          <a:p>
            <a:pPr lvl="1"/>
            <a:r>
              <a:rPr lang="es-ES" dirty="0"/>
              <a:t>Configuración segura por defecto</a:t>
            </a:r>
          </a:p>
        </p:txBody>
      </p:sp>
    </p:spTree>
    <p:extLst>
      <p:ext uri="{BB962C8B-B14F-4D97-AF65-F5344CB8AC3E}">
        <p14:creationId xmlns:p14="http://schemas.microsoft.com/office/powerpoint/2010/main" val="255749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800" b="1" dirty="0"/>
              <a:t>Reducción de la superficie de ataque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ES" b="1" dirty="0"/>
              <a:t>Superficie de ataque: </a:t>
            </a:r>
          </a:p>
          <a:p>
            <a:pPr lvl="1"/>
            <a:r>
              <a:rPr lang="es-ES" dirty="0"/>
              <a:t>Cualquier parte de una aplicación accesible por un humano u otro programa</a:t>
            </a:r>
          </a:p>
          <a:p>
            <a:pPr lvl="1"/>
            <a:r>
              <a:rPr lang="es-ES" dirty="0"/>
              <a:t>Cada una de estas partes puede ser potencialmente explotada por un usuario malicioso</a:t>
            </a:r>
          </a:p>
          <a:p>
            <a:r>
              <a:rPr lang="es-ES" dirty="0"/>
              <a:t>Reducción de la superficie de ataque: </a:t>
            </a:r>
          </a:p>
          <a:p>
            <a:pPr lvl="1"/>
            <a:r>
              <a:rPr lang="es-ES" dirty="0"/>
              <a:t>Minimizar el número de puntos de la superficie de ataque expuestos que un usuario malicioso puede descubrir y explotar.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94602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Superficie de ataque</a:t>
            </a:r>
          </a:p>
        </p:txBody>
      </p:sp>
      <p:pic>
        <p:nvPicPr>
          <p:cNvPr id="8195" name="Picture 2" descr="C:\Documents and Settings\EclipSec Kevin Lam\Local Settings\Temporary Internet Files\Content.IE5\2PCTDC3F\MPj0438513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8288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2743200" y="3810000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 rot="5913645">
            <a:off x="3613730" y="3677739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 rot="6162733">
            <a:off x="4313769" y="3837932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 rot="7607648">
            <a:off x="5211959" y="4008140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673931">
            <a:off x="4456285" y="4844367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879196">
            <a:off x="2940694" y="4510612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338917">
            <a:off x="3581400" y="4953000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63954">
            <a:off x="6136701" y="3732858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1836650">
            <a:off x="6130948" y="4404418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3339390">
            <a:off x="5588798" y="3779926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4427527">
            <a:off x="5731700" y="4769823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3886200" y="1524000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6162733">
            <a:off x="4694769" y="3914134"/>
            <a:ext cx="4572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Metodologías de desarrollo de código seguro</a:t>
            </a:r>
          </a:p>
          <a:p>
            <a:r>
              <a:rPr lang="es-ES" dirty="0"/>
              <a:t>Microsoft SDL</a:t>
            </a:r>
          </a:p>
          <a:p>
            <a:pPr lvl="1"/>
            <a:r>
              <a:rPr lang="es-ES" dirty="0"/>
              <a:t>Formación</a:t>
            </a:r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Diseño</a:t>
            </a:r>
          </a:p>
          <a:p>
            <a:pPr lvl="1"/>
            <a:r>
              <a:rPr lang="es-ES" dirty="0"/>
              <a:t>Implementación</a:t>
            </a:r>
          </a:p>
          <a:p>
            <a:pPr lvl="1"/>
            <a:r>
              <a:rPr lang="es-ES" dirty="0"/>
              <a:t>Verificación</a:t>
            </a:r>
          </a:p>
          <a:p>
            <a:pPr lvl="1"/>
            <a:r>
              <a:rPr lang="es-ES" dirty="0"/>
              <a:t>Lanzamiento</a:t>
            </a:r>
          </a:p>
          <a:p>
            <a:pPr lvl="1"/>
            <a:r>
              <a:rPr lang="es-ES" dirty="0"/>
              <a:t>Respuesta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201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 b="1" dirty="0"/>
              <a:t>Análisis de la superficie de ataque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19200" y="3048000"/>
            <a:ext cx="3048000" cy="2392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sz="2000" dirty="0"/>
              <a:t>Entradas/Salidas de red</a:t>
            </a:r>
          </a:p>
          <a:p>
            <a:pPr eaLnBrk="1" hangingPunct="1">
              <a:lnSpc>
                <a:spcPct val="90000"/>
              </a:lnSpc>
            </a:pPr>
            <a:r>
              <a:rPr lang="es-ES" sz="2000" dirty="0"/>
              <a:t>Entradas/Salidas de ficheros</a:t>
            </a:r>
          </a:p>
          <a:p>
            <a:pPr eaLnBrk="1" hangingPunct="1">
              <a:lnSpc>
                <a:spcPct val="90000"/>
              </a:lnSpc>
            </a:pPr>
            <a:r>
              <a:rPr lang="es-ES" sz="2000" dirty="0"/>
              <a:t>Etc.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4067693"/>
              </p:ext>
            </p:extLst>
          </p:nvPr>
        </p:nvGraphicFramePr>
        <p:xfrm>
          <a:off x="1447800" y="1219200"/>
          <a:ext cx="609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3068960"/>
            <a:ext cx="3048000" cy="2392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8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2000" dirty="0"/>
              <a:t>Autenticado o no autenticado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Acceso administrativo o a nivel de usuario.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UDP o TCP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706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400" b="1" dirty="0"/>
              <a:t>Análisis de la superficie de ataque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2800" dirty="0"/>
              <a:t>Proceso iterativo, para todas las características se necesita analizar sub-características</a:t>
            </a:r>
          </a:p>
          <a:p>
            <a:pPr eaLnBrk="1" hangingPunct="1"/>
            <a:r>
              <a:rPr lang="es-ES" sz="2800" dirty="0"/>
              <a:t>Restringir el acceso tanto como sea posible</a:t>
            </a:r>
          </a:p>
          <a:p>
            <a:pPr eaLnBrk="1" hangingPunct="1"/>
            <a:endParaRPr lang="es-E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435517"/>
              </p:ext>
            </p:extLst>
          </p:nvPr>
        </p:nvGraphicFramePr>
        <p:xfrm>
          <a:off x="1043608" y="2492896"/>
          <a:ext cx="5943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910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b="1" dirty="0"/>
              <a:t>No se trata solo de apagar cosas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97676"/>
              </p:ext>
            </p:extLst>
          </p:nvPr>
        </p:nvGraphicFramePr>
        <p:xfrm>
          <a:off x="762000" y="1447800"/>
          <a:ext cx="7467600" cy="480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1" noProof="0" dirty="0"/>
                        <a:t>Mayor superficie de ataque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noProof="0" dirty="0"/>
                        <a:t>Menor</a:t>
                      </a:r>
                      <a:r>
                        <a:rPr lang="es-ES" sz="2400" b="1" baseline="0" noProof="0" dirty="0"/>
                        <a:t> superficie de ataque</a:t>
                      </a:r>
                      <a:endParaRPr lang="es-ES" sz="2400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err="1"/>
                        <a:t>On</a:t>
                      </a:r>
                      <a:r>
                        <a:rPr lang="es-ES" noProof="0" dirty="0"/>
                        <a:t> por defecto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Off por defecto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Socket abierto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Socket cerrado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UDP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Acceso anónimo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Acceso autenticados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Constantemente </a:t>
                      </a:r>
                      <a:r>
                        <a:rPr lang="es-ES" noProof="0" dirty="0" err="1"/>
                        <a:t>on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 err="1"/>
                        <a:t>On</a:t>
                      </a:r>
                      <a:r>
                        <a:rPr lang="es-ES" noProof="0" dirty="0"/>
                        <a:t> como</a:t>
                      </a:r>
                      <a:r>
                        <a:rPr lang="es-ES" baseline="0" noProof="0" dirty="0"/>
                        <a:t> necesidad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Acceso administrativo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Acceso de usuarios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Accesible a través de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Accesible en red local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Ejecutándose</a:t>
                      </a:r>
                      <a:r>
                        <a:rPr lang="es-ES" baseline="0" noProof="0" dirty="0"/>
                        <a:t> como SYSTEM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Ejecutándose como usuario o con cuentas poco privilegiados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Configuraciones uniformes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Configuraciones definidas por usuario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Grandes proyectos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Pequeños proyectos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Control</a:t>
                      </a:r>
                      <a:r>
                        <a:rPr lang="es-ES" baseline="0" noProof="0" dirty="0"/>
                        <a:t> de acceso débil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Control de acceso fuerte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02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b="1" dirty="0"/>
              <a:t>Reducción de la superficie de ataque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12536"/>
              </p:ext>
            </p:extLst>
          </p:nvPr>
        </p:nvGraphicFramePr>
        <p:xfrm>
          <a:off x="755576" y="1988840"/>
          <a:ext cx="777044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1" noProof="0" dirty="0"/>
                        <a:t>Producto 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noProof="0" dirty="0"/>
                        <a:t>Reducción de la superficie de ataque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Windows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Authenticated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Remote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Procedure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Call</a:t>
                      </a:r>
                      <a:r>
                        <a:rPr lang="es-ES" noProof="0" dirty="0"/>
                        <a:t> (RPC)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noProof="0" dirty="0"/>
                        <a:t> Firewall</a:t>
                      </a:r>
                      <a:r>
                        <a:rPr lang="es-ES" baseline="0" noProof="0" dirty="0"/>
                        <a:t> por defecto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Internet</a:t>
                      </a:r>
                      <a:r>
                        <a:rPr lang="es-ES" baseline="0" noProof="0" dirty="0"/>
                        <a:t> </a:t>
                      </a:r>
                      <a:r>
                        <a:rPr lang="es-ES" baseline="0" noProof="0" dirty="0" err="1"/>
                        <a:t>Information</a:t>
                      </a:r>
                      <a:r>
                        <a:rPr lang="es-ES" baseline="0" noProof="0" dirty="0"/>
                        <a:t> Services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noProof="0" dirty="0"/>
                        <a:t> Deshabilitada</a:t>
                      </a:r>
                      <a:r>
                        <a:rPr lang="es-ES" baseline="0" noProof="0" dirty="0"/>
                        <a:t> </a:t>
                      </a:r>
                      <a:r>
                        <a:rPr lang="es-ES" noProof="0" dirty="0"/>
                        <a:t>por</a:t>
                      </a:r>
                      <a:r>
                        <a:rPr lang="es-ES" baseline="0" noProof="0" dirty="0"/>
                        <a:t> defecto</a:t>
                      </a:r>
                      <a:endParaRPr lang="es-ES" noProof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noProof="0" dirty="0"/>
                        <a:t> Ejecutándose por</a:t>
                      </a:r>
                      <a:r>
                        <a:rPr lang="es-ES" baseline="0" noProof="0" dirty="0"/>
                        <a:t> defecto como servicio de red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noProof="0" dirty="0"/>
                        <a:t> Ficheros estáticos</a:t>
                      </a:r>
                      <a:r>
                        <a:rPr lang="es-ES" baseline="0" noProof="0" dirty="0"/>
                        <a:t> por defectos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SQL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noProof="0" dirty="0"/>
                        <a:t> Procedimiento almacenado </a:t>
                      </a:r>
                      <a:r>
                        <a:rPr lang="es-ES" noProof="0" dirty="0" err="1"/>
                        <a:t>xp_cmdshell</a:t>
                      </a:r>
                      <a:r>
                        <a:rPr lang="es-ES" noProof="0" dirty="0"/>
                        <a:t> deshabilitado por defecto</a:t>
                      </a:r>
                      <a:endParaRPr lang="es-ES" baseline="0" noProof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baseline="0" noProof="0" dirty="0"/>
                        <a:t> CLR y COM deshabilitados por defecto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baseline="0" noProof="0" dirty="0"/>
                        <a:t> Conexiones remotas deshabilitadas por defecto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Visual Studio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noProof="0" dirty="0"/>
                        <a:t> Web server accesible</a:t>
                      </a:r>
                      <a:r>
                        <a:rPr lang="es-ES" baseline="0" noProof="0" dirty="0"/>
                        <a:t> localmente </a:t>
                      </a:r>
                      <a:r>
                        <a:rPr lang="es-ES" noProof="0" dirty="0"/>
                        <a:t>únicamente</a:t>
                      </a:r>
                      <a:endParaRPr lang="es-ES" baseline="0" noProof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s-ES" baseline="0" noProof="0" dirty="0"/>
                        <a:t> SQL Server Express únicamente admite conexiones locales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32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/>
              <a:t>D</a:t>
            </a:r>
            <a:r>
              <a:rPr lang="es-ES_tradnl" sz="3600" b="1" dirty="0"/>
              <a:t>iseño Seguro</a:t>
            </a:r>
            <a:endParaRPr lang="en-US" sz="3600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ES" b="1" dirty="0"/>
              <a:t>Las aplicaciones mas seguras comienzan con un diseño seguro</a:t>
            </a:r>
          </a:p>
          <a:p>
            <a:r>
              <a:rPr lang="es-ES" dirty="0"/>
              <a:t>Principios básicos en SDL:</a:t>
            </a:r>
          </a:p>
          <a:p>
            <a:pPr lvl="1"/>
            <a:r>
              <a:rPr lang="es-ES" dirty="0"/>
              <a:t>Reducción de la superficie de ataque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Privacidad básica</a:t>
            </a:r>
          </a:p>
          <a:p>
            <a:pPr lvl="1"/>
            <a:r>
              <a:rPr lang="es-ES" dirty="0"/>
              <a:t>El modelado de amenazas</a:t>
            </a:r>
          </a:p>
          <a:p>
            <a:pPr lvl="1"/>
            <a:r>
              <a:rPr lang="es-ES" dirty="0"/>
              <a:t>Defensa en profundidad</a:t>
            </a:r>
          </a:p>
          <a:p>
            <a:pPr lvl="1"/>
            <a:r>
              <a:rPr lang="es-ES" dirty="0"/>
              <a:t>Privilegios mínimos</a:t>
            </a:r>
          </a:p>
          <a:p>
            <a:pPr lvl="1"/>
            <a:r>
              <a:rPr lang="es-ES" dirty="0"/>
              <a:t>Configuración segura por defecto</a:t>
            </a:r>
          </a:p>
        </p:txBody>
      </p:sp>
    </p:spTree>
    <p:extLst>
      <p:ext uri="{BB962C8B-B14F-4D97-AF65-F5344CB8AC3E}">
        <p14:creationId xmlns:p14="http://schemas.microsoft.com/office/powerpoint/2010/main" val="2557493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200" b="1" dirty="0"/>
              <a:t>Privacidad básica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733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" sz="2800" dirty="0"/>
              <a:t>Privacidad vs Seguridad</a:t>
            </a:r>
          </a:p>
          <a:p>
            <a:pPr lvl="1" eaLnBrk="1" hangingPunct="1"/>
            <a:r>
              <a:rPr lang="es-ES" sz="2400" b="1" dirty="0"/>
              <a:t>Privacidad:</a:t>
            </a:r>
            <a:r>
              <a:rPr lang="es-ES" sz="2400" dirty="0"/>
              <a:t> Capacitar a los usuarios para controlar el uso, recolección y distribución de su información personal</a:t>
            </a:r>
          </a:p>
          <a:p>
            <a:pPr lvl="1" eaLnBrk="1" hangingPunct="1"/>
            <a:r>
              <a:rPr lang="es-ES" sz="2400" b="1" dirty="0"/>
              <a:t>Seguridad:</a:t>
            </a:r>
            <a:r>
              <a:rPr lang="es-ES" sz="2400" dirty="0"/>
              <a:t> Establecimiento de medidas de protección que defienden contra actos hostiles o influencias y protegen la confidencialidad de la información personal</a:t>
            </a:r>
          </a:p>
          <a:p>
            <a:pPr eaLnBrk="1" hangingPunct="1"/>
            <a:r>
              <a:rPr lang="es-ES" sz="2800" dirty="0"/>
              <a:t>La privacidad y la seguridad en conjunto son factores clave para la construcción de aplicaciones de confianza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32570952"/>
              </p:ext>
            </p:extLst>
          </p:nvPr>
        </p:nvGraphicFramePr>
        <p:xfrm>
          <a:off x="2667000" y="4572000"/>
          <a:ext cx="3810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03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/>
              <a:t>La seguridad no siempre garantiza la privacidad</a:t>
            </a:r>
          </a:p>
        </p:txBody>
      </p:sp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1066800" y="2438400"/>
            <a:ext cx="72390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4000" i="1" dirty="0">
                <a:latin typeface="Calibri" pitchFamily="34" charset="0"/>
              </a:rPr>
              <a:t>Es posible tener un sistema seguro que </a:t>
            </a:r>
            <a:r>
              <a:rPr lang="es-ES" sz="4000" b="1" i="1" u="sng" dirty="0">
                <a:latin typeface="Calibri" pitchFamily="34" charset="0"/>
              </a:rPr>
              <a:t>no preserva </a:t>
            </a:r>
            <a:r>
              <a:rPr lang="es-ES" sz="4000" i="1" dirty="0">
                <a:latin typeface="Calibri" pitchFamily="34" charset="0"/>
              </a:rPr>
              <a:t>la privacidad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862385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b="1" dirty="0"/>
              <a:t>Objetivos prioritarios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98143" y="2332038"/>
            <a:ext cx="8229600" cy="4525962"/>
          </a:xfrm>
        </p:spPr>
        <p:txBody>
          <a:bodyPr/>
          <a:lstStyle/>
          <a:p>
            <a:pPr eaLnBrk="1" hangingPunct="1"/>
            <a:r>
              <a:rPr lang="es-ES" dirty="0"/>
              <a:t>Tres objetivos principales: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s-ES" dirty="0"/>
              <a:t>Cumplir con las obligaciones legales;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s-ES" dirty="0"/>
              <a:t>Aumentar la confianza del cliente; y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s-ES" dirty="0"/>
              <a:t>Prevenir desarrollos bloqueantes.</a:t>
            </a:r>
          </a:p>
        </p:txBody>
      </p:sp>
    </p:spTree>
    <p:extLst>
      <p:ext uri="{BB962C8B-B14F-4D97-AF65-F5344CB8AC3E}">
        <p14:creationId xmlns:p14="http://schemas.microsoft.com/office/powerpoint/2010/main" val="48368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/>
              <a:t>D</a:t>
            </a:r>
            <a:r>
              <a:rPr lang="es-ES_tradnl" sz="3600" b="1" dirty="0"/>
              <a:t>iseño Seguro</a:t>
            </a:r>
            <a:endParaRPr lang="en-US" sz="3600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ES" b="1" dirty="0"/>
              <a:t>Las aplicaciones mas seguras comienzan con un diseño seguro</a:t>
            </a:r>
          </a:p>
          <a:p>
            <a:r>
              <a:rPr lang="es-ES" dirty="0"/>
              <a:t>Principios básicos en SDL:</a:t>
            </a:r>
          </a:p>
          <a:p>
            <a:pPr lvl="1"/>
            <a:r>
              <a:rPr lang="es-ES" dirty="0"/>
              <a:t>Reducción de la superficie de ataque</a:t>
            </a:r>
          </a:p>
          <a:p>
            <a:pPr lvl="1"/>
            <a:r>
              <a:rPr lang="es-ES" dirty="0"/>
              <a:t>Privacidad básica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El modelado de amenazas</a:t>
            </a:r>
          </a:p>
          <a:p>
            <a:pPr lvl="1"/>
            <a:r>
              <a:rPr lang="es-ES" dirty="0"/>
              <a:t>Defensa en profundidad</a:t>
            </a:r>
          </a:p>
          <a:p>
            <a:pPr lvl="1"/>
            <a:r>
              <a:rPr lang="es-ES" dirty="0"/>
              <a:t>Privilegios mínimos</a:t>
            </a:r>
          </a:p>
          <a:p>
            <a:pPr lvl="1"/>
            <a:r>
              <a:rPr lang="es-ES" dirty="0"/>
              <a:t>Configuración segura por defecto</a:t>
            </a:r>
          </a:p>
        </p:txBody>
      </p:sp>
    </p:spTree>
    <p:extLst>
      <p:ext uri="{BB962C8B-B14F-4D97-AF65-F5344CB8AC3E}">
        <p14:creationId xmlns:p14="http://schemas.microsoft.com/office/powerpoint/2010/main" val="2557493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000" b="1" dirty="0"/>
              <a:t>Modelo de amenazas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b="1" dirty="0"/>
              <a:t>Modelo de amenazas: Un proceso para entender la amenazas de una aplicación</a:t>
            </a:r>
          </a:p>
          <a:p>
            <a:pPr eaLnBrk="1" hangingPunct="1"/>
            <a:r>
              <a:rPr lang="es-ES" dirty="0"/>
              <a:t>Amenazas y vulnerabilidades no son la misma cosa:</a:t>
            </a:r>
          </a:p>
          <a:p>
            <a:pPr lvl="1"/>
            <a:r>
              <a:rPr lang="es-ES" b="1" dirty="0"/>
              <a:t>Amenazas: </a:t>
            </a:r>
            <a:r>
              <a:rPr lang="es-ES" dirty="0"/>
              <a:t>Lo que un usuario malicioso puede intentar con el fin de comprometer un sistema</a:t>
            </a:r>
          </a:p>
          <a:p>
            <a:pPr lvl="1"/>
            <a:r>
              <a:rPr lang="es-ES" b="1" dirty="0"/>
              <a:t>Vulnerabilidades</a:t>
            </a:r>
            <a:r>
              <a:rPr lang="es-ES" dirty="0"/>
              <a:t>: Una forma especifica de explotar una amenaza, como un error de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09555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Dell </a:t>
            </a:r>
            <a:r>
              <a:rPr lang="en-US" dirty="0" err="1"/>
              <a:t>Inc</a:t>
            </a:r>
            <a:r>
              <a:rPr lang="en-US" dirty="0"/>
              <a:t>, KBC, ING Insurance, Gotham Digital Science, HP Fortify, ISG ...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OWASP </a:t>
            </a:r>
            <a:r>
              <a:rPr lang="es-ES" dirty="0" err="1"/>
              <a:t>OpenSAMM</a:t>
            </a:r>
            <a:endParaRPr lang="es-E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2924944"/>
            <a:ext cx="8661797" cy="2670983"/>
          </a:xfrm>
          <a:prstGeom prst="rect">
            <a:avLst/>
          </a:prstGeom>
          <a:noFill/>
          <a:ln>
            <a:noFill/>
          </a:ln>
          <a:effectLst>
            <a:outerShdw blurRad="9525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151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971800" y="2362200"/>
            <a:ext cx="3048000" cy="2743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Product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Development</a:t>
            </a: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Modelo</a:t>
            </a:r>
            <a:r>
              <a:rPr lang="en-US" b="1" dirty="0"/>
              <a:t> de </a:t>
            </a:r>
            <a:r>
              <a:rPr lang="en-US" b="1" dirty="0" err="1"/>
              <a:t>amenazas</a:t>
            </a:r>
            <a:endParaRPr lang="en-US" b="1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47800" y="1676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Right Arrow 9"/>
          <p:cNvSpPr/>
          <p:nvPr/>
        </p:nvSpPr>
        <p:spPr>
          <a:xfrm rot="1260948">
            <a:off x="3124200" y="1898650"/>
            <a:ext cx="457200" cy="381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9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amenazas</a:t>
            </a:r>
            <a:endParaRPr lang="es-ES" dirty="0"/>
          </a:p>
        </p:txBody>
      </p:sp>
      <p:sp>
        <p:nvSpPr>
          <p:cNvPr id="14" name="1 Marcador de contenido"/>
          <p:cNvSpPr txBox="1">
            <a:spLocks/>
          </p:cNvSpPr>
          <p:nvPr/>
        </p:nvSpPr>
        <p:spPr>
          <a:xfrm>
            <a:off x="609600" y="1752600"/>
            <a:ext cx="7706816" cy="4340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Modelo de amenazas </a:t>
            </a:r>
          </a:p>
          <a:p>
            <a:pPr lvl="1"/>
            <a:r>
              <a:rPr lang="es-ES" dirty="0"/>
              <a:t>Proceso para entender las amenazas de seguridad de un sistema, determinar los riesgos, y establecer las medidas mitigadoras apropiadas.</a:t>
            </a:r>
          </a:p>
          <a:p>
            <a:r>
              <a:rPr lang="es-ES" dirty="0"/>
              <a:t>Flujo de trabajo</a:t>
            </a:r>
          </a:p>
          <a:p>
            <a:pPr lvl="1"/>
            <a:r>
              <a:rPr lang="es-ES" dirty="0"/>
              <a:t>Generar diagramas</a:t>
            </a:r>
          </a:p>
          <a:p>
            <a:pPr lvl="1"/>
            <a:r>
              <a:rPr lang="es-ES" dirty="0"/>
              <a:t>Enumerar amenazas</a:t>
            </a:r>
          </a:p>
          <a:p>
            <a:pPr lvl="1"/>
            <a:r>
              <a:rPr lang="es-ES" dirty="0"/>
              <a:t>Medidas mitigadoras</a:t>
            </a:r>
          </a:p>
          <a:p>
            <a:pPr lvl="1"/>
            <a:r>
              <a:rPr lang="es-ES" dirty="0"/>
              <a:t>Validación</a:t>
            </a:r>
          </a:p>
          <a:p>
            <a:pPr lvl="1"/>
            <a:endParaRPr lang="es-ES" dirty="0"/>
          </a:p>
          <a:p>
            <a:pPr lvl="1"/>
            <a:endParaRPr lang="es-ES" sz="2400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63318"/>
            <a:ext cx="2088232" cy="167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659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1341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05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733800" y="3657600"/>
            <a:ext cx="15240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 Service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553200" y="3429000"/>
            <a:ext cx="1524000" cy="12954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Database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5410200"/>
            <a:ext cx="15240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Authentication / Authorization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3800" y="1905000"/>
            <a:ext cx="15240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33600" y="3810000"/>
            <a:ext cx="1219200" cy="6096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486400" y="3810000"/>
            <a:ext cx="914400" cy="6096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4229100" y="2933701"/>
            <a:ext cx="533400" cy="6096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4229100" y="4762500"/>
            <a:ext cx="533400" cy="6096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1600200" y="2667000"/>
            <a:ext cx="457200" cy="304800"/>
          </a:xfrm>
          <a:prstGeom prst="wedgeRectCallout">
            <a:avLst>
              <a:gd name="adj1" fmla="val 41667"/>
              <a:gd name="adj2" fmla="val 87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2667000" y="2590800"/>
            <a:ext cx="457200" cy="304800"/>
          </a:xfrm>
          <a:prstGeom prst="wedgeRectCallout">
            <a:avLst>
              <a:gd name="adj1" fmla="val 41667"/>
              <a:gd name="adj2" fmla="val 87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6324600" y="2590800"/>
            <a:ext cx="457200" cy="304800"/>
          </a:xfrm>
          <a:prstGeom prst="wedgeRectCallout">
            <a:avLst>
              <a:gd name="adj1" fmla="val -31250"/>
              <a:gd name="adj2" fmla="val 968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5410200" y="2514600"/>
            <a:ext cx="457200" cy="304800"/>
          </a:xfrm>
          <a:prstGeom prst="wedgeRectCallout">
            <a:avLst>
              <a:gd name="adj1" fmla="val 0"/>
              <a:gd name="adj2" fmla="val 1281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</a:t>
            </a:r>
          </a:p>
        </p:txBody>
      </p:sp>
      <p:sp>
        <p:nvSpPr>
          <p:cNvPr id="32" name="Rectangular Callout 31"/>
          <p:cNvSpPr/>
          <p:nvPr/>
        </p:nvSpPr>
        <p:spPr>
          <a:xfrm>
            <a:off x="3962400" y="2514600"/>
            <a:ext cx="457200" cy="304800"/>
          </a:xfrm>
          <a:prstGeom prst="wedgeRectCallout">
            <a:avLst>
              <a:gd name="adj1" fmla="val 77084"/>
              <a:gd name="adj2" fmla="val 1031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7772400" y="2590800"/>
            <a:ext cx="457200" cy="304800"/>
          </a:xfrm>
          <a:prstGeom prst="wedgeRectCallout">
            <a:avLst>
              <a:gd name="adj1" fmla="val -595833"/>
              <a:gd name="adj2" fmla="val 7843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72400" y="2438400"/>
            <a:ext cx="381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3"/>
                </a:solidFill>
                <a:latin typeface="Arial" charset="0"/>
                <a:sym typeface="Wingdings"/>
              </a:rPr>
              <a:t></a:t>
            </a:r>
            <a:endParaRPr lang="en-US" sz="3200" b="1" dirty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85800"/>
          </a:xfrm>
        </p:spPr>
        <p:txBody>
          <a:bodyPr/>
          <a:lstStyle/>
          <a:p>
            <a:r>
              <a:rPr lang="es-ES" dirty="0"/>
              <a:t>Modelo de amenazas</a:t>
            </a:r>
          </a:p>
        </p:txBody>
      </p:sp>
    </p:spTree>
    <p:extLst>
      <p:ext uri="{BB962C8B-B14F-4D97-AF65-F5344CB8AC3E}">
        <p14:creationId xmlns:p14="http://schemas.microsoft.com/office/powerpoint/2010/main" val="3492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2" grpId="0" animBg="1"/>
      <p:bldP spid="23" grpId="0" animBg="1"/>
      <p:bldP spid="25" grpId="0" animBg="1"/>
      <p:bldP spid="26" grpId="0" animBg="1"/>
      <p:bldP spid="32" grpId="0" animBg="1"/>
      <p:bldP spid="24" grpId="0" animBg="1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amenazas</a:t>
            </a:r>
          </a:p>
        </p:txBody>
      </p:sp>
      <p:sp>
        <p:nvSpPr>
          <p:cNvPr id="14" name="1 Marcador de contenido"/>
          <p:cNvSpPr txBox="1">
            <a:spLocks/>
          </p:cNvSpPr>
          <p:nvPr/>
        </p:nvSpPr>
        <p:spPr>
          <a:xfrm>
            <a:off x="609600" y="1752600"/>
            <a:ext cx="7562799" cy="44127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Diagrama </a:t>
            </a:r>
          </a:p>
          <a:p>
            <a:pPr lvl="1"/>
            <a:r>
              <a:rPr lang="es-ES" dirty="0"/>
              <a:t>Modelar la aplicación con un diagrama de flujo de datos para conducir el análisis de amenazas.</a:t>
            </a:r>
          </a:p>
          <a:p>
            <a:r>
              <a:rPr lang="es-ES" dirty="0"/>
              <a:t>Diagramas de flujos de datos (DFD)</a:t>
            </a:r>
          </a:p>
          <a:p>
            <a:pPr lvl="1"/>
            <a:r>
              <a:rPr lang="es-ES" dirty="0"/>
              <a:t>Ampliamente utilizado y fácil comprensión</a:t>
            </a:r>
          </a:p>
          <a:p>
            <a:pPr lvl="1"/>
            <a:r>
              <a:rPr lang="es-ES" dirty="0"/>
              <a:t>La mayoría de los ataques se basan en los datos que fluyen a través de una aplicación</a:t>
            </a:r>
          </a:p>
          <a:p>
            <a:r>
              <a:rPr lang="es-ES" dirty="0"/>
              <a:t>Identificar los limites de confianza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515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amenazas</a:t>
            </a:r>
          </a:p>
        </p:txBody>
      </p:sp>
      <p:sp>
        <p:nvSpPr>
          <p:cNvPr id="14" name="1 Marcador de contenido"/>
          <p:cNvSpPr txBox="1">
            <a:spLocks/>
          </p:cNvSpPr>
          <p:nvPr/>
        </p:nvSpPr>
        <p:spPr>
          <a:xfrm>
            <a:off x="609600" y="1752600"/>
            <a:ext cx="92235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Elementos de un diagrama 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91276"/>
              </p:ext>
            </p:extLst>
          </p:nvPr>
        </p:nvGraphicFramePr>
        <p:xfrm>
          <a:off x="1043608" y="2420888"/>
          <a:ext cx="7848600" cy="32941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Elemento</a:t>
                      </a:r>
                      <a:endParaRPr kumimoji="0" lang="es-ES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Figura</a:t>
                      </a:r>
                      <a:endParaRPr kumimoji="0" lang="es-ES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Descripción</a:t>
                      </a:r>
                      <a:endParaRPr kumimoji="0" lang="es-ES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Entidad externa</a:t>
                      </a: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Cualquier entidad que no este bajo el control de la aplicación (personas, sistemas externos, ...)</a:t>
                      </a: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Proceso</a:t>
                      </a: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Código, tanto nativo (C/C++) como administrado (JAVA/.NET)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Almacén de datos</a:t>
                      </a: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Datos en reposo, tales como claves de registro o bases de datos</a:t>
                      </a: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Flujo de datos</a:t>
                      </a: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Como fluyen los datos entre elementos, tales como llamadas a funciones y comunicaciones a través de red</a:t>
                      </a: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Limites de confianza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Punto dentro de la aplicación en el que los flujos de datos pasan de un nivel de confianza a otro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7"/>
          <p:cNvSpPr/>
          <p:nvPr/>
        </p:nvSpPr>
        <p:spPr>
          <a:xfrm>
            <a:off x="3203848" y="2924944"/>
            <a:ext cx="1066800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Oval 22"/>
          <p:cNvSpPr/>
          <p:nvPr/>
        </p:nvSpPr>
        <p:spPr>
          <a:xfrm>
            <a:off x="3394348" y="3485399"/>
            <a:ext cx="685800" cy="5486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3165748" y="4265930"/>
            <a:ext cx="1143000" cy="243840"/>
            <a:chOff x="2743200" y="3962400"/>
            <a:chExt cx="1143000" cy="304800"/>
          </a:xfrm>
        </p:grpSpPr>
        <p:cxnSp>
          <p:nvCxnSpPr>
            <p:cNvPr id="11" name="Straight Connector 20"/>
            <p:cNvCxnSpPr/>
            <p:nvPr/>
          </p:nvCxnSpPr>
          <p:spPr>
            <a:xfrm>
              <a:off x="2743200" y="3962400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8"/>
          <p:cNvSpPr/>
          <p:nvPr/>
        </p:nvSpPr>
        <p:spPr>
          <a:xfrm rot="19075897">
            <a:off x="2782487" y="4877171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7" name="Straight Connector 6"/>
          <p:cNvCxnSpPr/>
          <p:nvPr/>
        </p:nvCxnSpPr>
        <p:spPr>
          <a:xfrm>
            <a:off x="3203848" y="5343896"/>
            <a:ext cx="792088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2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amenazas</a:t>
            </a:r>
          </a:p>
        </p:txBody>
      </p:sp>
      <p:sp>
        <p:nvSpPr>
          <p:cNvPr id="14" name="1 Marcador de contenido"/>
          <p:cNvSpPr txBox="1">
            <a:spLocks/>
          </p:cNvSpPr>
          <p:nvPr/>
        </p:nvSpPr>
        <p:spPr>
          <a:xfrm>
            <a:off x="609600" y="1752600"/>
            <a:ext cx="7850832" cy="426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Enumeración de amenazas</a:t>
            </a:r>
          </a:p>
          <a:p>
            <a:pPr lvl="1"/>
            <a:r>
              <a:rPr lang="es-ES" dirty="0"/>
              <a:t>Identificar las amenazas para cada elemento del diagrama de flujo de datos.</a:t>
            </a:r>
          </a:p>
          <a:p>
            <a:r>
              <a:rPr lang="es-ES" dirty="0"/>
              <a:t>Analizar las amenazas</a:t>
            </a:r>
          </a:p>
          <a:p>
            <a:pPr lvl="1"/>
            <a:r>
              <a:rPr lang="es-ES" dirty="0"/>
              <a:t>Usando STRIDE</a:t>
            </a:r>
          </a:p>
          <a:p>
            <a:pPr lvl="1"/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MSRC (Microsoft Security Response Center) y CVE (Common Vulnerability and Exposures) 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7816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amenazas</a:t>
            </a:r>
          </a:p>
        </p:txBody>
      </p:sp>
      <p:sp>
        <p:nvSpPr>
          <p:cNvPr id="14" name="1 Marcador de contenido"/>
          <p:cNvSpPr txBox="1">
            <a:spLocks/>
          </p:cNvSpPr>
          <p:nvPr/>
        </p:nvSpPr>
        <p:spPr>
          <a:xfrm>
            <a:off x="609600" y="1752600"/>
            <a:ext cx="92235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Tipos de amenazas STRIDE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370044"/>
              </p:ext>
            </p:extLst>
          </p:nvPr>
        </p:nvGraphicFramePr>
        <p:xfrm>
          <a:off x="899592" y="2348880"/>
          <a:ext cx="7696199" cy="32547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5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noProof="0" dirty="0">
                          <a:latin typeface="+mn-lt"/>
                          <a:ea typeface="Times New Roman"/>
                          <a:cs typeface="Times New Roman"/>
                        </a:rPr>
                        <a:t>Propiedad deseada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noProof="0" dirty="0">
                          <a:latin typeface="+mn-lt"/>
                          <a:ea typeface="Times New Roman"/>
                          <a:cs typeface="Times New Roman"/>
                        </a:rPr>
                        <a:t>Amenaza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s-ES" sz="1400" b="1" noProof="0" dirty="0">
                          <a:latin typeface="+mn-lt"/>
                          <a:ea typeface="Times New Roman"/>
                          <a:cs typeface="Times New Roman"/>
                        </a:rPr>
                        <a:t>Definición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noProof="0" dirty="0">
                          <a:latin typeface="+mn-lt"/>
                          <a:ea typeface="Times New Roman"/>
                          <a:cs typeface="Times New Roman"/>
                        </a:rPr>
                        <a:t>Autenticación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b="1" noProof="0" dirty="0" err="1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s-ES" sz="1400" noProof="0" dirty="0" err="1">
                          <a:latin typeface="+mn-lt"/>
                          <a:ea typeface="Times New Roman"/>
                          <a:cs typeface="Times New Roman"/>
                        </a:rPr>
                        <a:t>poofing</a:t>
                      </a:r>
                      <a:endParaRPr lang="es-E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Hacerse pasarse por alguien o “algo”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noProof="0" dirty="0">
                          <a:latin typeface="+mn-lt"/>
                          <a:ea typeface="Times New Roman"/>
                          <a:cs typeface="Times New Roman"/>
                        </a:rPr>
                        <a:t>Integridad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b="1" noProof="0" dirty="0" err="1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s-ES" sz="1400" noProof="0" dirty="0" err="1">
                          <a:latin typeface="+mn-lt"/>
                          <a:ea typeface="Times New Roman"/>
                          <a:cs typeface="Times New Roman"/>
                        </a:rPr>
                        <a:t>ampering</a:t>
                      </a:r>
                      <a:endParaRPr lang="es-E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Modificar código o datos sin autorización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noProof="0" dirty="0">
                          <a:latin typeface="+mn-lt"/>
                          <a:ea typeface="Times New Roman"/>
                          <a:cs typeface="Times New Roman"/>
                        </a:rPr>
                        <a:t>No repudio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b="1" noProof="0" dirty="0" err="1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s-ES" sz="1400" noProof="0" dirty="0" err="1">
                          <a:latin typeface="+mn-lt"/>
                          <a:ea typeface="Times New Roman"/>
                          <a:cs typeface="Times New Roman"/>
                        </a:rPr>
                        <a:t>epudiation</a:t>
                      </a:r>
                      <a:endParaRPr lang="es-E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Posibilidad de reclamar que no se ha realizado una determinada acción sobre una aplicación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noProof="0" dirty="0">
                          <a:latin typeface="+mn-lt"/>
                          <a:ea typeface="Times New Roman"/>
                          <a:cs typeface="Times New Roman"/>
                        </a:rPr>
                        <a:t>Confidencialidad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b="1" noProof="0" dirty="0" err="1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s-ES" sz="1400" noProof="0" dirty="0" err="1">
                          <a:latin typeface="+mn-lt"/>
                          <a:ea typeface="Times New Roman"/>
                          <a:cs typeface="Times New Roman"/>
                        </a:rPr>
                        <a:t>nformation</a:t>
                      </a:r>
                      <a:r>
                        <a:rPr lang="es-ES" sz="1400" noProof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ES" sz="1400" noProof="0" dirty="0" err="1">
                          <a:latin typeface="+mn-lt"/>
                          <a:ea typeface="Times New Roman"/>
                          <a:cs typeface="Times New Roman"/>
                        </a:rPr>
                        <a:t>Disclosure</a:t>
                      </a:r>
                      <a:endParaRPr lang="es-E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Exponer información a usuarios no autorizados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noProof="0" dirty="0">
                          <a:latin typeface="+mn-lt"/>
                          <a:ea typeface="Times New Roman"/>
                          <a:cs typeface="Times New Roman"/>
                        </a:rPr>
                        <a:t>Disponibilidad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b="1" noProof="0" dirty="0" err="1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s-ES" sz="1400" noProof="0" dirty="0" err="1">
                          <a:latin typeface="+mn-lt"/>
                          <a:ea typeface="Times New Roman"/>
                          <a:cs typeface="Times New Roman"/>
                        </a:rPr>
                        <a:t>enial</a:t>
                      </a:r>
                      <a:r>
                        <a:rPr lang="es-ES" sz="1400" noProof="0" dirty="0">
                          <a:latin typeface="+mn-lt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es-ES" sz="1400" noProof="0" dirty="0" err="1">
                          <a:latin typeface="+mn-lt"/>
                          <a:ea typeface="Times New Roman"/>
                          <a:cs typeface="Times New Roman"/>
                        </a:rPr>
                        <a:t>Service</a:t>
                      </a:r>
                      <a:endParaRPr lang="es-E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s-E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Posibilidad de denegar o degradar un servicio a usuarios legítimos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8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noProof="0" dirty="0">
                          <a:latin typeface="+mn-lt"/>
                          <a:ea typeface="Times New Roman"/>
                          <a:cs typeface="Times New Roman"/>
                        </a:rPr>
                        <a:t>Autorización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ES" sz="1400" b="1" noProof="0" dirty="0" err="1">
                          <a:solidFill>
                            <a:srgbClr val="C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s-ES" sz="1400" noProof="0" dirty="0" err="1">
                          <a:latin typeface="+mn-lt"/>
                          <a:ea typeface="Times New Roman"/>
                          <a:cs typeface="Times New Roman"/>
                        </a:rPr>
                        <a:t>levation</a:t>
                      </a:r>
                      <a:r>
                        <a:rPr lang="es-ES" sz="1400" noProof="0" dirty="0">
                          <a:latin typeface="+mn-lt"/>
                          <a:ea typeface="Times New Roman"/>
                          <a:cs typeface="Times New Roman"/>
                        </a:rPr>
                        <a:t> of </a:t>
                      </a:r>
                      <a:r>
                        <a:rPr lang="es-ES" sz="1400" noProof="0" dirty="0" err="1">
                          <a:latin typeface="+mn-lt"/>
                          <a:ea typeface="Times New Roman"/>
                          <a:cs typeface="Times New Roman"/>
                        </a:rPr>
                        <a:t>Privilege</a:t>
                      </a:r>
                      <a:endParaRPr lang="es-ES" sz="1400" noProof="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Posibilidad de que un usuario eleve sus privilegios en una aplicación sin autorización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9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amenazas</a:t>
            </a:r>
          </a:p>
        </p:txBody>
      </p:sp>
      <p:sp>
        <p:nvSpPr>
          <p:cNvPr id="14" name="1 Marcador de contenido"/>
          <p:cNvSpPr txBox="1">
            <a:spLocks/>
          </p:cNvSpPr>
          <p:nvPr/>
        </p:nvSpPr>
        <p:spPr>
          <a:xfrm>
            <a:off x="609600" y="1752600"/>
            <a:ext cx="92235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Matriz STRIDE/Diagrama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89524"/>
              </p:ext>
            </p:extLst>
          </p:nvPr>
        </p:nvGraphicFramePr>
        <p:xfrm>
          <a:off x="937592" y="2399273"/>
          <a:ext cx="71628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Element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External entity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Store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528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Flow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  <a:sym typeface="Webdings"/>
                        </a:rPr>
                        <a:t>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40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amenazas</a:t>
            </a:r>
          </a:p>
        </p:txBody>
      </p:sp>
      <p:sp>
        <p:nvSpPr>
          <p:cNvPr id="14" name="1 Marcador de contenido"/>
          <p:cNvSpPr txBox="1">
            <a:spLocks/>
          </p:cNvSpPr>
          <p:nvPr/>
        </p:nvSpPr>
        <p:spPr>
          <a:xfrm>
            <a:off x="609600" y="1752601"/>
            <a:ext cx="7850831" cy="4268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Mitigación</a:t>
            </a:r>
          </a:p>
          <a:p>
            <a:pPr lvl="1"/>
            <a:r>
              <a:rPr lang="es-ES" dirty="0"/>
              <a:t>Como hacer frente a las amenazas identificadas.</a:t>
            </a:r>
          </a:p>
          <a:p>
            <a:r>
              <a:rPr lang="es-ES" dirty="0"/>
              <a:t>Enfoques</a:t>
            </a:r>
          </a:p>
          <a:p>
            <a:pPr lvl="1"/>
            <a:r>
              <a:rPr lang="es-ES" dirty="0"/>
              <a:t>Rediseñar</a:t>
            </a:r>
          </a:p>
          <a:p>
            <a:pPr lvl="1"/>
            <a:r>
              <a:rPr lang="es-ES" dirty="0"/>
              <a:t>Utilizar mitigaciones estándar</a:t>
            </a:r>
          </a:p>
          <a:p>
            <a:pPr lvl="1"/>
            <a:r>
              <a:rPr lang="es-ES" dirty="0"/>
              <a:t>Utilizar mitigaciones únicas</a:t>
            </a:r>
          </a:p>
          <a:p>
            <a:pPr lvl="1"/>
            <a:r>
              <a:rPr lang="es-ES" dirty="0"/>
              <a:t>Aceptar el riesgo en conformidad con las políticas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618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amenazas</a:t>
            </a:r>
          </a:p>
        </p:txBody>
      </p:sp>
      <p:sp>
        <p:nvSpPr>
          <p:cNvPr id="14" name="1 Marcador de contenido"/>
          <p:cNvSpPr txBox="1">
            <a:spLocks/>
          </p:cNvSpPr>
          <p:nvPr/>
        </p:nvSpPr>
        <p:spPr>
          <a:xfrm>
            <a:off x="609600" y="1752600"/>
            <a:ext cx="92235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Ejemplos conocidos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  <p:graphicFrame>
        <p:nvGraphicFramePr>
          <p:cNvPr id="7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057075"/>
              </p:ext>
            </p:extLst>
          </p:nvPr>
        </p:nvGraphicFramePr>
        <p:xfrm>
          <a:off x="1035496" y="2348881"/>
          <a:ext cx="5840760" cy="3642515"/>
        </p:xfrm>
        <a:graphic>
          <a:graphicData uri="http://schemas.openxmlformats.org/drawingml/2006/table">
            <a:tbl>
              <a:tblPr/>
              <a:tblGrid>
                <a:gridCol w="1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Amenaza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Ejemplos de mitigaciones estándar</a:t>
                      </a:r>
                      <a:endParaRPr kumimoji="0" lang="es-ES" sz="1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Spoofing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Times New Roman" pitchFamily="18" charset="0"/>
                        </a:rPr>
                        <a:t>Windows authentication (NTLM)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Kerberos authentication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Digitally signed packets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Hashes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Tampering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ACLs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Digital signatures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Message Authentication Codes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Repudiation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Strong Authentication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Secure logging and auditing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Information Disclosure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Encryption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ACLs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Denial of Service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Filtering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Quotas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High availability designs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Elevation of Privilege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Group or role membership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Input validation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6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Consultative</a:t>
            </a:r>
            <a:r>
              <a:rPr lang="es-ES" dirty="0"/>
              <a:t> </a:t>
            </a:r>
            <a:r>
              <a:rPr lang="es-ES" dirty="0" err="1"/>
              <a:t>Objectire</a:t>
            </a:r>
            <a:r>
              <a:rPr lang="es-ES" dirty="0"/>
              <a:t> </a:t>
            </a:r>
            <a:r>
              <a:rPr lang="es-ES" dirty="0" err="1"/>
              <a:t>Risk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  <a:p>
            <a:r>
              <a:rPr lang="es-ES" dirty="0"/>
              <a:t>Unión europea</a:t>
            </a:r>
          </a:p>
          <a:p>
            <a:r>
              <a:rPr lang="es-ES" dirty="0"/>
              <a:t>Basada en modelos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CORAS</a:t>
            </a:r>
          </a:p>
        </p:txBody>
      </p:sp>
      <p:pic>
        <p:nvPicPr>
          <p:cNvPr id="2052" name="Picture 4" descr="http://www.rasenproject.eu/wp-content/uploads/2015/02/CORA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6571841" cy="19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06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922357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amenazas</a:t>
            </a:r>
          </a:p>
        </p:txBody>
      </p:sp>
      <p:sp>
        <p:nvSpPr>
          <p:cNvPr id="14" name="1 Marcador de contenido"/>
          <p:cNvSpPr txBox="1">
            <a:spLocks/>
          </p:cNvSpPr>
          <p:nvPr/>
        </p:nvSpPr>
        <p:spPr>
          <a:xfrm>
            <a:off x="609600" y="1752601"/>
            <a:ext cx="7740925" cy="39086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Validación</a:t>
            </a:r>
          </a:p>
          <a:p>
            <a:pPr lvl="1"/>
            <a:r>
              <a:rPr lang="es-ES" dirty="0"/>
              <a:t>Asegurar que el modelo de amenazas refleja con precisión el diseño de la aplicación.</a:t>
            </a:r>
          </a:p>
          <a:p>
            <a:r>
              <a:rPr lang="es-ES" dirty="0"/>
              <a:t>Validar</a:t>
            </a:r>
          </a:p>
          <a:p>
            <a:pPr lvl="1"/>
            <a:r>
              <a:rPr lang="es-ES" dirty="0"/>
              <a:t>El modelo</a:t>
            </a:r>
          </a:p>
          <a:p>
            <a:pPr lvl="1"/>
            <a:r>
              <a:rPr lang="es-ES" dirty="0"/>
              <a:t>La enumeración de amenazas</a:t>
            </a:r>
          </a:p>
          <a:p>
            <a:pPr lvl="1"/>
            <a:r>
              <a:rPr lang="es-ES" dirty="0"/>
              <a:t>Las mitigaciones</a:t>
            </a:r>
          </a:p>
          <a:p>
            <a:pPr lvl="1"/>
            <a:r>
              <a:rPr lang="es-ES" dirty="0"/>
              <a:t>Los supuestos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947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Threat Modeling Tool</a:t>
            </a:r>
          </a:p>
        </p:txBody>
      </p:sp>
      <p:pic>
        <p:nvPicPr>
          <p:cNvPr id="1026" name="Picture 2" descr="Resultado de imagen de threat modeling tool 2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650387" cy="44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3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/>
              <a:t>D</a:t>
            </a:r>
            <a:r>
              <a:rPr lang="es-ES_tradnl" sz="3600" b="1" dirty="0"/>
              <a:t>iseño Seguro</a:t>
            </a:r>
            <a:endParaRPr lang="en-US" sz="3600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ES" b="1" dirty="0"/>
              <a:t>Las aplicaciones mas seguras comienzan con un diseño seguro</a:t>
            </a:r>
          </a:p>
          <a:p>
            <a:r>
              <a:rPr lang="es-ES" dirty="0"/>
              <a:t>Principios básicos en SDL:</a:t>
            </a:r>
          </a:p>
          <a:p>
            <a:pPr lvl="1"/>
            <a:r>
              <a:rPr lang="es-ES" dirty="0"/>
              <a:t>Reducción de la superficie de ataque</a:t>
            </a:r>
          </a:p>
          <a:p>
            <a:pPr lvl="1"/>
            <a:r>
              <a:rPr lang="es-ES" dirty="0"/>
              <a:t>Privacidad básica</a:t>
            </a:r>
          </a:p>
          <a:p>
            <a:pPr lvl="1"/>
            <a:r>
              <a:rPr lang="es-ES" dirty="0"/>
              <a:t>El modelado de amenazas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Defensa en profundidad</a:t>
            </a:r>
          </a:p>
          <a:p>
            <a:pPr lvl="1"/>
            <a:r>
              <a:rPr lang="es-ES" dirty="0"/>
              <a:t>Privilegios mínimos</a:t>
            </a:r>
          </a:p>
          <a:p>
            <a:pPr lvl="1"/>
            <a:r>
              <a:rPr lang="es-ES" dirty="0"/>
              <a:t>Configuración segura por defecto</a:t>
            </a:r>
          </a:p>
        </p:txBody>
      </p:sp>
    </p:spTree>
    <p:extLst>
      <p:ext uri="{BB962C8B-B14F-4D97-AF65-F5344CB8AC3E}">
        <p14:creationId xmlns:p14="http://schemas.microsoft.com/office/powerpoint/2010/main" val="2557493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3200" b="1" dirty="0"/>
              <a:t>Defensa en profundidad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sz="2800" dirty="0"/>
              <a:t>Asumir que el Software y Hardware fallará en algún momento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Aplicaciones de confianza: Características y mecanismos de seguridad y privacidad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La mayoría de las aplicaciones de hoy en día pueden verse comprometidas solo con que una línea de defensa se vea rota.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Defensa en profundidad: Si una capa de defensa es rota, que otras capas de defensa proporcionen protección adicional a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76593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11" descr="C:\Documents and Settings\EclipSec Kevin Lam\Local Settings\Temporary Internet Files\Content.IE5\E18JIVYJ\MCj0431622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6670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ight Arrow 27"/>
          <p:cNvSpPr/>
          <p:nvPr/>
        </p:nvSpPr>
        <p:spPr>
          <a:xfrm>
            <a:off x="3200400" y="3429000"/>
            <a:ext cx="22098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219200" y="3429000"/>
            <a:ext cx="9906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Explosion 2 15"/>
          <p:cNvSpPr/>
          <p:nvPr/>
        </p:nvSpPr>
        <p:spPr>
          <a:xfrm>
            <a:off x="6629400" y="2667000"/>
            <a:ext cx="2514600" cy="2209800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Defensa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profundidad</a:t>
            </a:r>
            <a:endParaRPr lang="en-US" b="1" dirty="0"/>
          </a:p>
        </p:txBody>
      </p:sp>
      <p:pic>
        <p:nvPicPr>
          <p:cNvPr id="22541" name="Picture 6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8194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8" descr="C:\Documents and Settings\EclipSec Kevin Lam\Local Settings\Temporary Internet Files\Content.IE5\8HEAQRDI\MCj0434845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27051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ight Arrow 22"/>
          <p:cNvSpPr/>
          <p:nvPr/>
        </p:nvSpPr>
        <p:spPr>
          <a:xfrm>
            <a:off x="3200400" y="3429000"/>
            <a:ext cx="40386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962400" y="2895600"/>
            <a:ext cx="762000" cy="1524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8115837">
            <a:off x="3104370" y="4203649"/>
            <a:ext cx="2514776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800600" y="2895600"/>
            <a:ext cx="762000" cy="1524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638800" y="2895600"/>
            <a:ext cx="762000" cy="1524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/>
              <a:t>D</a:t>
            </a:r>
            <a:r>
              <a:rPr lang="es-ES_tradnl" sz="3600" b="1" dirty="0"/>
              <a:t>iseño Seguro</a:t>
            </a:r>
            <a:endParaRPr lang="en-US" sz="3600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ES" b="1" dirty="0"/>
              <a:t>Las aplicaciones mas seguras comienzan con un diseño seguro</a:t>
            </a:r>
          </a:p>
          <a:p>
            <a:r>
              <a:rPr lang="es-ES" dirty="0"/>
              <a:t>Principios básicos en SDL:</a:t>
            </a:r>
          </a:p>
          <a:p>
            <a:pPr lvl="1"/>
            <a:r>
              <a:rPr lang="es-ES" dirty="0"/>
              <a:t>Reducción de la superficie de ataque</a:t>
            </a:r>
          </a:p>
          <a:p>
            <a:pPr lvl="1"/>
            <a:r>
              <a:rPr lang="es-ES" dirty="0"/>
              <a:t>Privacidad básica</a:t>
            </a:r>
          </a:p>
          <a:p>
            <a:pPr lvl="1"/>
            <a:r>
              <a:rPr lang="es-ES" dirty="0"/>
              <a:t>El modelado de amenazas</a:t>
            </a:r>
          </a:p>
          <a:p>
            <a:pPr lvl="1"/>
            <a:r>
              <a:rPr lang="es-ES" dirty="0"/>
              <a:t>Defensa en profundidad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Privilegios mínimos</a:t>
            </a:r>
          </a:p>
          <a:p>
            <a:pPr lvl="1"/>
            <a:r>
              <a:rPr lang="es-ES" dirty="0"/>
              <a:t>Configuración segura por defecto</a:t>
            </a:r>
          </a:p>
        </p:txBody>
      </p:sp>
    </p:spTree>
    <p:extLst>
      <p:ext uri="{BB962C8B-B14F-4D97-AF65-F5344CB8AC3E}">
        <p14:creationId xmlns:p14="http://schemas.microsoft.com/office/powerpoint/2010/main" val="2557493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 err="1"/>
              <a:t>Menor</a:t>
            </a:r>
            <a:r>
              <a:rPr lang="en-US" sz="4400" b="1" dirty="0"/>
              <a:t> </a:t>
            </a:r>
            <a:r>
              <a:rPr lang="en-US" sz="4400" b="1" dirty="0" err="1"/>
              <a:t>privilegio</a:t>
            </a:r>
            <a:endParaRPr lang="en-US" sz="4400" b="1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dirty="0"/>
              <a:t>Asumir que todas las aplicaciones puedes y se verán comprometidas</a:t>
            </a:r>
          </a:p>
          <a:p>
            <a:pPr eaLnBrk="1" hangingPunct="1"/>
            <a:r>
              <a:rPr lang="es-ES" dirty="0"/>
              <a:t>Menor privilegio: Si una aplicación es comprometida, entonces el daño potencial que el usuario malintencionado puede inferir es contenido y minimizado</a:t>
            </a:r>
          </a:p>
        </p:txBody>
      </p:sp>
    </p:spTree>
    <p:extLst>
      <p:ext uri="{BB962C8B-B14F-4D97-AF65-F5344CB8AC3E}">
        <p14:creationId xmlns:p14="http://schemas.microsoft.com/office/powerpoint/2010/main" val="11583761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plosion 2 6"/>
          <p:cNvSpPr/>
          <p:nvPr/>
        </p:nvSpPr>
        <p:spPr>
          <a:xfrm>
            <a:off x="5486400" y="2133600"/>
            <a:ext cx="2590800" cy="2209800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Menor</a:t>
            </a:r>
            <a:r>
              <a:rPr lang="en-US" b="1" dirty="0"/>
              <a:t> </a:t>
            </a:r>
            <a:r>
              <a:rPr lang="en-US" b="1" dirty="0" err="1"/>
              <a:t>Privilegio</a:t>
            </a:r>
            <a:endParaRPr lang="en-US" b="1" dirty="0"/>
          </a:p>
        </p:txBody>
      </p:sp>
      <p:pic>
        <p:nvPicPr>
          <p:cNvPr id="24582" name="Picture 6" descr="C:\Documents and Settings\EclipSec Kevin Lam\Local Settings\Temporary Internet Files\Content.IE5\OVSPOLA5\MCj0432610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8" descr="C:\Documents and Settings\EclipSec Kevin Lam\Local Settings\Temporary Internet Files\Content.IE5\8HEAQRDI\MCj0434845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0" y="2209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2590800" y="2895600"/>
            <a:ext cx="28194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62600" y="2057400"/>
            <a:ext cx="2057400" cy="205740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62600" y="16002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LOCAL SYSTEM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62600" y="1600200"/>
            <a:ext cx="205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NON-ADMIN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05000" y="4495800"/>
            <a:ext cx="2667000" cy="2209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u="sng" dirty="0"/>
              <a:t>ADMIN / SYSTEM LEVEL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b="1" dirty="0"/>
              <a:t> Leer ficheros de usuarios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b="1" dirty="0"/>
              <a:t>Cambiar contraseñas de usuarios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b="1" dirty="0"/>
              <a:t> Descargar ficheros maliciosos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b="1" dirty="0"/>
              <a:t> Cualquier cosa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00600" y="4495800"/>
            <a:ext cx="2667000" cy="2209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/>
              <a:t>NON-ADMIN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dirty="0"/>
              <a:t> </a:t>
            </a:r>
            <a:r>
              <a:rPr lang="es-ES" sz="1600" b="1" strike="sngStrike" dirty="0"/>
              <a:t>Leer ficheros de usuarios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b="1" strike="sngStrike" dirty="0"/>
              <a:t> Cambiar contraseñas del sistema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b="1" strike="sngStrike" dirty="0"/>
              <a:t>Descargar ficheros maliciosos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600" b="1" dirty="0"/>
              <a:t>Capacidades limitadas</a:t>
            </a:r>
          </a:p>
        </p:txBody>
      </p:sp>
      <p:pic>
        <p:nvPicPr>
          <p:cNvPr id="6146" name="Picture 2" descr="C:\Documents and Settings\EclipSec Kevin Lam\Local Settings\Temporary Internet Files\Content.IE5\CXYLYNYF\MCj0432601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4191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2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400" b="1" dirty="0"/>
              <a:t>Menor privilegio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dirty="0"/>
              <a:t>Evalúa la aplicación y piensa en lo mínimo</a:t>
            </a:r>
          </a:p>
          <a:p>
            <a:pPr eaLnBrk="1" hangingPunct="1"/>
            <a:r>
              <a:rPr lang="es-ES" dirty="0"/>
              <a:t>¿Cual es el nivel de acceso mínimo que su aplicación requiere para llevar a cabo sus funciones?</a:t>
            </a:r>
          </a:p>
          <a:p>
            <a:pPr eaLnBrk="1" hangingPunct="1"/>
            <a:r>
              <a:rPr lang="es-ES" dirty="0"/>
              <a:t>Elevar los privilegios solo cuando sea necesarios, y luego liberar esos privilegios elevados cuando sus objetivo ha sido satisfecho</a:t>
            </a:r>
          </a:p>
        </p:txBody>
      </p:sp>
    </p:spTree>
    <p:extLst>
      <p:ext uri="{BB962C8B-B14F-4D97-AF65-F5344CB8AC3E}">
        <p14:creationId xmlns:p14="http://schemas.microsoft.com/office/powerpoint/2010/main" val="2610401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3600" dirty="0"/>
              <a:t>D</a:t>
            </a:r>
            <a:r>
              <a:rPr lang="es-ES_tradnl" sz="3600" b="1" dirty="0"/>
              <a:t>iseño Seguro</a:t>
            </a:r>
            <a:endParaRPr lang="en-US" sz="3600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ES" b="1" dirty="0"/>
              <a:t>Las aplicaciones mas seguras comienzan con un diseño seguro</a:t>
            </a:r>
          </a:p>
          <a:p>
            <a:r>
              <a:rPr lang="es-ES" dirty="0"/>
              <a:t>Principios básicos en SDL:</a:t>
            </a:r>
          </a:p>
          <a:p>
            <a:pPr lvl="1"/>
            <a:r>
              <a:rPr lang="es-ES" dirty="0"/>
              <a:t>Reducción de la superficie de ataque</a:t>
            </a:r>
          </a:p>
          <a:p>
            <a:pPr lvl="1"/>
            <a:r>
              <a:rPr lang="es-ES" dirty="0"/>
              <a:t>Privacidad básica</a:t>
            </a:r>
          </a:p>
          <a:p>
            <a:pPr lvl="1"/>
            <a:r>
              <a:rPr lang="es-ES" dirty="0"/>
              <a:t>El modelado de amenazas</a:t>
            </a:r>
          </a:p>
          <a:p>
            <a:pPr lvl="1"/>
            <a:r>
              <a:rPr lang="es-ES" dirty="0"/>
              <a:t>Defensa en profundidad</a:t>
            </a:r>
          </a:p>
          <a:p>
            <a:pPr lvl="1"/>
            <a:r>
              <a:rPr lang="es-ES" dirty="0"/>
              <a:t>Privilegios mínimos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Configuración segura por defecto</a:t>
            </a:r>
          </a:p>
        </p:txBody>
      </p:sp>
    </p:spTree>
    <p:extLst>
      <p:ext uri="{BB962C8B-B14F-4D97-AF65-F5344CB8AC3E}">
        <p14:creationId xmlns:p14="http://schemas.microsoft.com/office/powerpoint/2010/main" val="255749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Code review</a:t>
            </a:r>
          </a:p>
          <a:p>
            <a:r>
              <a:rPr lang="en-US" sz="2000" dirty="0"/>
              <a:t>Architectural risk analysis</a:t>
            </a:r>
          </a:p>
          <a:p>
            <a:r>
              <a:rPr lang="en-US" sz="2000" dirty="0"/>
              <a:t>Penetration testing</a:t>
            </a:r>
          </a:p>
          <a:p>
            <a:r>
              <a:rPr lang="en-US" sz="2000" dirty="0"/>
              <a:t>Risk-based security tests</a:t>
            </a:r>
          </a:p>
          <a:p>
            <a:r>
              <a:rPr lang="en-US" sz="2000" dirty="0"/>
              <a:t>Abuse cases</a:t>
            </a:r>
          </a:p>
          <a:p>
            <a:r>
              <a:rPr lang="en-US" sz="2000" dirty="0"/>
              <a:t>Security requirements</a:t>
            </a:r>
          </a:p>
          <a:p>
            <a:r>
              <a:rPr lang="en-US" sz="2000" dirty="0"/>
              <a:t>Security operations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Seven</a:t>
            </a:r>
            <a:r>
              <a:rPr lang="es-ES" dirty="0"/>
              <a:t> </a:t>
            </a:r>
            <a:r>
              <a:rPr lang="es-ES" dirty="0" err="1"/>
              <a:t>Touchpoints</a:t>
            </a:r>
            <a:endParaRPr lang="es-ES" dirty="0"/>
          </a:p>
        </p:txBody>
      </p:sp>
      <p:pic>
        <p:nvPicPr>
          <p:cNvPr id="3074" name="Picture 2" descr="Seven Touchpoints for Software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30" y="2708920"/>
            <a:ext cx="53530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660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3600" b="1" dirty="0"/>
              <a:t>Seguro por defecto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s-ES" b="1" dirty="0"/>
              <a:t>Seguro por defecto: Implementar aplicaciones en las configuraciones por defecto mas seguras de forma predeterminada</a:t>
            </a:r>
          </a:p>
          <a:p>
            <a:pPr eaLnBrk="1" hangingPunct="1"/>
            <a:r>
              <a:rPr lang="es-ES" dirty="0"/>
              <a:t>Ayuda a garantizar mejor que los clientes obtienen una experiencia mas segura nada mas comenzar, sin requerir una configuración exhaustiva</a:t>
            </a:r>
          </a:p>
          <a:p>
            <a:pPr eaLnBrk="1" hangingPunct="1"/>
            <a:r>
              <a:rPr lang="es-ES" b="1" dirty="0"/>
              <a:t>Es responsabilidad del usuario reducir los niveles de seguridad y privacidad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1776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Seguro por defecto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54793"/>
              </p:ext>
            </p:extLst>
          </p:nvPr>
        </p:nvGraphicFramePr>
        <p:xfrm>
          <a:off x="755576" y="2060848"/>
          <a:ext cx="7467600" cy="339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1" noProof="0" dirty="0"/>
                        <a:t>Componentes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b="1" noProof="0" dirty="0"/>
                        <a:t>Principio</a:t>
                      </a:r>
                      <a:r>
                        <a:rPr lang="es-ES" sz="2400" b="1" baseline="0" noProof="0" dirty="0"/>
                        <a:t> por defecto</a:t>
                      </a:r>
                      <a:endParaRPr lang="es-ES" sz="2400" b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Firewall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Firewall activado por</a:t>
                      </a:r>
                      <a:r>
                        <a:rPr lang="es-ES" baseline="0" noProof="0" dirty="0"/>
                        <a:t> defecto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SSL Socket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Requiere TLS 1.0/1.1/1.2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Los</a:t>
                      </a:r>
                      <a:r>
                        <a:rPr lang="es-ES" baseline="0" noProof="0" dirty="0"/>
                        <a:t> usuarios pueden acceder de forma anónima o autenticados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La aplicación</a:t>
                      </a:r>
                      <a:r>
                        <a:rPr lang="es-ES" baseline="0" noProof="0" dirty="0"/>
                        <a:t> requiere sesiones de usuarios autenticados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Se puede forzar</a:t>
                      </a:r>
                      <a:r>
                        <a:rPr lang="es-ES" baseline="0" noProof="0" dirty="0"/>
                        <a:t> l</a:t>
                      </a:r>
                      <a:r>
                        <a:rPr lang="es-ES" noProof="0" dirty="0"/>
                        <a:t>a complejidad de las contraseñas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La complejidad de contraseñas es</a:t>
                      </a:r>
                      <a:r>
                        <a:rPr lang="es-ES" baseline="0" noProof="0" dirty="0"/>
                        <a:t> obligatoria por defecto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/>
                        <a:t>Las contraseñas de</a:t>
                      </a:r>
                      <a:r>
                        <a:rPr lang="es-ES" baseline="0" noProof="0" dirty="0"/>
                        <a:t> los usuarios se pueden almacenar en texto plano o </a:t>
                      </a:r>
                      <a:r>
                        <a:rPr lang="es-ES" baseline="0" noProof="0" dirty="0" err="1"/>
                        <a:t>hasheadas</a:t>
                      </a:r>
                      <a:endParaRPr lang="es-E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s-ES" noProof="0" dirty="0"/>
                        <a:t>La contraseñas de los usuarios se almacenar </a:t>
                      </a:r>
                      <a:r>
                        <a:rPr lang="es-ES" noProof="0" dirty="0" err="1"/>
                        <a:t>hasheadas</a:t>
                      </a:r>
                      <a:r>
                        <a:rPr lang="es-ES" noProof="0" dirty="0"/>
                        <a:t> por defecto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651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b="1"/>
              <a:t>Microsoft Security Development Lifecycle (SDL)</a:t>
            </a:r>
            <a:endParaRPr lang="es-E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Requisitos para la entrega de Software seguro: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5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Compromiso ejecutivo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SDL política obligatoria en Microsoft desde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Tecnología y procesos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Educación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Responsabilidad</a:t>
              </a:r>
              <a:endParaRPr lang="es-ES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-128"/>
              </a:endParaRP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Las mejoras de proceso en curso 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 Ciclo de 6 meses</a:t>
            </a:r>
          </a:p>
        </p:txBody>
      </p:sp>
      <p:graphicFrame>
        <p:nvGraphicFramePr>
          <p:cNvPr id="18" name="Diagram 16"/>
          <p:cNvGraphicFramePr/>
          <p:nvPr>
            <p:extLst>
              <p:ext uri="{D42A27DB-BD31-4B8C-83A1-F6EECF244321}">
                <p14:modId xmlns:p14="http://schemas.microsoft.com/office/powerpoint/2010/main" val="329247905"/>
              </p:ext>
            </p:extLst>
          </p:nvPr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8864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Implementación segura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Solo hay dos tipos de cuestiones de seguridad: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s-ES" dirty="0"/>
              <a:t>Validación de entrada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s-ES" dirty="0"/>
              <a:t>Todo lo demás</a:t>
            </a:r>
          </a:p>
        </p:txBody>
      </p:sp>
    </p:spTree>
    <p:extLst>
      <p:ext uri="{BB962C8B-B14F-4D97-AF65-F5344CB8AC3E}">
        <p14:creationId xmlns:p14="http://schemas.microsoft.com/office/powerpoint/2010/main" val="2367742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/>
              <a:t>Validación de entrada</a:t>
            </a:r>
            <a:endParaRPr lang="es-ES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s-ES" dirty="0"/>
              <a:t>“Toda entrada es maliciosa, hasta que se demuestre lo contrario”</a:t>
            </a:r>
          </a:p>
          <a:p>
            <a:pPr eaLnBrk="1" hangingPunct="1"/>
            <a:r>
              <a:rPr lang="es-ES" dirty="0"/>
              <a:t>Validar todas las entradas que cruzan los limites de confianza</a:t>
            </a:r>
          </a:p>
          <a:p>
            <a:pPr eaLnBrk="1" hangingPunct="1"/>
            <a:r>
              <a:rPr lang="es-ES" dirty="0"/>
              <a:t>Validar las entradas contra los datos esperados:</a:t>
            </a:r>
          </a:p>
          <a:p>
            <a:pPr lvl="1" eaLnBrk="1" hangingPunct="1"/>
            <a:r>
              <a:rPr lang="es-ES" dirty="0"/>
              <a:t>Formato</a:t>
            </a:r>
          </a:p>
          <a:p>
            <a:pPr lvl="1" eaLnBrk="1" hangingPunct="1"/>
            <a:r>
              <a:rPr lang="es-ES" dirty="0"/>
              <a:t>Longitud</a:t>
            </a:r>
          </a:p>
          <a:p>
            <a:pPr lvl="1" eaLnBrk="1" hangingPunct="1"/>
            <a:r>
              <a:rPr lang="es-ES" dirty="0"/>
              <a:t>Tipo</a:t>
            </a:r>
          </a:p>
          <a:p>
            <a:pPr lvl="1" eaLnBrk="1" hangingPunct="1"/>
            <a:r>
              <a:rPr lang="es-ES" dirty="0"/>
              <a:t>Rango</a:t>
            </a:r>
          </a:p>
        </p:txBody>
      </p:sp>
    </p:spTree>
    <p:extLst>
      <p:ext uri="{BB962C8B-B14F-4D97-AF65-F5344CB8AC3E}">
        <p14:creationId xmlns:p14="http://schemas.microsoft.com/office/powerpoint/2010/main" val="25954041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Buffer </a:t>
            </a:r>
            <a:r>
              <a:rPr lang="es-ES_tradnl" dirty="0" err="1"/>
              <a:t>Overflows</a:t>
            </a:r>
            <a:endParaRPr lang="es-ES_tradnl" dirty="0"/>
          </a:p>
          <a:p>
            <a:r>
              <a:rPr lang="es-ES_tradnl" b="0" dirty="0"/>
              <a:t>Problemas de canonización</a:t>
            </a:r>
          </a:p>
          <a:p>
            <a:r>
              <a:rPr lang="es-ES_tradnl" b="0" dirty="0"/>
              <a:t>Cross-</a:t>
            </a:r>
            <a:r>
              <a:rPr lang="es-ES_tradnl" b="0" dirty="0" err="1"/>
              <a:t>Site</a:t>
            </a:r>
            <a:r>
              <a:rPr lang="es-ES_tradnl" b="0" dirty="0"/>
              <a:t> Scripting (XSS)</a:t>
            </a:r>
          </a:p>
          <a:p>
            <a:r>
              <a:rPr lang="es-ES_tradnl" b="0" dirty="0"/>
              <a:t>SQL-</a:t>
            </a:r>
            <a:r>
              <a:rPr lang="es-ES_tradnl" b="0" dirty="0" err="1"/>
              <a:t>Injection</a:t>
            </a:r>
            <a:endParaRPr lang="es-ES_tradnl" b="0" dirty="0"/>
          </a:p>
          <a:p>
            <a:r>
              <a:rPr lang="es-ES_tradnl" b="0" dirty="0"/>
              <a:t>Debilidades criptográficas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Problemas comunes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8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Buffer Overflows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s-ES" b="1" dirty="0"/>
              <a:t>Desbordamiento de Buffer: </a:t>
            </a:r>
            <a:r>
              <a:rPr lang="es-ES" b="0" dirty="0"/>
              <a:t>Ocurre cuando los datos se escriben en un buffer de destino, donde los datos que se escriben son mayores que el buffer</a:t>
            </a:r>
          </a:p>
          <a:p>
            <a:pPr eaLnBrk="1" hangingPunct="1"/>
            <a:r>
              <a:rPr lang="es-ES" b="1" dirty="0"/>
              <a:t>Mas común en aplicaciones nativas (C/C++)</a:t>
            </a:r>
          </a:p>
          <a:p>
            <a:pPr lvl="1"/>
            <a:r>
              <a:rPr lang="es-ES" dirty="0"/>
              <a:t>Raro, aunque posible en aplicaciones de código administrado .NET o JAVA)</a:t>
            </a:r>
          </a:p>
          <a:p>
            <a:pPr eaLnBrk="1" hangingPunct="1"/>
            <a:r>
              <a:rPr lang="es-ES" dirty="0"/>
              <a:t>La causa es debida a fallos en la validación de entrada</a:t>
            </a:r>
          </a:p>
          <a:p>
            <a:pPr eaLnBrk="1" hangingPunct="1"/>
            <a:r>
              <a:rPr lang="es-ES_tradnl" dirty="0"/>
              <a:t>Puede ocurrir en la pila (</a:t>
            </a:r>
            <a:r>
              <a:rPr lang="es-ES_tradnl" i="1" dirty="0" err="1"/>
              <a:t>stack</a:t>
            </a:r>
            <a:r>
              <a:rPr lang="es-ES_tradnl" dirty="0"/>
              <a:t>) y el montón (</a:t>
            </a:r>
            <a:r>
              <a:rPr lang="es-ES_tradnl" i="1" dirty="0" err="1"/>
              <a:t>heap</a:t>
            </a:r>
            <a:r>
              <a:rPr lang="es-ES_tradnl" dirty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039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 err="1"/>
              <a:t>Desbordamiento</a:t>
            </a:r>
            <a:r>
              <a:rPr lang="en-US" sz="4400" b="1" dirty="0"/>
              <a:t> </a:t>
            </a:r>
            <a:r>
              <a:rPr lang="en-US" sz="4400" b="1" dirty="0" err="1"/>
              <a:t>en</a:t>
            </a:r>
            <a:r>
              <a:rPr lang="en-US" sz="4400" b="1" dirty="0"/>
              <a:t> la pila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527425" y="4208463"/>
            <a:ext cx="4303713" cy="2070100"/>
          </a:xfrm>
          <a:prstGeom prst="rect">
            <a:avLst/>
          </a:prstGeom>
          <a:solidFill>
            <a:schemeClr val="bg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00"/>
              </a:solidFill>
              <a:latin typeface="Calibri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62000" y="2438398"/>
            <a:ext cx="5811838" cy="685800"/>
            <a:chOff x="678" y="1484"/>
            <a:chExt cx="3661" cy="432"/>
          </a:xfrm>
          <a:solidFill>
            <a:schemeClr val="bg1"/>
          </a:solidFill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8" y="1484"/>
              <a:ext cx="98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latin typeface="Lucida Sans Unicode" pitchFamily="34" charset="0"/>
                </a:rPr>
                <a:t>Buffers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65" y="1484"/>
              <a:ext cx="98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latin typeface="Lucida Sans Unicode" pitchFamily="34" charset="0"/>
                </a:rPr>
                <a:t>Other vars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 rot="5400000" flipH="1">
              <a:off x="2610" y="1525"/>
              <a:ext cx="432" cy="3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Lucida Sans Unicode" pitchFamily="34" charset="0"/>
                </a:rPr>
                <a:t>EBP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5400000" flipH="1">
              <a:off x="2962" y="1525"/>
              <a:ext cx="432" cy="3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Lucida Sans Unicode" pitchFamily="34" charset="0"/>
                </a:rPr>
                <a:t>EIP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51" y="1484"/>
              <a:ext cx="988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dirty="0">
                  <a:latin typeface="Lucida Sans Unicode" pitchFamily="34" charset="0"/>
                </a:rPr>
                <a:t>Args</a:t>
              </a:r>
            </a:p>
          </p:txBody>
        </p:sp>
      </p:grpSp>
      <p:sp>
        <p:nvSpPr>
          <p:cNvPr id="9221" name="Text Box 16"/>
          <p:cNvSpPr txBox="1">
            <a:spLocks noChangeArrowheads="1"/>
          </p:cNvSpPr>
          <p:nvPr/>
        </p:nvSpPr>
        <p:spPr bwMode="auto">
          <a:xfrm>
            <a:off x="3509963" y="4259263"/>
            <a:ext cx="3906837" cy="20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</a:rPr>
              <a:t>(char *p,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j = 0;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CFoo</a:t>
            </a:r>
            <a:r>
              <a:rPr lang="en-US" dirty="0">
                <a:latin typeface="Courier New" pitchFamily="49" charset="0"/>
              </a:rPr>
              <a:t> foo;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(*</a:t>
            </a:r>
            <a:r>
              <a:rPr lang="en-US" dirty="0" err="1">
                <a:latin typeface="Courier New" pitchFamily="49" charset="0"/>
              </a:rPr>
              <a:t>fp</a:t>
            </a:r>
            <a:r>
              <a:rPr lang="en-US" dirty="0">
                <a:latin typeface="Courier New" pitchFamily="49" charset="0"/>
              </a:rPr>
              <a:t>)(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 = &amp;</a:t>
            </a:r>
            <a:r>
              <a:rPr lang="en-US" dirty="0" err="1">
                <a:latin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</a:rPr>
              <a:t>  char b[128];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strcpy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b,p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409700" y="3144838"/>
            <a:ext cx="2451100" cy="2763837"/>
            <a:chOff x="888" y="1786"/>
            <a:chExt cx="991" cy="1718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891" y="3504"/>
              <a:ext cx="98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888" y="1786"/>
              <a:ext cx="0" cy="171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 rot="5400000">
            <a:off x="5787232" y="3158331"/>
            <a:ext cx="207962" cy="2136775"/>
            <a:chOff x="1612" y="2932"/>
            <a:chExt cx="114" cy="501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1612" y="2932"/>
              <a:ext cx="111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1615" y="3433"/>
              <a:ext cx="111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617" y="2942"/>
              <a:ext cx="0" cy="4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019425" y="3113088"/>
            <a:ext cx="815975" cy="2530475"/>
            <a:chOff x="1902" y="1766"/>
            <a:chExt cx="514" cy="1602"/>
          </a:xfrm>
        </p:grpSpPr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1910" y="3130"/>
              <a:ext cx="38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304" y="2880"/>
              <a:ext cx="112" cy="488"/>
              <a:chOff x="1736" y="2880"/>
              <a:chExt cx="112" cy="488"/>
            </a:xfrm>
          </p:grpSpPr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H="1">
                <a:off x="1736" y="2880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H="1">
                <a:off x="1736" y="3368"/>
                <a:ext cx="112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>
                <a:off x="1736" y="2880"/>
                <a:ext cx="0" cy="48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1902" y="1766"/>
              <a:ext cx="0" cy="135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5541963" y="3141663"/>
            <a:ext cx="1730375" cy="1265237"/>
            <a:chOff x="3491" y="1872"/>
            <a:chExt cx="1090" cy="797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491" y="2316"/>
              <a:ext cx="676" cy="353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pic>
          <p:nvPicPr>
            <p:cNvPr id="9261" name="Picture 38" descr="Funny Guy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05" y="1872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2468563" y="1208088"/>
            <a:ext cx="4694237" cy="1154112"/>
            <a:chOff x="1509" y="596"/>
            <a:chExt cx="2957" cy="727"/>
          </a:xfrm>
        </p:grpSpPr>
        <p:sp>
          <p:nvSpPr>
            <p:cNvPr id="9250" name="Rectangle 39"/>
            <p:cNvSpPr>
              <a:spLocks noChangeArrowheads="1"/>
            </p:cNvSpPr>
            <p:nvPr/>
          </p:nvSpPr>
          <p:spPr bwMode="auto">
            <a:xfrm>
              <a:off x="2683" y="857"/>
              <a:ext cx="967" cy="46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Function </a:t>
              </a:r>
            </a:p>
            <a:p>
              <a:r>
                <a:rPr lang="en-US" sz="1400">
                  <a:latin typeface="Calibri" pitchFamily="34" charset="0"/>
                </a:rPr>
                <a:t>return </a:t>
              </a:r>
            </a:p>
            <a:p>
              <a:r>
                <a:rPr lang="en-US" sz="1400">
                  <a:latin typeface="Calibri" pitchFamily="34" charset="0"/>
                </a:rPr>
                <a:t>address</a:t>
              </a:r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1509" y="841"/>
              <a:ext cx="989" cy="482"/>
              <a:chOff x="1238" y="819"/>
              <a:chExt cx="989" cy="482"/>
            </a:xfrm>
          </p:grpSpPr>
          <p:sp>
            <p:nvSpPr>
              <p:cNvPr id="9257" name="Text Box 45"/>
              <p:cNvSpPr txBox="1">
                <a:spLocks noChangeArrowheads="1"/>
              </p:cNvSpPr>
              <p:nvPr/>
            </p:nvSpPr>
            <p:spPr bwMode="auto">
              <a:xfrm>
                <a:off x="1238" y="819"/>
                <a:ext cx="98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alibri" pitchFamily="34" charset="0"/>
                  </a:rPr>
                  <a:t>Exception handlers</a:t>
                </a:r>
              </a:p>
            </p:txBody>
          </p:sp>
          <p:sp>
            <p:nvSpPr>
              <p:cNvPr id="9258" name="Text Box 46"/>
              <p:cNvSpPr txBox="1">
                <a:spLocks noChangeArrowheads="1"/>
              </p:cNvSpPr>
              <p:nvPr/>
            </p:nvSpPr>
            <p:spPr bwMode="auto">
              <a:xfrm>
                <a:off x="1243" y="964"/>
                <a:ext cx="92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alibri" pitchFamily="34" charset="0"/>
                  </a:rPr>
                  <a:t>Function pointers</a:t>
                </a:r>
              </a:p>
            </p:txBody>
          </p:sp>
          <p:sp>
            <p:nvSpPr>
              <p:cNvPr id="9259" name="Text Box 47"/>
              <p:cNvSpPr txBox="1">
                <a:spLocks noChangeArrowheads="1"/>
              </p:cNvSpPr>
              <p:nvPr/>
            </p:nvSpPr>
            <p:spPr bwMode="auto">
              <a:xfrm>
                <a:off x="1240" y="1109"/>
                <a:ext cx="8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Calibri" pitchFamily="34" charset="0"/>
                  </a:rPr>
                  <a:t>Virtual methods</a:t>
                </a:r>
              </a:p>
            </p:txBody>
          </p:sp>
        </p:grpSp>
        <p:grpSp>
          <p:nvGrpSpPr>
            <p:cNvPr id="10" name="Group 62"/>
            <p:cNvGrpSpPr>
              <a:grpSpLocks/>
            </p:cNvGrpSpPr>
            <p:nvPr/>
          </p:nvGrpSpPr>
          <p:grpSpPr bwMode="auto">
            <a:xfrm>
              <a:off x="1913" y="596"/>
              <a:ext cx="2553" cy="378"/>
              <a:chOff x="1913" y="596"/>
              <a:chExt cx="2553" cy="378"/>
            </a:xfrm>
          </p:grpSpPr>
          <p:sp>
            <p:nvSpPr>
              <p:cNvPr id="9253" name="Text Box 50"/>
              <p:cNvSpPr txBox="1">
                <a:spLocks noChangeArrowheads="1"/>
              </p:cNvSpPr>
              <p:nvPr/>
            </p:nvSpPr>
            <p:spPr bwMode="auto">
              <a:xfrm>
                <a:off x="3202" y="596"/>
                <a:ext cx="1264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Lucida Sans Unicode" pitchFamily="34" charset="0"/>
                  </a:rPr>
                  <a:t>All determine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Lucida Sans Unicode" pitchFamily="34" charset="0"/>
                  </a:rPr>
                  <a:t>execution flow</a:t>
                </a:r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 flipH="1">
                <a:off x="1922" y="744"/>
                <a:ext cx="1163" cy="0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43" name="Line 60"/>
              <p:cNvSpPr>
                <a:spLocks noChangeShapeType="1"/>
              </p:cNvSpPr>
              <p:nvPr/>
            </p:nvSpPr>
            <p:spPr bwMode="auto">
              <a:xfrm>
                <a:off x="1913" y="744"/>
                <a:ext cx="0" cy="104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  <p:sp>
            <p:nvSpPr>
              <p:cNvPr id="44" name="Line 61"/>
              <p:cNvSpPr>
                <a:spLocks noChangeShapeType="1"/>
              </p:cNvSpPr>
              <p:nvPr/>
            </p:nvSpPr>
            <p:spPr bwMode="auto">
              <a:xfrm>
                <a:off x="2748" y="742"/>
                <a:ext cx="0" cy="104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739775" y="2352675"/>
            <a:ext cx="4241800" cy="693738"/>
            <a:chOff x="347" y="3767"/>
            <a:chExt cx="2672" cy="437"/>
          </a:xfrm>
        </p:grpSpPr>
        <p:sp>
          <p:nvSpPr>
            <p:cNvPr id="52" name="Rectangle 69"/>
            <p:cNvSpPr>
              <a:spLocks noChangeArrowheads="1"/>
            </p:cNvSpPr>
            <p:nvPr/>
          </p:nvSpPr>
          <p:spPr bwMode="auto">
            <a:xfrm>
              <a:off x="347" y="3909"/>
              <a:ext cx="2672" cy="192"/>
            </a:xfrm>
            <a:prstGeom prst="rect">
              <a:avLst/>
            </a:prstGeom>
            <a:solidFill>
              <a:schemeClr val="hlink">
                <a:alpha val="4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endParaRPr>
            </a:p>
          </p:txBody>
        </p:sp>
        <p:pic>
          <p:nvPicPr>
            <p:cNvPr id="9244" name="Picture 70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65" y="3814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5" name="Picture 71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14" y="3891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6" name="Picture 72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96" y="3802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7" name="Picture 73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67" y="3920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8" name="Picture 74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70" y="3848"/>
              <a:ext cx="27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9" name="Picture 75" descr="ci4faj1_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34" y="3767"/>
              <a:ext cx="476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715963" y="2352675"/>
            <a:ext cx="1582737" cy="665163"/>
            <a:chOff x="437" y="1296"/>
            <a:chExt cx="997" cy="419"/>
          </a:xfrm>
        </p:grpSpPr>
        <p:pic>
          <p:nvPicPr>
            <p:cNvPr id="9239" name="Picture 77" descr="acvzqhey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7" y="1296"/>
              <a:ext cx="30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0" name="Picture 78" descr="acvzqhey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0" y="1296"/>
              <a:ext cx="30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1" name="Picture 79" descr="acvzqhey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02" y="1296"/>
              <a:ext cx="30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42" name="Picture 80" descr="acvzqhey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34" y="1296"/>
              <a:ext cx="30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64" name="AutoShape 81"/>
          <p:cNvCxnSpPr>
            <a:cxnSpLocks noChangeShapeType="1"/>
          </p:cNvCxnSpPr>
          <p:nvPr/>
        </p:nvCxnSpPr>
        <p:spPr bwMode="auto">
          <a:xfrm rot="5400000">
            <a:off x="2100262" y="1739901"/>
            <a:ext cx="131763" cy="2424112"/>
          </a:xfrm>
          <a:prstGeom prst="curvedConnector3">
            <a:avLst>
              <a:gd name="adj1" fmla="val 27228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65" name="AutoShape 82"/>
          <p:cNvCxnSpPr>
            <a:cxnSpLocks noChangeShapeType="1"/>
          </p:cNvCxnSpPr>
          <p:nvPr/>
        </p:nvCxnSpPr>
        <p:spPr bwMode="auto">
          <a:xfrm rot="-5400000" flipH="1" flipV="1">
            <a:off x="2406650" y="661988"/>
            <a:ext cx="333375" cy="3714750"/>
          </a:xfrm>
          <a:prstGeom prst="curvedConnector4">
            <a:avLst>
              <a:gd name="adj1" fmla="val -68569"/>
              <a:gd name="adj2" fmla="val 10615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66" name="Text Box 84"/>
          <p:cNvSpPr txBox="1">
            <a:spLocks noChangeArrowheads="1"/>
          </p:cNvSpPr>
          <p:nvPr/>
        </p:nvSpPr>
        <p:spPr bwMode="auto">
          <a:xfrm>
            <a:off x="6472238" y="3065463"/>
            <a:ext cx="184150" cy="36988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 rot="5400000">
            <a:off x="5373687" y="3624263"/>
            <a:ext cx="1014413" cy="1588"/>
          </a:xfrm>
          <a:prstGeom prst="line">
            <a:avLst/>
          </a:prstGeom>
          <a:ln w="12700" cap="flat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4343400" y="6019800"/>
            <a:ext cx="3962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Bad things happen if * p points to data larger than buffer b</a:t>
            </a:r>
          </a:p>
        </p:txBody>
      </p:sp>
      <p:pic>
        <p:nvPicPr>
          <p:cNvPr id="68" name="Picture 58" descr="C:\Documents and Settings\EclipSec Kevin Lam\Local Settings\Temporary Internet Files\Content.IE5\SDEXITI7\MCj04315210000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4419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70"/>
          <p:cNvGrpSpPr>
            <a:grpSpLocks/>
          </p:cNvGrpSpPr>
          <p:nvPr/>
        </p:nvGrpSpPr>
        <p:grpSpPr bwMode="auto">
          <a:xfrm>
            <a:off x="5629275" y="5257800"/>
            <a:ext cx="2905125" cy="990600"/>
            <a:chOff x="5629275" y="5257800"/>
            <a:chExt cx="2905125" cy="990457"/>
          </a:xfrm>
        </p:grpSpPr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H="1" flipV="1">
              <a:off x="5629275" y="5576842"/>
              <a:ext cx="2108200" cy="253963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pic>
          <p:nvPicPr>
            <p:cNvPr id="9238" name="Picture 63" descr="C:\Documents and Settings\EclipSec Kevin Lam\Local Settings\Temporary Internet Files\Content.IE5\OVSPOLA5\MCj04347500000[1]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543943" y="5257800"/>
              <a:ext cx="990457" cy="990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721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61030" y="3985146"/>
            <a:ext cx="3352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57200" y="5638800"/>
            <a:ext cx="2590800" cy="533400"/>
            <a:chOff x="3276600" y="5029200"/>
            <a:chExt cx="2590800" cy="533400"/>
          </a:xfrm>
        </p:grpSpPr>
        <p:sp>
          <p:nvSpPr>
            <p:cNvPr id="24" name="Rectangle 23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5029200"/>
              <a:ext cx="1524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19200" y="5257800"/>
            <a:ext cx="2897188" cy="306388"/>
            <a:chOff x="1219200" y="5257800"/>
            <a:chExt cx="2897187" cy="306388"/>
          </a:xfrm>
        </p:grpSpPr>
        <p:cxnSp>
          <p:nvCxnSpPr>
            <p:cNvPr id="28" name="Elbow Connector 27"/>
            <p:cNvCxnSpPr/>
            <p:nvPr/>
          </p:nvCxnSpPr>
          <p:spPr bwMode="auto">
            <a:xfrm flipV="1">
              <a:off x="1219200" y="5257800"/>
              <a:ext cx="2895599" cy="228600"/>
            </a:xfrm>
            <a:prstGeom prst="bentConnector3">
              <a:avLst>
                <a:gd name="adj1" fmla="val -180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 rot="5400000">
              <a:off x="3963193" y="5410994"/>
              <a:ext cx="304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rot="10800000">
            <a:off x="3200400" y="5942013"/>
            <a:ext cx="4572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0"/>
          <p:cNvSpPr txBox="1">
            <a:spLocks noChangeArrowheads="1"/>
          </p:cNvSpPr>
          <p:nvPr/>
        </p:nvSpPr>
        <p:spPr bwMode="auto">
          <a:xfrm>
            <a:off x="1143000" y="632460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#3</a:t>
            </a:r>
          </a:p>
        </p:txBody>
      </p:sp>
      <p:sp>
        <p:nvSpPr>
          <p:cNvPr id="112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/>
              <a:t>Desbordamiento</a:t>
            </a:r>
            <a:r>
              <a:rPr lang="en-US" sz="3600" b="1" dirty="0"/>
              <a:t> </a:t>
            </a:r>
            <a:r>
              <a:rPr lang="en-US" sz="3600" b="1" dirty="0" err="1"/>
              <a:t>en</a:t>
            </a:r>
            <a:r>
              <a:rPr lang="en-US" sz="3600" b="1" dirty="0"/>
              <a:t> el </a:t>
            </a:r>
            <a:r>
              <a:rPr lang="en-US" sz="3600" b="1" dirty="0" err="1"/>
              <a:t>montón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105400" y="2362200"/>
            <a:ext cx="3581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Pseudo-code For Chunk Freeing: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 = Current-&gt;FP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 = Current-&gt;BP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NextChunk-&gt;BP = PreviousChunk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PreviousChunk-&gt;FP = NextChunk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810000" y="5635625"/>
            <a:ext cx="1828800" cy="533400"/>
            <a:chOff x="3276600" y="5029200"/>
            <a:chExt cx="1828800" cy="533400"/>
          </a:xfrm>
        </p:grpSpPr>
        <p:sp>
          <p:nvSpPr>
            <p:cNvPr id="8" name="Rectangle 7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6400800" y="5635625"/>
            <a:ext cx="1828800" cy="533400"/>
            <a:chOff x="3276600" y="5029200"/>
            <a:chExt cx="1828800" cy="533400"/>
          </a:xfrm>
        </p:grpSpPr>
        <p:sp>
          <p:nvSpPr>
            <p:cNvPr id="12" name="Rectangle 11"/>
            <p:cNvSpPr/>
            <p:nvPr/>
          </p:nvSpPr>
          <p:spPr>
            <a:xfrm>
              <a:off x="38100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BP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76600" y="5029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FP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5029200"/>
              <a:ext cx="762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cxnSp>
        <p:nvCxnSpPr>
          <p:cNvPr id="15" name="Elbow Connector 14"/>
          <p:cNvCxnSpPr/>
          <p:nvPr/>
        </p:nvCxnSpPr>
        <p:spPr>
          <a:xfrm flipV="1">
            <a:off x="7237413" y="5254625"/>
            <a:ext cx="1220787" cy="230188"/>
          </a:xfrm>
          <a:prstGeom prst="bentConnector3">
            <a:avLst>
              <a:gd name="adj1" fmla="val -31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791200" y="5940425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4572000" y="5254625"/>
            <a:ext cx="2133600" cy="306388"/>
            <a:chOff x="2135188" y="6171406"/>
            <a:chExt cx="2133600" cy="305594"/>
          </a:xfrm>
        </p:grpSpPr>
        <p:cxnSp>
          <p:nvCxnSpPr>
            <p:cNvPr id="18" name="Elbow Connector 17"/>
            <p:cNvCxnSpPr/>
            <p:nvPr/>
          </p:nvCxnSpPr>
          <p:spPr>
            <a:xfrm flipV="1">
              <a:off x="2135188" y="6171406"/>
              <a:ext cx="2133600" cy="228008"/>
            </a:xfrm>
            <a:prstGeom prst="bentConnector3">
              <a:avLst>
                <a:gd name="adj1" fmla="val 98"/>
              </a:avLst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4115990" y="6324201"/>
              <a:ext cx="304010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4114800" y="6321425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#2</a:t>
            </a:r>
          </a:p>
        </p:txBody>
      </p:sp>
      <p:sp>
        <p:nvSpPr>
          <p:cNvPr id="21" name="TextBox 26"/>
          <p:cNvSpPr txBox="1">
            <a:spLocks noChangeArrowheads="1"/>
          </p:cNvSpPr>
          <p:nvPr/>
        </p:nvSpPr>
        <p:spPr bwMode="auto">
          <a:xfrm>
            <a:off x="6705600" y="6318250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Chunk #1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0904" y="4907507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00200" y="5715000"/>
            <a:ext cx="1371600" cy="3810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AA(32 times)AA </a:t>
            </a:r>
          </a:p>
        </p:txBody>
      </p:sp>
      <p:sp>
        <p:nvSpPr>
          <p:cNvPr id="37" name="Explosion 1 36"/>
          <p:cNvSpPr/>
          <p:nvPr/>
        </p:nvSpPr>
        <p:spPr>
          <a:xfrm>
            <a:off x="3429000" y="5410200"/>
            <a:ext cx="990600" cy="9906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38" name="Explosion 1 37"/>
          <p:cNvSpPr/>
          <p:nvPr/>
        </p:nvSpPr>
        <p:spPr>
          <a:xfrm>
            <a:off x="4114800" y="5410200"/>
            <a:ext cx="990600" cy="9906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AAAA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00800" y="2743200"/>
            <a:ext cx="12192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81800" y="3048000"/>
            <a:ext cx="12192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181600" y="3581400"/>
            <a:ext cx="10668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00" y="3581400"/>
            <a:ext cx="1371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AAAA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22860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b="1" dirty="0">
                <a:latin typeface="+mn-lt"/>
              </a:rPr>
              <a:t>/* UNSAFE Function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void UnsafeFunction(char * str)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/* Allocate 32 bytes heap space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char * Buffer = (char *)malloc(32);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/* Copy str into Buffer */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	strcpy(Buffer,str);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latin typeface="+mn-lt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5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4" grpId="0"/>
      <p:bldP spid="5" grpId="0" animBg="1"/>
      <p:bldP spid="20" grpId="0"/>
      <p:bldP spid="21" grpId="0"/>
      <p:bldP spid="35" grpId="0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Remedios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7824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62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Patrocinado por el ministerio de defensa de USA</a:t>
            </a:r>
          </a:p>
          <a:p>
            <a:r>
              <a:rPr lang="es-ES" dirty="0"/>
              <a:t>CMMI para el Desarrollo:</a:t>
            </a:r>
          </a:p>
          <a:p>
            <a:pPr lvl="1"/>
            <a:r>
              <a:rPr lang="es-ES" dirty="0"/>
              <a:t>CMMI-DEV o CMMI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s-ES" dirty="0"/>
          </a:p>
          <a:p>
            <a:pPr lvl="1"/>
            <a:r>
              <a:rPr lang="es-ES" dirty="0"/>
              <a:t>Versión 1.2 liberada en agosto de 2006</a:t>
            </a:r>
          </a:p>
          <a:p>
            <a:pPr lvl="1"/>
            <a:r>
              <a:rPr lang="es-ES" dirty="0"/>
              <a:t>Se tratan procesos de desarrollo de productos y servicios.</a:t>
            </a:r>
          </a:p>
          <a:p>
            <a:r>
              <a:rPr lang="es-ES" dirty="0"/>
              <a:t>CMMI para la adquisición:</a:t>
            </a:r>
          </a:p>
          <a:p>
            <a:pPr lvl="1"/>
            <a:r>
              <a:rPr lang="es-ES" dirty="0"/>
              <a:t>CMMI-ACQ o CMMI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Acquisition</a:t>
            </a:r>
            <a:endParaRPr lang="es-ES" dirty="0"/>
          </a:p>
          <a:p>
            <a:pPr lvl="1"/>
            <a:r>
              <a:rPr lang="es-ES" dirty="0"/>
              <a:t>Versión 1.2 liberada en noviembre de 2007</a:t>
            </a:r>
          </a:p>
          <a:p>
            <a:pPr lvl="1"/>
            <a:r>
              <a:rPr lang="es-ES" dirty="0"/>
              <a:t>Se tratan la gestión de la cadena de suministro, adquisición y contratación externa en los procesos del gobierno y la industria.</a:t>
            </a:r>
          </a:p>
          <a:p>
            <a:r>
              <a:rPr lang="es-ES" dirty="0"/>
              <a:t>CMMI</a:t>
            </a:r>
          </a:p>
          <a:p>
            <a:pPr lvl="1"/>
            <a:r>
              <a:rPr lang="es-ES" dirty="0"/>
              <a:t>CMMI-SVC o CMMI </a:t>
            </a:r>
            <a:r>
              <a:rPr lang="es-ES" dirty="0" err="1"/>
              <a:t>for</a:t>
            </a:r>
            <a:r>
              <a:rPr lang="es-ES" dirty="0"/>
              <a:t> Services</a:t>
            </a:r>
          </a:p>
          <a:p>
            <a:pPr lvl="1"/>
            <a:r>
              <a:rPr lang="es-ES" dirty="0"/>
              <a:t>Cubre todas las actividades que requieren gestionar, establecer y entregar Servicio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CMMI</a:t>
            </a:r>
            <a:endParaRPr lang="es-ES" sz="66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80" y="10197"/>
            <a:ext cx="2775423" cy="39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85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err="1"/>
              <a:t>Protecciones</a:t>
            </a:r>
            <a:r>
              <a:rPr lang="en-US" sz="3600" b="1" dirty="0"/>
              <a:t> de la </a:t>
            </a:r>
            <a:r>
              <a:rPr lang="en-US" sz="3600" b="1" dirty="0" err="1"/>
              <a:t>plataforma</a:t>
            </a:r>
            <a:endParaRPr lang="en-US" sz="3600" b="1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sistemas operativos y procesadores modernos implementan protecciones contra buffer </a:t>
            </a:r>
            <a:r>
              <a:rPr lang="es-ES" dirty="0" err="1"/>
              <a:t>overflow</a:t>
            </a:r>
            <a:endParaRPr lang="es-ES" dirty="0"/>
          </a:p>
          <a:p>
            <a:pPr lvl="1"/>
            <a:r>
              <a:rPr lang="es-ES" dirty="0" err="1"/>
              <a:t>Address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 </a:t>
            </a:r>
            <a:r>
              <a:rPr lang="es-ES" dirty="0" err="1"/>
              <a:t>Randomization</a:t>
            </a:r>
            <a:r>
              <a:rPr lang="es-ES" dirty="0"/>
              <a:t> (ASLR)</a:t>
            </a:r>
          </a:p>
          <a:p>
            <a:pPr lvl="1"/>
            <a:r>
              <a:rPr lang="es-ES" dirty="0"/>
              <a:t>Data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(DEP) </a:t>
            </a:r>
          </a:p>
          <a:p>
            <a:r>
              <a:rPr lang="es-ES" dirty="0"/>
              <a:t>Sin embargo, ninguno de ellos nos mantiene totalmente a salvo</a:t>
            </a:r>
          </a:p>
          <a:p>
            <a:pPr lvl="1"/>
            <a:r>
              <a:rPr lang="es-ES" dirty="0"/>
              <a:t>Los desarrolladores deben seguir practicas de desarrollo de código seguro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212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dirty="0"/>
              <a:t>Buffer </a:t>
            </a:r>
            <a:r>
              <a:rPr lang="es-ES_tradnl" b="0" dirty="0" err="1"/>
              <a:t>Overflows</a:t>
            </a:r>
            <a:endParaRPr lang="es-ES_tradnl" b="0" dirty="0"/>
          </a:p>
          <a:p>
            <a:r>
              <a:rPr lang="es-ES_tradnl" dirty="0"/>
              <a:t>Problemas de canonización</a:t>
            </a:r>
          </a:p>
          <a:p>
            <a:r>
              <a:rPr lang="es-ES_tradnl" b="0" dirty="0"/>
              <a:t>Cross-</a:t>
            </a:r>
            <a:r>
              <a:rPr lang="es-ES_tradnl" b="0" dirty="0" err="1"/>
              <a:t>Site</a:t>
            </a:r>
            <a:r>
              <a:rPr lang="es-ES_tradnl" b="0" dirty="0"/>
              <a:t> Scripting (XSS)</a:t>
            </a:r>
          </a:p>
          <a:p>
            <a:r>
              <a:rPr lang="es-ES_tradnl" b="0" dirty="0"/>
              <a:t>SQL-</a:t>
            </a:r>
            <a:r>
              <a:rPr lang="es-ES_tradnl" b="0" dirty="0" err="1"/>
              <a:t>Injection</a:t>
            </a:r>
            <a:endParaRPr lang="es-ES_tradnl" b="0" dirty="0"/>
          </a:p>
          <a:p>
            <a:r>
              <a:rPr lang="es-ES_tradnl" b="0" dirty="0"/>
              <a:t>Debilidades criptográficas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Problemas comunes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73210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b="1" dirty="0"/>
              <a:t>Problemas de canonización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ES" dirty="0"/>
              <a:t>Los datos pueden ser representados de diferentes formas, pero tienen el mismo significado</a:t>
            </a:r>
          </a:p>
          <a:p>
            <a:pPr eaLnBrk="1" hangingPunct="1"/>
            <a:r>
              <a:rPr lang="es-ES" b="1" dirty="0"/>
              <a:t>Problemas de canonización: Suceden cuando los controles de seguridad buscan una forma del dato pero el que realmente utiliza la aplicaci</a:t>
            </a:r>
            <a:r>
              <a:rPr lang="es-ES" dirty="0"/>
              <a:t>ón</a:t>
            </a:r>
          </a:p>
          <a:p>
            <a:pPr eaLnBrk="1" hangingPunct="1"/>
            <a:r>
              <a:rPr lang="es-ES" dirty="0"/>
              <a:t>Utilizado por usuarios maliciosos para evadir controles de seguridad débiles</a:t>
            </a:r>
          </a:p>
        </p:txBody>
      </p:sp>
    </p:spTree>
    <p:extLst>
      <p:ext uri="{BB962C8B-B14F-4D97-AF65-F5344CB8AC3E}">
        <p14:creationId xmlns:p14="http://schemas.microsoft.com/office/powerpoint/2010/main" val="2032686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/>
              <a:t>Ejemplo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362200" y="1295400"/>
            <a:ext cx="45720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</a:rPr>
              <a:t>SecretFile.txt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</a:rPr>
              <a:t>SecretFile.txt.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</a:rPr>
              <a:t>Secret~1.txt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</a:rPr>
              <a:t>SecretFile.txt::$Data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4400" y="3657600"/>
            <a:ext cx="6172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System.Console.ReadLine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FileName.ToLower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().Equals(“secretfile.txt”))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// deny access to file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// grant access to file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4648200"/>
            <a:ext cx="26670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tx1"/>
                </a:solidFill>
              </a:rPr>
              <a:t>¿</a:t>
            </a:r>
            <a:r>
              <a:rPr lang="es-ES" i="1" dirty="0">
                <a:solidFill>
                  <a:schemeClr val="tx1"/>
                </a:solidFill>
              </a:rPr>
              <a:t>Qué sucede sin un usuario especifica </a:t>
            </a:r>
            <a:r>
              <a:rPr lang="en-US" i="1" dirty="0">
                <a:solidFill>
                  <a:schemeClr val="tx1"/>
                </a:solidFill>
              </a:rPr>
              <a:t>“Secret~1.txt” or “SecretFile.txt::$Data”?</a:t>
            </a:r>
          </a:p>
        </p:txBody>
      </p:sp>
    </p:spTree>
    <p:extLst>
      <p:ext uri="{BB962C8B-B14F-4D97-AF65-F5344CB8AC3E}">
        <p14:creationId xmlns:p14="http://schemas.microsoft.com/office/powerpoint/2010/main" val="8440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Soluciones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/>
              <a:t>Comprender la forma final de los datos y asegurar que los controles de seguridad se realizan sobre esa forma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/>
              <a:t>Evitar la toma de decisiones de seguridad basada en cadenas en la medida de los posible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/>
              <a:t>Si es necesario, utilizar expresiones regulares para restringir lo que esta permitido en esa cadena y validarla en la forma canónica</a:t>
            </a:r>
          </a:p>
        </p:txBody>
      </p:sp>
    </p:spTree>
    <p:extLst>
      <p:ext uri="{BB962C8B-B14F-4D97-AF65-F5344CB8AC3E}">
        <p14:creationId xmlns:p14="http://schemas.microsoft.com/office/powerpoint/2010/main" val="21440097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0" dirty="0"/>
              <a:t>Buffer </a:t>
            </a:r>
            <a:r>
              <a:rPr lang="es-ES_tradnl" b="0" dirty="0" err="1"/>
              <a:t>Overflows</a:t>
            </a:r>
            <a:endParaRPr lang="es-ES_tradnl" b="0" dirty="0"/>
          </a:p>
          <a:p>
            <a:r>
              <a:rPr lang="es-ES_tradnl" b="0" dirty="0"/>
              <a:t>Problemas de canonización</a:t>
            </a:r>
          </a:p>
          <a:p>
            <a:r>
              <a:rPr lang="es-ES_tradnl" dirty="0"/>
              <a:t>Cross-</a:t>
            </a:r>
            <a:r>
              <a:rPr lang="es-ES_tradnl" dirty="0" err="1"/>
              <a:t>Site</a:t>
            </a:r>
            <a:r>
              <a:rPr lang="es-ES_tradnl" dirty="0"/>
              <a:t> Scripting (XSS)</a:t>
            </a:r>
          </a:p>
          <a:p>
            <a:r>
              <a:rPr lang="es-ES_tradnl" b="0" dirty="0"/>
              <a:t>SQL-</a:t>
            </a:r>
            <a:r>
              <a:rPr lang="es-ES_tradnl" b="0" dirty="0" err="1"/>
              <a:t>Injection</a:t>
            </a:r>
            <a:endParaRPr lang="es-ES_tradnl" b="0" dirty="0"/>
          </a:p>
          <a:p>
            <a:r>
              <a:rPr lang="es-ES_tradnl" b="0" dirty="0"/>
              <a:t>Debilidades criptográficas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Problemas comunes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6830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Cross-Site Scripting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s-ES" sz="2800" b="1" dirty="0"/>
              <a:t>Cross-</a:t>
            </a:r>
            <a:r>
              <a:rPr lang="es-ES" sz="2800" b="1" dirty="0" err="1"/>
              <a:t>Site</a:t>
            </a:r>
            <a:r>
              <a:rPr lang="es-ES" sz="2800" b="1" dirty="0"/>
              <a:t> Scripting (XSS):</a:t>
            </a:r>
            <a:r>
              <a:rPr lang="es-ES" sz="2800" dirty="0"/>
              <a:t> Ocurre cuando una aplicación lee los datos del usuario, y las incluye en la respuesta Web sin codificar o validar la entrada</a:t>
            </a:r>
          </a:p>
          <a:p>
            <a:r>
              <a:rPr lang="es-ES" sz="2800" dirty="0"/>
              <a:t>Vulnerabilidades comunes que hacen que las aplicaciones basadas en Web sean susceptibles a ataques </a:t>
            </a:r>
            <a:r>
              <a:rPr lang="es-ES" sz="2800" dirty="0" err="1"/>
              <a:t>cross-site</a:t>
            </a:r>
            <a:r>
              <a:rPr lang="es-ES" sz="2800" dirty="0"/>
              <a:t> scripting::</a:t>
            </a:r>
          </a:p>
          <a:p>
            <a:pPr lvl="1"/>
            <a:r>
              <a:rPr lang="es-ES_tradnl" sz="2400" dirty="0"/>
              <a:t>Validación de entrada incorrecta</a:t>
            </a:r>
          </a:p>
          <a:p>
            <a:pPr lvl="1"/>
            <a:r>
              <a:rPr lang="es-ES_tradnl" sz="2400" dirty="0"/>
              <a:t>Fallos en la codificación de la salida</a:t>
            </a:r>
          </a:p>
          <a:p>
            <a:pPr lvl="1"/>
            <a:r>
              <a:rPr lang="es-ES_tradnl" sz="2400" dirty="0"/>
              <a:t>Confiar en datos de recursos compartidos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05951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/>
              <a:t>Tipos</a:t>
            </a:r>
            <a:r>
              <a:rPr lang="en-US" sz="3600" b="1" dirty="0"/>
              <a:t> de Cross-Site Scripting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Los ataques XSS se clasifican en dos tipos principales:</a:t>
            </a:r>
          </a:p>
          <a:p>
            <a:pPr lvl="1"/>
            <a:r>
              <a:rPr lang="es-ES" b="1" dirty="0"/>
              <a:t>No Persistente</a:t>
            </a:r>
            <a:endParaRPr lang="es-ES" dirty="0"/>
          </a:p>
          <a:p>
            <a:pPr lvl="2"/>
            <a:r>
              <a:rPr lang="es-ES_tradnl" dirty="0"/>
              <a:t>Referido habitualmente como </a:t>
            </a:r>
            <a:r>
              <a:rPr lang="es-ES_tradnl" dirty="0" err="1"/>
              <a:t>cross-site</a:t>
            </a:r>
            <a:r>
              <a:rPr lang="es-ES_tradnl" dirty="0"/>
              <a:t> scripting reflejado</a:t>
            </a:r>
            <a:endParaRPr lang="es-ES" dirty="0"/>
          </a:p>
          <a:p>
            <a:pPr lvl="2"/>
            <a:r>
              <a:rPr lang="es-ES_tradnl" dirty="0"/>
              <a:t>Requiere de ingeniería social</a:t>
            </a:r>
            <a:endParaRPr lang="es-ES" dirty="0"/>
          </a:p>
          <a:p>
            <a:pPr lvl="2">
              <a:buFont typeface="Arial" charset="0"/>
              <a:buNone/>
            </a:pPr>
            <a:endParaRPr lang="es-ES" dirty="0"/>
          </a:p>
          <a:p>
            <a:pPr lvl="1"/>
            <a:r>
              <a:rPr lang="es-ES" b="1" dirty="0"/>
              <a:t>Persistente</a:t>
            </a:r>
          </a:p>
          <a:p>
            <a:pPr lvl="2"/>
            <a:r>
              <a:rPr lang="es-ES_tradnl" dirty="0"/>
              <a:t>Referido habitualmente como </a:t>
            </a:r>
            <a:r>
              <a:rPr lang="es-ES_tradnl" dirty="0" err="1"/>
              <a:t>cross-site</a:t>
            </a:r>
            <a:r>
              <a:rPr lang="es-ES_tradnl" dirty="0"/>
              <a:t> scripting almacenado</a:t>
            </a:r>
            <a:endParaRPr lang="es-ES" dirty="0"/>
          </a:p>
          <a:p>
            <a:pPr lvl="2"/>
            <a:r>
              <a:rPr lang="es-ES_tradnl" dirty="0"/>
              <a:t>Un ataque puede afectar a múltiples usuarios</a:t>
            </a:r>
            <a:endParaRPr lang="es-ES" dirty="0"/>
          </a:p>
          <a:p>
            <a:pPr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69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xplosion 1 20"/>
          <p:cNvSpPr/>
          <p:nvPr/>
        </p:nvSpPr>
        <p:spPr>
          <a:xfrm>
            <a:off x="3505200" y="4648200"/>
            <a:ext cx="2209800" cy="1981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XSS No </a:t>
            </a:r>
            <a:r>
              <a:rPr lang="en-US" b="1" dirty="0" err="1"/>
              <a:t>Persistente</a:t>
            </a:r>
            <a:endParaRPr lang="en-US" b="1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4964113"/>
            <a:ext cx="1828800" cy="1741487"/>
            <a:chOff x="457200" y="4495800"/>
            <a:chExt cx="1752600" cy="1664732"/>
          </a:xfrm>
        </p:grpSpPr>
        <p:pic>
          <p:nvPicPr>
            <p:cNvPr id="9243" name="Picture 4" descr="C:\Documents and Settings\EclipSec Kevin Lam\Local Settings\Temporary Internet Files\Content.IE5\7GP0ZCDB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4495800"/>
              <a:ext cx="1236662" cy="123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4" name="TextBox 9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752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Malicious User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57600" y="4953000"/>
            <a:ext cx="1752600" cy="1741488"/>
            <a:chOff x="3581400" y="4495800"/>
            <a:chExt cx="1752600" cy="1664732"/>
          </a:xfrm>
        </p:grpSpPr>
        <p:pic>
          <p:nvPicPr>
            <p:cNvPr id="9241" name="Picture 5" descr="C:\Documents and Settings\EclipSec Kevin Lam\Local Settings\Temporary Internet Files\Content.IE5\T2NQ0G1O\MCj0432625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86200" y="4495800"/>
              <a:ext cx="1143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2" name="TextBox 12"/>
            <p:cNvSpPr txBox="1">
              <a:spLocks noChangeArrowheads="1"/>
            </p:cNvSpPr>
            <p:nvPr/>
          </p:nvSpPr>
          <p:spPr bwMode="auto">
            <a:xfrm>
              <a:off x="3581400" y="5791200"/>
              <a:ext cx="1752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User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133600" y="5410200"/>
            <a:ext cx="18288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9" descr="C:\Documents and Settings\EclipSec Kevin Lam\Local Settings\Temporary Internet Files\Content.IE5\T2NQ0G1O\MCj0432627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52578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ular Callout 15"/>
          <p:cNvSpPr/>
          <p:nvPr/>
        </p:nvSpPr>
        <p:spPr>
          <a:xfrm>
            <a:off x="1828800" y="3352800"/>
            <a:ext cx="3429000" cy="1295400"/>
          </a:xfrm>
          <a:prstGeom prst="wedgeRectCallout">
            <a:avLst>
              <a:gd name="adj1" fmla="val -19129"/>
              <a:gd name="adj2" fmla="val 754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Congratulations!  You won a prize, please 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click here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claim your prize!</a:t>
            </a:r>
          </a:p>
        </p:txBody>
      </p:sp>
      <p:sp>
        <p:nvSpPr>
          <p:cNvPr id="17" name="Up Arrow 16"/>
          <p:cNvSpPr/>
          <p:nvPr/>
        </p:nvSpPr>
        <p:spPr>
          <a:xfrm>
            <a:off x="4191000" y="3276600"/>
            <a:ext cx="533400" cy="15240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4191000" y="3352800"/>
            <a:ext cx="533400" cy="14478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5257800" y="2819400"/>
            <a:ext cx="2667000" cy="2057400"/>
          </a:xfrm>
          <a:prstGeom prst="wedgeRectCallout">
            <a:avLst>
              <a:gd name="adj1" fmla="val -64293"/>
              <a:gd name="adj2" fmla="val 206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&lt;html&gt;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&lt;head&gt;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&lt;title&gt;Hello&lt;/title&gt;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&lt;/head&gt;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&lt;body&gt;</a:t>
            </a:r>
          </a:p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</a:rPr>
              <a:t>[malicious code]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&lt;/body&gt;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105400" y="3352800"/>
            <a:ext cx="2819400" cy="1295400"/>
          </a:xfrm>
          <a:prstGeom prst="wedgeRectCallout">
            <a:avLst>
              <a:gd name="adj1" fmla="val -62858"/>
              <a:gd name="adj2" fmla="val 227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http://www.contoso.com?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id=</a:t>
            </a:r>
            <a:r>
              <a:rPr lang="en-US" b="1" dirty="0">
                <a:solidFill>
                  <a:srgbClr val="FF0000"/>
                </a:solidFill>
              </a:rPr>
              <a:t>[malicious code]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810000" y="1752600"/>
            <a:ext cx="1447800" cy="1512888"/>
            <a:chOff x="3810000" y="1752600"/>
            <a:chExt cx="1447800" cy="1512332"/>
          </a:xfrm>
        </p:grpSpPr>
        <p:pic>
          <p:nvPicPr>
            <p:cNvPr id="9239" name="Picture 6" descr="C:\Documents and Settings\EclipSec Kevin Lam\Local Settings\Temporary Internet Files\Content.IE5\7GP0ZCDB\MCj04247700000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38600" y="1752600"/>
              <a:ext cx="885341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0" name="TextBox 21"/>
            <p:cNvSpPr txBox="1">
              <a:spLocks noChangeArrowheads="1"/>
            </p:cNvSpPr>
            <p:nvPr/>
          </p:nvSpPr>
          <p:spPr bwMode="auto">
            <a:xfrm>
              <a:off x="3810000" y="2895600"/>
              <a:ext cx="1447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0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 animBg="1"/>
      <p:bldP spid="18" grpId="0" animBg="1"/>
      <p:bldP spid="18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ular Callout 43"/>
          <p:cNvSpPr/>
          <p:nvPr/>
        </p:nvSpPr>
        <p:spPr>
          <a:xfrm>
            <a:off x="5181600" y="3352800"/>
            <a:ext cx="2590800" cy="1447800"/>
          </a:xfrm>
          <a:prstGeom prst="wedgeRectCallout">
            <a:avLst>
              <a:gd name="adj1" fmla="val -20306"/>
              <a:gd name="adj2" fmla="val -787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solidFill>
                  <a:schemeClr val="tx1"/>
                </a:solidFill>
              </a:rPr>
              <a:t>Blog Comment: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Hello, this article was helpful! </a:t>
            </a:r>
            <a:r>
              <a:rPr lang="en-US" b="1" dirty="0">
                <a:solidFill>
                  <a:srgbClr val="FF0000"/>
                </a:solidFill>
              </a:rPr>
              <a:t>[malicious code]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Thanks,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Kevin</a:t>
            </a:r>
          </a:p>
        </p:txBody>
      </p:sp>
      <p:sp>
        <p:nvSpPr>
          <p:cNvPr id="53" name="Explosion 1 52"/>
          <p:cNvSpPr/>
          <p:nvPr/>
        </p:nvSpPr>
        <p:spPr>
          <a:xfrm>
            <a:off x="5715000" y="4724400"/>
            <a:ext cx="1752600" cy="17526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0" name="Explosion 1 49"/>
          <p:cNvSpPr/>
          <p:nvPr/>
        </p:nvSpPr>
        <p:spPr>
          <a:xfrm>
            <a:off x="3657600" y="4724400"/>
            <a:ext cx="1981200" cy="17526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1447800" y="4572000"/>
            <a:ext cx="2209800" cy="1981200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XSS </a:t>
            </a:r>
            <a:r>
              <a:rPr lang="en-US" b="1" dirty="0" err="1"/>
              <a:t>Persistente</a:t>
            </a:r>
            <a:endParaRPr lang="en-US" b="1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1676400"/>
            <a:ext cx="1828800" cy="1741488"/>
            <a:chOff x="457200" y="4495800"/>
            <a:chExt cx="1752600" cy="1664732"/>
          </a:xfrm>
        </p:grpSpPr>
        <p:pic>
          <p:nvPicPr>
            <p:cNvPr id="10292" name="Picture 4" descr="C:\Documents and Settings\EclipSec Kevin Lam\Local Settings\Temporary Internet Files\Content.IE5\7GP0ZCDB\MCj043261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4495800"/>
              <a:ext cx="1236662" cy="123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3" name="TextBox 9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752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Malicious User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00200" y="4876800"/>
            <a:ext cx="1752600" cy="1741488"/>
            <a:chOff x="3581400" y="4495800"/>
            <a:chExt cx="1752600" cy="1664732"/>
          </a:xfrm>
        </p:grpSpPr>
        <p:pic>
          <p:nvPicPr>
            <p:cNvPr id="10290" name="Picture 5" descr="C:\Documents and Settings\EclipSec Kevin Lam\Local Settings\Temporary Internet Files\Content.IE5\T2NQ0G1O\MCj0432625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86200" y="4495800"/>
              <a:ext cx="114300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91" name="TextBox 12"/>
            <p:cNvSpPr txBox="1">
              <a:spLocks noChangeArrowheads="1"/>
            </p:cNvSpPr>
            <p:nvPr/>
          </p:nvSpPr>
          <p:spPr bwMode="auto">
            <a:xfrm>
              <a:off x="3581400" y="5791200"/>
              <a:ext cx="1752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User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057400" y="2057400"/>
            <a:ext cx="18288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953000" y="2057400"/>
            <a:ext cx="18288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696200" y="2057400"/>
            <a:ext cx="762000" cy="838200"/>
            <a:chOff x="7696200" y="2057400"/>
            <a:chExt cx="762000" cy="838200"/>
          </a:xfrm>
        </p:grpSpPr>
        <p:sp>
          <p:nvSpPr>
            <p:cNvPr id="48141" name="Document"/>
            <p:cNvSpPr>
              <a:spLocks noEditPoints="1" noChangeArrowheads="1"/>
            </p:cNvSpPr>
            <p:nvPr/>
          </p:nvSpPr>
          <p:spPr bwMode="auto">
            <a:xfrm>
              <a:off x="7696200" y="2057400"/>
              <a:ext cx="533400" cy="68580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dirty="0">
                <a:latin typeface="Arial" pitchFamily="34" charset="0"/>
              </a:endParaRPr>
            </a:p>
          </p:txBody>
        </p:sp>
        <p:pic>
          <p:nvPicPr>
            <p:cNvPr id="10289" name="Picture 12" descr="C:\Documents and Settings\EclipSec Kevin Lam\Local Settings\Temporary Internet Files\Content.IE5\T2NQ0G1O\MCj03204220000[1].wm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924800" y="2361667"/>
              <a:ext cx="533400" cy="533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705600" y="1676400"/>
            <a:ext cx="1219200" cy="1665288"/>
            <a:chOff x="6705600" y="1676400"/>
            <a:chExt cx="1219200" cy="1664732"/>
          </a:xfrm>
        </p:grpSpPr>
        <p:pic>
          <p:nvPicPr>
            <p:cNvPr id="10286" name="Picture 6" descr="C:\Documents and Settings\EclipSec Kevin Lam\Local Settings\Temporary Internet Files\Content.IE5\ZRMWDAIX\MCj04348450000[1]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05600" y="1676400"/>
              <a:ext cx="12192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7" name="TextBox 33"/>
            <p:cNvSpPr txBox="1">
              <a:spLocks noChangeArrowheads="1"/>
            </p:cNvSpPr>
            <p:nvPr/>
          </p:nvSpPr>
          <p:spPr bwMode="auto">
            <a:xfrm>
              <a:off x="6705600" y="2971800"/>
              <a:ext cx="1219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Database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3810000" y="1752600"/>
            <a:ext cx="1447800" cy="1600200"/>
            <a:chOff x="3810000" y="1752600"/>
            <a:chExt cx="1447800" cy="1600200"/>
          </a:xfrm>
        </p:grpSpPr>
        <p:pic>
          <p:nvPicPr>
            <p:cNvPr id="10284" name="Picture 6" descr="C:\Documents and Settings\EclipSec Kevin Lam\Local Settings\Temporary Internet Files\Content.IE5\7GP0ZCDB\MCj04247700000[1].wm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38600" y="1752600"/>
              <a:ext cx="885341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5" name="TextBox 36"/>
            <p:cNvSpPr txBox="1">
              <a:spLocks noChangeArrowheads="1"/>
            </p:cNvSpPr>
            <p:nvPr/>
          </p:nvSpPr>
          <p:spPr bwMode="auto">
            <a:xfrm>
              <a:off x="3810000" y="2983468"/>
              <a:ext cx="1447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Web Server</a:t>
              </a:r>
            </a:p>
          </p:txBody>
        </p:sp>
      </p:grpSp>
      <p:sp>
        <p:nvSpPr>
          <p:cNvPr id="39" name="Rectangular Callout 38"/>
          <p:cNvSpPr/>
          <p:nvPr/>
        </p:nvSpPr>
        <p:spPr>
          <a:xfrm>
            <a:off x="1828800" y="3352800"/>
            <a:ext cx="2590800" cy="1447800"/>
          </a:xfrm>
          <a:prstGeom prst="wedgeRectCallout">
            <a:avLst>
              <a:gd name="adj1" fmla="val -20306"/>
              <a:gd name="adj2" fmla="val -787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solidFill>
                  <a:schemeClr val="tx1"/>
                </a:solidFill>
              </a:rPr>
              <a:t>Blog Comment: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Hello, this article was helpful! </a:t>
            </a:r>
            <a:r>
              <a:rPr lang="en-US" b="1" dirty="0">
                <a:solidFill>
                  <a:srgbClr val="FF0000"/>
                </a:solidFill>
              </a:rPr>
              <a:t>[malicious code]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Thanks,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Kevin</a:t>
            </a:r>
          </a:p>
        </p:txBody>
      </p:sp>
      <p:sp>
        <p:nvSpPr>
          <p:cNvPr id="40" name="Right Arrow 39"/>
          <p:cNvSpPr/>
          <p:nvPr/>
        </p:nvSpPr>
        <p:spPr>
          <a:xfrm rot="18640321">
            <a:off x="2462820" y="3778250"/>
            <a:ext cx="1819042" cy="533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5" name="Left Arrow 44"/>
          <p:cNvSpPr/>
          <p:nvPr/>
        </p:nvSpPr>
        <p:spPr>
          <a:xfrm rot="18708368">
            <a:off x="2383146" y="3773683"/>
            <a:ext cx="1981200" cy="5334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4953000" y="2133600"/>
            <a:ext cx="1828800" cy="533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3" name="Left Arrow 42"/>
          <p:cNvSpPr/>
          <p:nvPr/>
        </p:nvSpPr>
        <p:spPr>
          <a:xfrm>
            <a:off x="4876800" y="2133600"/>
            <a:ext cx="1752600" cy="5334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3733800" y="4800600"/>
            <a:ext cx="1752600" cy="1757363"/>
            <a:chOff x="3733800" y="4876800"/>
            <a:chExt cx="1752600" cy="1757837"/>
          </a:xfrm>
        </p:grpSpPr>
        <p:pic>
          <p:nvPicPr>
            <p:cNvPr id="10282" name="Picture 15" descr="C:\Documents and Settings\EclipSec Kevin Lam\Local Settings\Temporary Internet Files\Content.IE5\B3LJ8939\MCj04326210000[1]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038600" y="4876800"/>
              <a:ext cx="12192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3" name="TextBox 46"/>
            <p:cNvSpPr txBox="1">
              <a:spLocks noChangeArrowheads="1"/>
            </p:cNvSpPr>
            <p:nvPr/>
          </p:nvSpPr>
          <p:spPr bwMode="auto">
            <a:xfrm>
              <a:off x="3733800" y="6248400"/>
              <a:ext cx="1752600" cy="38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User</a:t>
              </a:r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791200" y="4800600"/>
            <a:ext cx="1752600" cy="1757363"/>
            <a:chOff x="5791200" y="4876800"/>
            <a:chExt cx="1752600" cy="1757837"/>
          </a:xfrm>
        </p:grpSpPr>
        <p:pic>
          <p:nvPicPr>
            <p:cNvPr id="10280" name="Picture 16" descr="C:\Documents and Settings\EclipSec Kevin Lam\Local Settings\Temporary Internet Files\Content.IE5\T2NQ0G1O\MCj04326240000[1]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019800" y="4876800"/>
              <a:ext cx="12954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81" name="TextBox 48"/>
            <p:cNvSpPr txBox="1">
              <a:spLocks noChangeArrowheads="1"/>
            </p:cNvSpPr>
            <p:nvPr/>
          </p:nvSpPr>
          <p:spPr bwMode="auto">
            <a:xfrm>
              <a:off x="5791200" y="6248400"/>
              <a:ext cx="1752600" cy="38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5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Proceso de desarrollo basado en actividades</a:t>
            </a:r>
          </a:p>
          <a:p>
            <a:r>
              <a:rPr lang="es-ES" dirty="0"/>
              <a:t>Adaptado para metodologías tradicionales y ágiles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Microsoft SDL</a:t>
            </a:r>
          </a:p>
        </p:txBody>
      </p:sp>
      <p:pic>
        <p:nvPicPr>
          <p:cNvPr id="1026" name="Picture 2" descr="Resultado de imagen de microsoft sd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7" y="3717032"/>
            <a:ext cx="497879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1694" y="2875472"/>
            <a:ext cx="3082266" cy="31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43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Contramedidas</a:t>
            </a:r>
            <a:endParaRPr lang="en-US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s-ES" dirty="0"/>
              <a:t>Validar la entrada desde todos los origines que no sean de confianza</a:t>
            </a:r>
          </a:p>
          <a:p>
            <a:pPr eaLnBrk="1" hangingPunct="1"/>
            <a:r>
              <a:rPr lang="es-ES_tradnl" dirty="0"/>
              <a:t>Codificar cualquier dato incluido en una respuesta Web que pueda proceder de un usuario o de una fuente que no sea de confianza</a:t>
            </a:r>
          </a:p>
          <a:p>
            <a:pPr eaLnBrk="1" hangingPunct="1"/>
            <a:r>
              <a:rPr lang="es-ES_tradnl" dirty="0"/>
              <a:t>Utilizar </a:t>
            </a:r>
            <a:r>
              <a:rPr lang="es-ES_tradnl" dirty="0" err="1"/>
              <a:t>HttpOnly</a:t>
            </a:r>
            <a:r>
              <a:rPr lang="es-ES_tradnl" dirty="0"/>
              <a:t> en las cookies</a:t>
            </a:r>
          </a:p>
          <a:p>
            <a:pPr eaLnBrk="1" hangingPunct="1"/>
            <a:r>
              <a:rPr lang="es-ES_tradnl" dirty="0"/>
              <a:t>Utilizar librerías Anti-Cross </a:t>
            </a:r>
            <a:r>
              <a:rPr lang="es-ES_tradnl" dirty="0" err="1"/>
              <a:t>Site</a:t>
            </a:r>
            <a:r>
              <a:rPr lang="es-ES_tradnl" dirty="0"/>
              <a:t> Scripting:</a:t>
            </a:r>
          </a:p>
          <a:p>
            <a:pPr lvl="1"/>
            <a:r>
              <a:rPr lang="es-ES_tradnl" dirty="0" err="1"/>
              <a:t>AntiXSS</a:t>
            </a:r>
            <a:r>
              <a:rPr lang="es-ES_tradnl" dirty="0"/>
              <a:t> (Incluida en .NET Framework 4.0)</a:t>
            </a:r>
          </a:p>
          <a:p>
            <a:pPr lvl="1"/>
            <a:r>
              <a:rPr lang="es-ES_tradnl" dirty="0"/>
              <a:t>OWASP </a:t>
            </a:r>
            <a:r>
              <a:rPr lang="es-ES_tradnl" dirty="0" err="1"/>
              <a:t>AntiSamy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176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Codificar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6419056" cy="27432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s-ES" sz="2400" dirty="0"/>
              <a:t>Uso de librerías para codificar la salida</a:t>
            </a:r>
            <a:r>
              <a:rPr lang="en-US" sz="2400" dirty="0"/>
              <a:t>:</a:t>
            </a:r>
          </a:p>
          <a:p>
            <a:r>
              <a:rPr lang="en-US" sz="2400" dirty="0"/>
              <a:t>.NET </a:t>
            </a:r>
            <a:r>
              <a:rPr lang="en-US" sz="2400" dirty="0" err="1"/>
              <a:t>System.Web.HttpUtility</a:t>
            </a:r>
            <a:endParaRPr lang="en-US" sz="2400" dirty="0"/>
          </a:p>
          <a:p>
            <a:r>
              <a:rPr lang="en-US" sz="2400" dirty="0"/>
              <a:t>Microsoft Anti-Cross Site Scripting Library</a:t>
            </a:r>
          </a:p>
          <a:p>
            <a:r>
              <a:rPr lang="en-US" sz="2400" dirty="0"/>
              <a:t>JAVA JSLT</a:t>
            </a:r>
          </a:p>
          <a:p>
            <a:r>
              <a:rPr lang="en-US" sz="2400" dirty="0"/>
              <a:t>OWASP PHP </a:t>
            </a:r>
            <a:r>
              <a:rPr lang="en-US" sz="2400" dirty="0" err="1"/>
              <a:t>AntiXSS</a:t>
            </a:r>
            <a:r>
              <a:rPr lang="en-US" sz="2400" dirty="0"/>
              <a:t> Library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3733800" y="1905000"/>
            <a:ext cx="1524000" cy="914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Encoding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95400" y="1752600"/>
            <a:ext cx="2286000" cy="1524000"/>
            <a:chOff x="1295400" y="1752600"/>
            <a:chExt cx="2286000" cy="1524000"/>
          </a:xfrm>
        </p:grpSpPr>
        <p:sp>
          <p:nvSpPr>
            <p:cNvPr id="5" name="Rectangle 4"/>
            <p:cNvSpPr/>
            <p:nvPr/>
          </p:nvSpPr>
          <p:spPr>
            <a:xfrm>
              <a:off x="1295400" y="1752600"/>
              <a:ext cx="1981200" cy="1219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Potentially executable </a:t>
              </a:r>
            </a:p>
            <a:p>
              <a:pPr algn="ctr">
                <a:defRPr/>
              </a:pPr>
              <a:r>
                <a:rPr lang="en-US" dirty="0"/>
                <a:t>code or script</a:t>
              </a:r>
            </a:p>
          </p:txBody>
        </p:sp>
        <p:pic>
          <p:nvPicPr>
            <p:cNvPr id="15377" name="Picture 2" descr="C:\Documents and Settings\EclipSec Kevin Lam\Local Settings\Temporary Internet Files\Content.IE5\RW1TASC4\MCj043475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19400" y="25146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5562600" y="1752600"/>
            <a:ext cx="2286000" cy="1474788"/>
            <a:chOff x="5562600" y="1752600"/>
            <a:chExt cx="2286000" cy="1475509"/>
          </a:xfrm>
        </p:grpSpPr>
        <p:sp>
          <p:nvSpPr>
            <p:cNvPr id="6" name="Rectangle 5"/>
            <p:cNvSpPr/>
            <p:nvPr/>
          </p:nvSpPr>
          <p:spPr>
            <a:xfrm>
              <a:off x="5562600" y="1752600"/>
              <a:ext cx="1981200" cy="1219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Non-executable </a:t>
              </a:r>
            </a:p>
            <a:p>
              <a:pPr algn="ctr">
                <a:defRPr/>
              </a:pPr>
              <a:r>
                <a:rPr lang="en-US" dirty="0"/>
                <a:t>code or script</a:t>
              </a:r>
            </a:p>
          </p:txBody>
        </p:sp>
        <p:pic>
          <p:nvPicPr>
            <p:cNvPr id="15373" name="Picture 3" descr="C:\Documents and Settings\EclipSec Kevin Lam\Local Settings\Temporary Internet Files\Content.IE5\EBRZDNXK\MCj0426052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39000" y="2590800"/>
              <a:ext cx="609600" cy="637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630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7481" y="5548952"/>
            <a:ext cx="2388358" cy="360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Codificar</a:t>
            </a:r>
            <a:endParaRPr lang="en-US" b="1" dirty="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1000" y="1600200"/>
            <a:ext cx="8229600" cy="1752600"/>
            <a:chOff x="381000" y="838200"/>
            <a:chExt cx="8229600" cy="1752600"/>
          </a:xfrm>
        </p:grpSpPr>
        <p:sp>
          <p:nvSpPr>
            <p:cNvPr id="5" name="Rectangle 4"/>
            <p:cNvSpPr/>
            <p:nvPr/>
          </p:nvSpPr>
          <p:spPr>
            <a:xfrm>
              <a:off x="381000" y="838200"/>
              <a:ext cx="82296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Before: Cross-Site Scripting Vulnerable Code</a:t>
              </a: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private void SetPhoneNumber()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{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     PhoneNumberLabel.Text = Request.QueryString[“PhoneNumber“];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</p:txBody>
        </p:sp>
        <p:pic>
          <p:nvPicPr>
            <p:cNvPr id="16392" name="Picture 2" descr="C:\Documents and Settings\EclipSec Kevin Lam\Local Settings\Temporary Internet Files\Content.IE5\RW1TASC4\MCj043475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96200" y="1447800"/>
              <a:ext cx="762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4191000"/>
            <a:ext cx="8229600" cy="2286000"/>
            <a:chOff x="381000" y="5334000"/>
            <a:chExt cx="8229600" cy="2286000"/>
          </a:xfrm>
        </p:grpSpPr>
        <p:sp>
          <p:nvSpPr>
            <p:cNvPr id="6" name="Rectangle 5"/>
            <p:cNvSpPr/>
            <p:nvPr/>
          </p:nvSpPr>
          <p:spPr>
            <a:xfrm>
              <a:off x="381000" y="5334000"/>
              <a:ext cx="82296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After: More Secure Code</a:t>
              </a:r>
            </a:p>
            <a:p>
              <a:pPr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private void SetPhoneNumber()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{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        PhoneNumberLabel.Text = 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dirty="0" err="1">
                  <a:solidFill>
                    <a:schemeClr val="tx1"/>
                  </a:solidFill>
                </a:rPr>
                <a:t>HttpUtility.HtmlEncode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Request.QueryString</a:t>
              </a:r>
              <a:r>
                <a:rPr lang="en-US" dirty="0">
                  <a:solidFill>
                    <a:schemeClr val="tx1"/>
                  </a:solidFill>
                </a:rPr>
                <a:t>[“</a:t>
              </a:r>
              <a:r>
                <a:rPr lang="en-US" dirty="0" err="1">
                  <a:solidFill>
                    <a:schemeClr val="tx1"/>
                  </a:solidFill>
                </a:rPr>
                <a:t>PhoneNumber</a:t>
              </a:r>
              <a:r>
                <a:rPr lang="en-US" dirty="0">
                  <a:solidFill>
                    <a:schemeClr val="tx1"/>
                  </a:solidFill>
                </a:rPr>
                <a:t>"]);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	// </a:t>
              </a:r>
              <a:r>
                <a:rPr lang="en-US" dirty="0" err="1">
                  <a:solidFill>
                    <a:schemeClr val="tx1"/>
                  </a:solidFill>
                </a:rPr>
                <a:t>AntiXss.HtmlEncode</a:t>
              </a:r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err="1">
                  <a:solidFill>
                    <a:schemeClr val="tx1"/>
                  </a:solidFill>
                </a:rPr>
                <a:t>Request.QueryString</a:t>
              </a:r>
              <a:r>
                <a:rPr lang="en-US" dirty="0">
                  <a:solidFill>
                    <a:schemeClr val="tx1"/>
                  </a:solidFill>
                </a:rPr>
                <a:t>[“</a:t>
              </a:r>
              <a:r>
                <a:rPr lang="en-US" dirty="0" err="1">
                  <a:solidFill>
                    <a:schemeClr val="tx1"/>
                  </a:solidFill>
                </a:rPr>
                <a:t>PhoneNumber</a:t>
              </a:r>
              <a:r>
                <a:rPr lang="en-US" dirty="0">
                  <a:solidFill>
                    <a:schemeClr val="tx1"/>
                  </a:solidFill>
                </a:rPr>
                <a:t>”]);</a:t>
              </a:r>
            </a:p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</p:txBody>
        </p:sp>
        <p:pic>
          <p:nvPicPr>
            <p:cNvPr id="16394" name="Picture 3" descr="C:\Documents and Settings\EclipSec Kevin Lam\Local Settings\Temporary Internet Files\Content.IE5\EBRZDNXK\MCj0426052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924800" y="5943600"/>
              <a:ext cx="609600" cy="636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819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Injection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53486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s-ES" sz="2800" b="1" dirty="0"/>
              <a:t>SQL </a:t>
            </a:r>
            <a:r>
              <a:rPr lang="es-ES" sz="2800" b="1" dirty="0" err="1"/>
              <a:t>Injection</a:t>
            </a:r>
            <a:r>
              <a:rPr lang="es-ES" sz="2800" b="1" dirty="0"/>
              <a:t>:</a:t>
            </a:r>
            <a:r>
              <a:rPr lang="es-ES" sz="2800" dirty="0"/>
              <a:t> Sucede cuando se utilizan datos no validados para construir sentencias SQL dinámicas que son ejecutadas por un motor de base de datos</a:t>
            </a:r>
          </a:p>
          <a:p>
            <a:r>
              <a:rPr lang="es-ES" sz="2800" dirty="0"/>
              <a:t>Permite a un atacante controlar el flujo de ejecución de las sentencias SQL</a:t>
            </a:r>
          </a:p>
          <a:p>
            <a:r>
              <a:rPr lang="es-ES" sz="2800" dirty="0"/>
              <a:t>Debido a:</a:t>
            </a:r>
          </a:p>
          <a:p>
            <a:pPr lvl="1"/>
            <a:r>
              <a:rPr lang="es-ES" dirty="0"/>
              <a:t>Validación de entrada incorrecta</a:t>
            </a:r>
          </a:p>
          <a:p>
            <a:pPr lvl="1"/>
            <a:r>
              <a:rPr lang="es-ES" dirty="0"/>
              <a:t>Construcción dinámica de sentencias SQL sin utilizar parámetros </a:t>
            </a:r>
            <a:r>
              <a:rPr lang="es-ES" dirty="0" err="1"/>
              <a:t>tipados</a:t>
            </a:r>
            <a:endParaRPr lang="es-ES" dirty="0"/>
          </a:p>
          <a:p>
            <a:pPr lvl="1"/>
            <a:r>
              <a:rPr lang="es-ES" dirty="0"/>
              <a:t>Usuarios de base de datos demasiado privilegiados</a:t>
            </a:r>
          </a:p>
        </p:txBody>
      </p:sp>
    </p:spTree>
    <p:extLst>
      <p:ext uri="{BB962C8B-B14F-4D97-AF65-F5344CB8AC3E}">
        <p14:creationId xmlns:p14="http://schemas.microsoft.com/office/powerpoint/2010/main" val="23314730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Injection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705" y="1459173"/>
            <a:ext cx="7239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SELECT * FROM ShipmentOrders </a:t>
            </a: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WHERE ID = ‘</a:t>
            </a:r>
            <a:r>
              <a:rPr lang="en-US" sz="2400" i="1" dirty="0">
                <a:solidFill>
                  <a:schemeClr val="tx1"/>
                </a:solidFill>
              </a:rPr>
              <a:t>&lt;ID_ENTERED_BY_USER&gt;’;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667000"/>
            <a:ext cx="8077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INPUT #1: </a:t>
            </a:r>
            <a:r>
              <a:rPr lang="en-US" sz="2000" dirty="0">
                <a:solidFill>
                  <a:schemeClr val="tx1"/>
                </a:solidFill>
              </a:rPr>
              <a:t> ID = 1000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Database Executes: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SELECT * FROM ShipmentOrders WHERE ID = ‘1000’;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10000"/>
            <a:ext cx="807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INPUT #2: </a:t>
            </a:r>
            <a:r>
              <a:rPr lang="en-US" sz="2000" dirty="0">
                <a:solidFill>
                  <a:schemeClr val="tx1"/>
                </a:solidFill>
              </a:rPr>
              <a:t> ID = 1000’; DROP TABLE ShipmentOrders;--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Database Executes: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SELECT * FROM ShipmentOrders WHERE ID = ‘1000’;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DROP TABLE ShipmentOrders;--’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5334000"/>
            <a:ext cx="807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INPUT #3: </a:t>
            </a:r>
            <a:r>
              <a:rPr lang="en-US" sz="2000" dirty="0">
                <a:solidFill>
                  <a:schemeClr val="tx1"/>
                </a:solidFill>
              </a:rPr>
              <a:t> ID = 1000’; exec xp_cmdshell </a:t>
            </a:r>
            <a:r>
              <a:rPr lang="en-US" sz="2000" i="1" dirty="0">
                <a:solidFill>
                  <a:schemeClr val="tx1"/>
                </a:solidFill>
              </a:rPr>
              <a:t>&lt;any_command&gt;</a:t>
            </a:r>
            <a:r>
              <a:rPr lang="en-US" sz="2000" dirty="0">
                <a:solidFill>
                  <a:schemeClr val="tx1"/>
                </a:solidFill>
              </a:rPr>
              <a:t>;--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Database Executes: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SELECT * FROM ShipmentOrders WHERE ID = ‘1000’;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exec xp_cmdshell </a:t>
            </a:r>
            <a:r>
              <a:rPr lang="en-US" sz="2000" i="1" dirty="0">
                <a:solidFill>
                  <a:schemeClr val="tx1"/>
                </a:solidFill>
              </a:rPr>
              <a:t>&lt;any_command&gt;</a:t>
            </a:r>
            <a:r>
              <a:rPr lang="en-US" sz="2000" dirty="0">
                <a:solidFill>
                  <a:schemeClr val="tx1"/>
                </a:solidFill>
              </a:rPr>
              <a:t>;--’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Prevenir SQL-I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s-ES" dirty="0"/>
              <a:t>Validar la entrada</a:t>
            </a:r>
          </a:p>
          <a:p>
            <a:r>
              <a:rPr lang="es-ES" dirty="0"/>
              <a:t>Utilizar consultas SQL parametrizadas </a:t>
            </a:r>
          </a:p>
          <a:p>
            <a:r>
              <a:rPr lang="es-ES" dirty="0"/>
              <a:t>Utilizar un ORM</a:t>
            </a:r>
          </a:p>
          <a:p>
            <a:r>
              <a:rPr lang="es-ES" dirty="0"/>
              <a:t>Utilizar procedimientos almacenados </a:t>
            </a:r>
          </a:p>
          <a:p>
            <a:pPr lvl="1"/>
            <a:r>
              <a:rPr lang="es-ES" dirty="0"/>
              <a:t>No usar construcciones “</a:t>
            </a:r>
            <a:r>
              <a:rPr lang="es-ES" dirty="0" err="1"/>
              <a:t>exec</a:t>
            </a:r>
            <a:r>
              <a:rPr lang="es-ES" dirty="0"/>
              <a:t> @</a:t>
            </a:r>
            <a:r>
              <a:rPr lang="es-ES" dirty="0" err="1"/>
              <a:t>sql</a:t>
            </a:r>
            <a:r>
              <a:rPr lang="es-ES" dirty="0"/>
              <a:t>” </a:t>
            </a:r>
          </a:p>
          <a:p>
            <a:r>
              <a:rPr lang="es-ES" dirty="0"/>
              <a:t>Aplicar el principio de menor privilegio a los usuarios</a:t>
            </a:r>
          </a:p>
          <a:p>
            <a:pPr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066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4000" b="1" dirty="0"/>
              <a:t>Debilidades criptográficas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Errores mas comunes:</a:t>
            </a:r>
          </a:p>
          <a:p>
            <a:pPr lvl="1"/>
            <a:r>
              <a:rPr lang="es-ES" dirty="0"/>
              <a:t>Almacenar secretos dentro del código de la aplicación</a:t>
            </a:r>
          </a:p>
          <a:p>
            <a:pPr lvl="1"/>
            <a:r>
              <a:rPr lang="es-ES" dirty="0"/>
              <a:t>Crear nuestros propios algoritmos</a:t>
            </a:r>
          </a:p>
          <a:p>
            <a:pPr lvl="1"/>
            <a:r>
              <a:rPr lang="es-ES" dirty="0"/>
              <a:t>Utilizar algoritmos débiles</a:t>
            </a:r>
          </a:p>
          <a:p>
            <a:pPr lvl="1"/>
            <a:r>
              <a:rPr lang="es-ES" dirty="0"/>
              <a:t>Uso incorrecto de los algoritmos robustos</a:t>
            </a:r>
          </a:p>
          <a:p>
            <a:pPr lvl="1">
              <a:buFont typeface="Arial" charset="0"/>
              <a:buNone/>
            </a:pPr>
            <a:endParaRPr lang="es-E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26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Recomendaciones</a:t>
            </a:r>
            <a:endParaRPr lang="en-US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s-ES" dirty="0"/>
              <a:t>Almacenar secretos en zonas protegidas</a:t>
            </a:r>
          </a:p>
          <a:p>
            <a:pPr lvl="1"/>
            <a:r>
              <a:rPr lang="en-US" dirty="0"/>
              <a:t>Data Protection API (DPAPI) </a:t>
            </a:r>
            <a:r>
              <a:rPr lang="en-US" dirty="0" err="1"/>
              <a:t>en</a:t>
            </a:r>
            <a:r>
              <a:rPr lang="en-US" dirty="0"/>
              <a:t> Windows</a:t>
            </a:r>
          </a:p>
          <a:p>
            <a:pPr lvl="1"/>
            <a:r>
              <a:rPr lang="en-US" dirty="0"/>
              <a:t>GNOME Keyring </a:t>
            </a:r>
            <a:r>
              <a:rPr lang="en-US" dirty="0" err="1"/>
              <a:t>en</a:t>
            </a:r>
            <a:r>
              <a:rPr lang="en-US" dirty="0"/>
              <a:t> Linux</a:t>
            </a:r>
          </a:p>
          <a:p>
            <a:r>
              <a:rPr lang="es-ES" dirty="0"/>
              <a:t>Usar algoritmos estándar disponibles en librerías criptográficas:</a:t>
            </a:r>
          </a:p>
          <a:p>
            <a:pPr lvl="1" eaLnBrk="1" hangingPunct="1"/>
            <a:r>
              <a:rPr lang="es-ES" b="1" dirty="0"/>
              <a:t>.NET Framework:</a:t>
            </a:r>
            <a:r>
              <a:rPr lang="es-ES" dirty="0"/>
              <a:t> </a:t>
            </a:r>
            <a:r>
              <a:rPr lang="es-ES" dirty="0" err="1"/>
              <a:t>System.Security.Cryptography</a:t>
            </a:r>
            <a:endParaRPr lang="es-ES" dirty="0"/>
          </a:p>
          <a:p>
            <a:pPr lvl="1" eaLnBrk="1" hangingPunct="1"/>
            <a:r>
              <a:rPr lang="es-ES" b="1" dirty="0"/>
              <a:t>Código nativo:</a:t>
            </a:r>
            <a:r>
              <a:rPr lang="es-ES" dirty="0"/>
              <a:t> </a:t>
            </a:r>
            <a:r>
              <a:rPr lang="es-ES" dirty="0" err="1"/>
              <a:t>CryptoAPI</a:t>
            </a:r>
            <a:r>
              <a:rPr lang="es-ES" dirty="0"/>
              <a:t>, CAPICOM, </a:t>
            </a:r>
            <a:r>
              <a:rPr lang="es-ES" dirty="0" err="1"/>
              <a:t>CryptoAPI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Generation</a:t>
            </a:r>
            <a:r>
              <a:rPr lang="es-ES" dirty="0"/>
              <a:t> (CNG)</a:t>
            </a:r>
          </a:p>
          <a:p>
            <a:pPr lvl="1"/>
            <a:r>
              <a:rPr lang="es-ES" b="1" dirty="0"/>
              <a:t>Java</a:t>
            </a:r>
            <a:r>
              <a:rPr lang="es-ES" dirty="0"/>
              <a:t>: Java </a:t>
            </a:r>
            <a:r>
              <a:rPr lang="es-ES" dirty="0" err="1"/>
              <a:t>Cryptography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 (JCA) y  Java </a:t>
            </a:r>
            <a:r>
              <a:rPr lang="es-ES" dirty="0" err="1"/>
              <a:t>Cryptographic</a:t>
            </a:r>
            <a:r>
              <a:rPr lang="es-ES" dirty="0"/>
              <a:t> </a:t>
            </a:r>
            <a:r>
              <a:rPr lang="es-ES" dirty="0" err="1"/>
              <a:t>Extensions</a:t>
            </a:r>
            <a:r>
              <a:rPr lang="es-ES" dirty="0"/>
              <a:t> (JCE)</a:t>
            </a:r>
          </a:p>
          <a:p>
            <a:pPr lvl="1"/>
            <a:r>
              <a:rPr lang="es-ES" b="1" dirty="0" err="1"/>
              <a:t>Bouncy</a:t>
            </a:r>
            <a:r>
              <a:rPr lang="es-ES" b="1" dirty="0"/>
              <a:t> </a:t>
            </a:r>
            <a:r>
              <a:rPr lang="es-ES" b="1" dirty="0" err="1"/>
              <a:t>Castle</a:t>
            </a:r>
            <a:r>
              <a:rPr lang="es-ES" dirty="0"/>
              <a:t>: Librerías multiplataforma disponibles para Java y C#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363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b="1" dirty="0"/>
              <a:t>Algoritmos propuestos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dirty="0"/>
              <a:t>Descartados para cualquier nuevo desarrollo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MD4, MD5, RC4, DES, SHA1</a:t>
            </a:r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r>
              <a:rPr lang="es-ES" dirty="0"/>
              <a:t>Válidos para nuevos desarrollos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Advanced Encryption Standard (AES) o </a:t>
            </a:r>
            <a:r>
              <a:rPr lang="en-US" dirty="0" err="1"/>
              <a:t>Rijndael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SHA 256 o superior</a:t>
            </a:r>
          </a:p>
        </p:txBody>
      </p:sp>
    </p:spTree>
    <p:extLst>
      <p:ext uri="{BB962C8B-B14F-4D97-AF65-F5344CB8AC3E}">
        <p14:creationId xmlns:p14="http://schemas.microsoft.com/office/powerpoint/2010/main" val="692780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b="1"/>
              <a:t>Microsoft Security Development Lifecycle (SDL)</a:t>
            </a:r>
            <a:endParaRPr lang="es-E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Requisitos para la entrega de Software seguro: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5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Compromiso ejecutivo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SDL política obligatoria en Microsoft desde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Tecnología y procesos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Educación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Responsabilidad</a:t>
              </a:r>
              <a:endParaRPr lang="es-ES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-128"/>
              </a:endParaRP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Las mejoras de proceso en curso 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 Ciclo de 6 meses</a:t>
            </a:r>
          </a:p>
        </p:txBody>
      </p:sp>
      <p:graphicFrame>
        <p:nvGraphicFramePr>
          <p:cNvPr id="18" name="Diagram 16"/>
          <p:cNvGraphicFramePr/>
          <p:nvPr>
            <p:extLst>
              <p:ext uri="{D42A27DB-BD31-4B8C-83A1-F6EECF244321}">
                <p14:modId xmlns:p14="http://schemas.microsoft.com/office/powerpoint/2010/main" val="2636648883"/>
              </p:ext>
            </p:extLst>
          </p:nvPr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814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19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Conjunto de actividades de seguridad, que se presentan en el orden en que deben llevarse a cabo y se agrupan por cada una de las fases de un ciclo de vida de desarrollo de software tradicional.</a:t>
            </a:r>
          </a:p>
          <a:p>
            <a:r>
              <a:rPr lang="es-ES" dirty="0"/>
              <a:t>El objetivo es el de incrementar la seguridad y privacidad en los productos software desarrollados.</a:t>
            </a:r>
          </a:p>
          <a:p>
            <a:r>
              <a:rPr lang="es-ES" dirty="0"/>
              <a:t>SD3+C: Seguro por Diseño, Seguro por Defecto, Seguro en Despliegue y Comunicaciones</a:t>
            </a:r>
          </a:p>
          <a:p>
            <a:r>
              <a:rPr lang="es-ES" dirty="0"/>
              <a:t>SDL nace en 2001 y se hace obligatorio en Microsoft en 2004.</a:t>
            </a:r>
          </a:p>
          <a:p>
            <a:r>
              <a:rPr lang="es-ES" dirty="0"/>
              <a:t>Windows Vista, liberado en 2006, fue el primer producto en seguir SDL.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SDL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272808" cy="21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825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Revisión del código fuente de una aplicación en busca de defectos y grado de cumplimiento frente a ciertas reglas</a:t>
            </a:r>
          </a:p>
          <a:p>
            <a:r>
              <a:rPr lang="es-ES" dirty="0"/>
              <a:t>En contra partida a un análisis dinámico, no se realiza una ejecución del programa</a:t>
            </a:r>
          </a:p>
          <a:p>
            <a:r>
              <a:rPr lang="es-ES" dirty="0"/>
              <a:t>Los análisis se realizan sobre el código fuente o sobre código compilado</a:t>
            </a:r>
          </a:p>
          <a:p>
            <a:r>
              <a:rPr lang="es-ES" dirty="0"/>
              <a:t>El objetivo del análisis es localizar cuanto antes un defecto de codificación para su corrección </a:t>
            </a:r>
          </a:p>
          <a:p>
            <a:r>
              <a:rPr lang="es-ES" dirty="0"/>
              <a:t>Nunca debe usarse como alternativa a otras verificaciones, sino como complemento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Análisis estático de código</a:t>
            </a:r>
          </a:p>
        </p:txBody>
      </p:sp>
    </p:spTree>
    <p:extLst>
      <p:ext uri="{BB962C8B-B14F-4D97-AF65-F5344CB8AC3E}">
        <p14:creationId xmlns:p14="http://schemas.microsoft.com/office/powerpoint/2010/main" val="27119170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023560" y="1600200"/>
            <a:ext cx="4663239" cy="4525963"/>
          </a:xfrm>
        </p:spPr>
        <p:txBody>
          <a:bodyPr>
            <a:normAutofit/>
          </a:bodyPr>
          <a:lstStyle/>
          <a:p>
            <a:r>
              <a:rPr lang="es-ES" dirty="0"/>
              <a:t>Revisión manual</a:t>
            </a:r>
          </a:p>
          <a:p>
            <a:pPr lvl="1"/>
            <a:r>
              <a:rPr lang="es-ES" dirty="0"/>
              <a:t>Toma mucho tiempo</a:t>
            </a:r>
          </a:p>
          <a:p>
            <a:pPr lvl="1"/>
            <a:r>
              <a:rPr lang="es-ES" dirty="0"/>
              <a:t>Se revisa:</a:t>
            </a:r>
          </a:p>
          <a:p>
            <a:pPr lvl="2"/>
            <a:r>
              <a:rPr lang="es-ES" sz="2000" dirty="0"/>
              <a:t>Código</a:t>
            </a:r>
          </a:p>
          <a:p>
            <a:pPr lvl="2"/>
            <a:r>
              <a:rPr lang="es-ES" sz="2000" dirty="0"/>
              <a:t>Documentación</a:t>
            </a:r>
          </a:p>
          <a:p>
            <a:pPr lvl="2"/>
            <a:r>
              <a:rPr lang="es-ES" sz="2000" dirty="0"/>
              <a:t>Requisitos</a:t>
            </a:r>
          </a:p>
          <a:p>
            <a:pPr lvl="2"/>
            <a:r>
              <a:rPr lang="es-ES" sz="2000" dirty="0"/>
              <a:t>Diseños</a:t>
            </a:r>
          </a:p>
          <a:p>
            <a:pPr lvl="1"/>
            <a:r>
              <a:rPr lang="es-ES" dirty="0"/>
              <a:t>Dos tipos</a:t>
            </a:r>
          </a:p>
          <a:p>
            <a:pPr lvl="2"/>
            <a:r>
              <a:rPr lang="es-ES" dirty="0"/>
              <a:t>Auto-revisión</a:t>
            </a:r>
          </a:p>
          <a:p>
            <a:pPr lvl="2"/>
            <a:r>
              <a:rPr lang="es-ES" dirty="0"/>
              <a:t>La revisión de terceros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Análisis estático de código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5355"/>
            <a:ext cx="3628025" cy="463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29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000" dirty="0"/>
              <a:t>Uso de herramientas automáticas</a:t>
            </a:r>
          </a:p>
          <a:p>
            <a:pPr lvl="1"/>
            <a:r>
              <a:rPr lang="es-ES" sz="2600" dirty="0"/>
              <a:t>Más rápidas</a:t>
            </a:r>
          </a:p>
          <a:p>
            <a:pPr lvl="1"/>
            <a:r>
              <a:rPr lang="es-ES" sz="2600" dirty="0"/>
              <a:t>Múltiples ejecuciones</a:t>
            </a:r>
          </a:p>
          <a:p>
            <a:pPr lvl="1"/>
            <a:r>
              <a:rPr lang="es-ES" sz="2600" dirty="0"/>
              <a:t>Mayor cobertura que una herramienta de análisis dinámico</a:t>
            </a:r>
          </a:p>
          <a:p>
            <a:pPr lvl="1"/>
            <a:r>
              <a:rPr lang="es-ES" sz="2600" dirty="0"/>
              <a:t>Ejecución temprana, antes de alcanzar un nivel de madurez suficiente para las pruebas</a:t>
            </a:r>
          </a:p>
          <a:p>
            <a:pPr lvl="1"/>
            <a:r>
              <a:rPr lang="es-ES" sz="2600" dirty="0"/>
              <a:t>Buscan patrones o normas, estándar o propias, pero no resuelven todos los problemas</a:t>
            </a:r>
          </a:p>
          <a:p>
            <a:pPr lvl="1"/>
            <a:r>
              <a:rPr lang="es-ES" sz="2600" dirty="0"/>
              <a:t>Requieren de revisión para ver lo que aplica y lo que no</a:t>
            </a:r>
          </a:p>
          <a:p>
            <a:pPr lvl="1"/>
            <a:r>
              <a:rPr lang="es-ES" sz="2600" dirty="0"/>
              <a:t>Introducen falsos positivos y falsos negativos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Análisis estático de código</a:t>
            </a:r>
          </a:p>
        </p:txBody>
      </p:sp>
    </p:spTree>
    <p:extLst>
      <p:ext uri="{BB962C8B-B14F-4D97-AF65-F5344CB8AC3E}">
        <p14:creationId xmlns:p14="http://schemas.microsoft.com/office/powerpoint/2010/main" val="1692011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Métrica: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72" y="4581128"/>
            <a:ext cx="2654483" cy="221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22" y="3985193"/>
            <a:ext cx="6000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5934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7829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C/C++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72" y="4581128"/>
            <a:ext cx="2654483" cy="221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5553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3319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Java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72" y="4581128"/>
            <a:ext cx="2654483" cy="221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7049"/>
            <a:ext cx="5562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4743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b="1"/>
              <a:t>Microsoft Security Development Lifecycle (SDL)</a:t>
            </a:r>
            <a:endParaRPr lang="es-E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Requisitos para la entrega de Software seguro: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5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Compromiso ejecutivo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SDL política obligatoria en Microsoft desde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Tecnología y procesos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Educación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Responsabilidad</a:t>
              </a:r>
              <a:endParaRPr lang="es-ES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-128"/>
              </a:endParaRP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Las mejoras de proceso en curso 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 Ciclo de 6 meses</a:t>
            </a:r>
          </a:p>
        </p:txBody>
      </p:sp>
      <p:graphicFrame>
        <p:nvGraphicFramePr>
          <p:cNvPr id="18" name="Diagram 16"/>
          <p:cNvGraphicFramePr/>
          <p:nvPr>
            <p:extLst>
              <p:ext uri="{D42A27DB-BD31-4B8C-83A1-F6EECF244321}">
                <p14:modId xmlns:p14="http://schemas.microsoft.com/office/powerpoint/2010/main" val="795526588"/>
              </p:ext>
            </p:extLst>
          </p:nvPr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8864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Verificación</a:t>
            </a:r>
          </a:p>
        </p:txBody>
      </p:sp>
      <p:sp>
        <p:nvSpPr>
          <p:cNvPr id="8" name="1 Marcador de contenido"/>
          <p:cNvSpPr txBox="1">
            <a:spLocks/>
          </p:cNvSpPr>
          <p:nvPr/>
        </p:nvSpPr>
        <p:spPr>
          <a:xfrm>
            <a:off x="609600" y="1752600"/>
            <a:ext cx="7706816" cy="419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Revisar modelo de riesgos</a:t>
            </a:r>
          </a:p>
          <a:p>
            <a:r>
              <a:rPr lang="es-ES" dirty="0"/>
              <a:t>Análisis dinámico de aplicación</a:t>
            </a:r>
          </a:p>
          <a:p>
            <a:pPr lvl="1"/>
            <a:r>
              <a:rPr lang="es-ES" dirty="0"/>
              <a:t>Uso de pruebas mediante datos aleatorios (</a:t>
            </a:r>
            <a:r>
              <a:rPr lang="es-ES" dirty="0" err="1"/>
              <a:t>fuzzing</a:t>
            </a:r>
            <a:r>
              <a:rPr lang="es-ES" dirty="0"/>
              <a:t>)</a:t>
            </a:r>
          </a:p>
          <a:p>
            <a:r>
              <a:rPr lang="es-ES" dirty="0" err="1"/>
              <a:t>Tests</a:t>
            </a:r>
            <a:r>
              <a:rPr lang="es-ES" dirty="0"/>
              <a:t> de penetración</a:t>
            </a:r>
          </a:p>
          <a:p>
            <a:r>
              <a:rPr lang="es-ES" dirty="0"/>
              <a:t>Análisis de binarios</a:t>
            </a:r>
          </a:p>
          <a:p>
            <a:pPr lvl="1"/>
            <a:r>
              <a:rPr lang="es-ES" dirty="0" err="1"/>
              <a:t>desofuscación</a:t>
            </a:r>
            <a:r>
              <a:rPr lang="es-ES" dirty="0"/>
              <a:t>/</a:t>
            </a:r>
            <a:r>
              <a:rPr lang="es-ES" dirty="0" err="1"/>
              <a:t>decompilacion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65846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4400" b="1"/>
              <a:t>Microsoft Security Development Lifecycle (SDL)</a:t>
            </a:r>
            <a:endParaRPr lang="es-E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Requisitos para la entrega de Software seguro: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5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Compromiso ejecutivo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s-ES" dirty="0">
                  <a:latin typeface="Calibri" pitchFamily="34" charset="0"/>
                  <a:ea typeface="ＭＳ Ｐゴシック" pitchFamily="34" charset="-128"/>
                </a:rPr>
                <a:t>SDL política obligatoria en Microsoft desde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Tecnología y procesos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Educación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s-ES" dirty="0">
                  <a:ln w="1905"/>
                  <a:latin typeface="+mn-lt"/>
                  <a:ea typeface="ＭＳ Ｐゴシック" charset="-128"/>
                </a:rPr>
                <a:t>Responsabilidad</a:t>
              </a:r>
              <a:endParaRPr lang="es-ES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-128"/>
              </a:endParaRP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Las mejoras de proceso en curso 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s-ES" sz="2000" b="1" dirty="0">
                <a:latin typeface="Calibri" pitchFamily="34" charset="0"/>
                <a:ea typeface="ＭＳ Ｐゴシック" pitchFamily="34" charset="-128"/>
              </a:rPr>
              <a:t> Ciclo de 6 meses</a:t>
            </a:r>
          </a:p>
        </p:txBody>
      </p:sp>
      <p:graphicFrame>
        <p:nvGraphicFramePr>
          <p:cNvPr id="18" name="Diagram 16"/>
          <p:cNvGraphicFramePr/>
          <p:nvPr>
            <p:extLst>
              <p:ext uri="{D42A27DB-BD31-4B8C-83A1-F6EECF244321}">
                <p14:modId xmlns:p14="http://schemas.microsoft.com/office/powerpoint/2010/main" val="3948916313"/>
              </p:ext>
            </p:extLst>
          </p:nvPr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894078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</a:t>
            </a:r>
          </a:p>
        </p:txBody>
      </p:sp>
      <p:sp>
        <p:nvSpPr>
          <p:cNvPr id="8" name="1 Marcador de contenido"/>
          <p:cNvSpPr txBox="1">
            <a:spLocks/>
          </p:cNvSpPr>
          <p:nvPr/>
        </p:nvSpPr>
        <p:spPr>
          <a:xfrm>
            <a:off x="609600" y="1752601"/>
            <a:ext cx="7706816" cy="434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Plan de respuesta frente a incidentes</a:t>
            </a:r>
          </a:p>
          <a:p>
            <a:pPr lvl="1"/>
            <a:r>
              <a:rPr lang="es-ES" dirty="0"/>
              <a:t>Equipo identificado</a:t>
            </a:r>
          </a:p>
          <a:p>
            <a:pPr lvl="1"/>
            <a:r>
              <a:rPr lang="es-ES" dirty="0"/>
              <a:t>Contacto para la toma de decisiones</a:t>
            </a:r>
          </a:p>
          <a:p>
            <a:pPr lvl="1"/>
            <a:r>
              <a:rPr lang="es-ES" dirty="0"/>
              <a:t>Planes de servicio de seguridad para código heredado o de terceros</a:t>
            </a:r>
          </a:p>
          <a:p>
            <a:r>
              <a:rPr lang="es-ES" dirty="0"/>
              <a:t>Revisión final de seguridad</a:t>
            </a:r>
          </a:p>
          <a:p>
            <a:pPr lvl="1"/>
            <a:r>
              <a:rPr lang="es-ES" dirty="0"/>
              <a:t>Revisar todas las actividades de seguridad realizadas, con tres posibles resultados:</a:t>
            </a:r>
          </a:p>
          <a:p>
            <a:pPr lvl="2"/>
            <a:r>
              <a:rPr lang="es-ES" dirty="0"/>
              <a:t>Revisión de seguridad final superada</a:t>
            </a:r>
          </a:p>
          <a:p>
            <a:pPr lvl="2"/>
            <a:r>
              <a:rPr lang="es-ES" dirty="0"/>
              <a:t>Revisión de seguridad final superada con excepciones</a:t>
            </a:r>
          </a:p>
          <a:p>
            <a:pPr lvl="2"/>
            <a:r>
              <a:rPr lang="es-ES" dirty="0"/>
              <a:t>Revisión de seguridad final con remisión a una instancia superior.</a:t>
            </a:r>
          </a:p>
          <a:p>
            <a:r>
              <a:rPr lang="es-ES" dirty="0"/>
              <a:t>Archivado</a:t>
            </a:r>
          </a:p>
          <a:p>
            <a:pPr lvl="1"/>
            <a:r>
              <a:rPr lang="es-ES" dirty="0"/>
              <a:t>Especificaciones, código fuente, binarios, modelos de riesgo, documentación, planes de respuesta, términos de licencia, etc.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325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Roles de revisión o asesoramiento:</a:t>
            </a:r>
          </a:p>
          <a:p>
            <a:pPr lvl="1"/>
            <a:r>
              <a:rPr lang="es-ES" dirty="0"/>
              <a:t>Asesor de seguridad/privacidad</a:t>
            </a:r>
          </a:p>
          <a:p>
            <a:pPr lvl="1"/>
            <a:r>
              <a:rPr lang="es-ES" dirty="0"/>
              <a:t>Perfil: Experto en materia de seguridad y auditor con capacidad para supervisar cada fase del proyecto.	</a:t>
            </a:r>
          </a:p>
          <a:p>
            <a:r>
              <a:rPr lang="es-ES" dirty="0"/>
              <a:t>Lideres de equipo:</a:t>
            </a:r>
          </a:p>
          <a:p>
            <a:pPr lvl="1"/>
            <a:r>
              <a:rPr lang="es-ES" dirty="0"/>
              <a:t>Miembro del equipo del proyecto, debe encargarse de la negociación, aceptación y seguimiento de los requisitos de seguridad y privacidad.</a:t>
            </a:r>
          </a:p>
          <a:p>
            <a:pPr lvl="1"/>
            <a:r>
              <a:rPr lang="es-ES" dirty="0"/>
              <a:t>Debe coordinar y realizar un seguimiento de los problemas de seguridad del proyecto.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Roles, responsabilidades y cualificación del personal</a:t>
            </a:r>
          </a:p>
        </p:txBody>
      </p:sp>
    </p:spTree>
    <p:extLst>
      <p:ext uri="{BB962C8B-B14F-4D97-AF65-F5344CB8AC3E}">
        <p14:creationId xmlns:p14="http://schemas.microsoft.com/office/powerpoint/2010/main" val="2651730070"/>
      </p:ext>
    </p:extLst>
  </p:cSld>
  <p:clrMapOvr>
    <a:masterClrMapping/>
  </p:clrMapOvr>
</p:sld>
</file>

<file path=ppt/theme/theme1.xml><?xml version="1.0" encoding="utf-8"?>
<a:theme xmlns:a="http://schemas.openxmlformats.org/drawingml/2006/main" name="Sidertia Corporat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4014</Words>
  <Application>Microsoft Office PowerPoint</Application>
  <PresentationFormat>Presentación en pantalla (4:3)</PresentationFormat>
  <Paragraphs>1010</Paragraphs>
  <Slides>89</Slides>
  <Notes>72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9" baseType="lpstr">
      <vt:lpstr>ＭＳ Ｐゴシック</vt:lpstr>
      <vt:lpstr>Arial</vt:lpstr>
      <vt:lpstr>Arial Black</vt:lpstr>
      <vt:lpstr>Calibri</vt:lpstr>
      <vt:lpstr>Courier New</vt:lpstr>
      <vt:lpstr>Lucida Sans Unicode</vt:lpstr>
      <vt:lpstr>Times New Roman</vt:lpstr>
      <vt:lpstr>Webdings</vt:lpstr>
      <vt:lpstr>Wingdings</vt:lpstr>
      <vt:lpstr>Sidertia Corporate Theme</vt:lpstr>
      <vt:lpstr>Presentación de PowerPoint</vt:lpstr>
      <vt:lpstr>Agenda</vt:lpstr>
      <vt:lpstr>OWASP OpenSAMM</vt:lpstr>
      <vt:lpstr>CORAS</vt:lpstr>
      <vt:lpstr>Seven Touchpoints</vt:lpstr>
      <vt:lpstr>CMMI</vt:lpstr>
      <vt:lpstr>Microsoft SDL</vt:lpstr>
      <vt:lpstr>SDL</vt:lpstr>
      <vt:lpstr>Roles, responsabilidades y cualificación del personal</vt:lpstr>
      <vt:lpstr>Microsoft Security Development Lifecycle (SDL)</vt:lpstr>
      <vt:lpstr>Formación</vt:lpstr>
      <vt:lpstr>Formación</vt:lpstr>
      <vt:lpstr>Microsoft Security Development Lifecycle (SDL)</vt:lpstr>
      <vt:lpstr>Requisitos</vt:lpstr>
      <vt:lpstr>Microsoft Security Development Lifecycle (SDL)</vt:lpstr>
      <vt:lpstr>Diseño Seguro</vt:lpstr>
      <vt:lpstr>Diseño Seguro</vt:lpstr>
      <vt:lpstr>Reducción de la superficie de ataque</vt:lpstr>
      <vt:lpstr>Superficie de ataque</vt:lpstr>
      <vt:lpstr>Análisis de la superficie de ataque</vt:lpstr>
      <vt:lpstr>Análisis de la superficie de ataque</vt:lpstr>
      <vt:lpstr>No se trata solo de apagar cosas</vt:lpstr>
      <vt:lpstr>Reducción de la superficie de ataque</vt:lpstr>
      <vt:lpstr>Diseño Seguro</vt:lpstr>
      <vt:lpstr>Privacidad básica</vt:lpstr>
      <vt:lpstr>La seguridad no siempre garantiza la privacidad</vt:lpstr>
      <vt:lpstr>Objetivos prioritarios</vt:lpstr>
      <vt:lpstr>Diseño Seguro</vt:lpstr>
      <vt:lpstr>Modelo de amenazas</vt:lpstr>
      <vt:lpstr>Modelo de amenazas</vt:lpstr>
      <vt:lpstr>Modelo de amenazas</vt:lpstr>
      <vt:lpstr>Modelo de amenazas</vt:lpstr>
      <vt:lpstr>Modelo de amenazas</vt:lpstr>
      <vt:lpstr>Modelo de amenazas</vt:lpstr>
      <vt:lpstr>Modelo de amenazas</vt:lpstr>
      <vt:lpstr>Modelo de amenazas</vt:lpstr>
      <vt:lpstr>Modelo de amenazas</vt:lpstr>
      <vt:lpstr>Modelo de amenazas</vt:lpstr>
      <vt:lpstr>Modelo de amenazas</vt:lpstr>
      <vt:lpstr>Modelo de amenazas</vt:lpstr>
      <vt:lpstr>Threat Modeling Tool</vt:lpstr>
      <vt:lpstr>Diseño Seguro</vt:lpstr>
      <vt:lpstr>Defensa en profundidad</vt:lpstr>
      <vt:lpstr>Defensa en profundidad</vt:lpstr>
      <vt:lpstr>Diseño Seguro</vt:lpstr>
      <vt:lpstr>Menor privilegio</vt:lpstr>
      <vt:lpstr>Menor Privilegio</vt:lpstr>
      <vt:lpstr>Menor privilegio</vt:lpstr>
      <vt:lpstr>Diseño Seguro</vt:lpstr>
      <vt:lpstr>Seguro por defecto</vt:lpstr>
      <vt:lpstr>Seguro por defecto</vt:lpstr>
      <vt:lpstr>Microsoft Security Development Lifecycle (SDL)</vt:lpstr>
      <vt:lpstr>Implementación segura</vt:lpstr>
      <vt:lpstr>Validación de entrada</vt:lpstr>
      <vt:lpstr>Problemas comunes</vt:lpstr>
      <vt:lpstr>Buffer Overflows</vt:lpstr>
      <vt:lpstr>Desbordamiento en la pila</vt:lpstr>
      <vt:lpstr>Desbordamiento en el montón</vt:lpstr>
      <vt:lpstr>Remedios</vt:lpstr>
      <vt:lpstr>Protecciones de la plataforma</vt:lpstr>
      <vt:lpstr>Problemas comunes</vt:lpstr>
      <vt:lpstr>Problemas de canonización</vt:lpstr>
      <vt:lpstr>Ejemplo</vt:lpstr>
      <vt:lpstr>Soluciones</vt:lpstr>
      <vt:lpstr>Problemas comunes</vt:lpstr>
      <vt:lpstr>Cross-Site Scripting</vt:lpstr>
      <vt:lpstr>Tipos de Cross-Site Scripting</vt:lpstr>
      <vt:lpstr>XSS No Persistente</vt:lpstr>
      <vt:lpstr>XSS Persistente</vt:lpstr>
      <vt:lpstr>Contramedidas</vt:lpstr>
      <vt:lpstr>Codificar</vt:lpstr>
      <vt:lpstr>Codificar</vt:lpstr>
      <vt:lpstr>SQL Injection</vt:lpstr>
      <vt:lpstr>SQL Injection</vt:lpstr>
      <vt:lpstr>Prevenir SQL-I</vt:lpstr>
      <vt:lpstr>Debilidades criptográficas</vt:lpstr>
      <vt:lpstr>Recomendaciones</vt:lpstr>
      <vt:lpstr>Algoritmos propuestos</vt:lpstr>
      <vt:lpstr>Microsoft Security Development Lifecycle (SDL)</vt:lpstr>
      <vt:lpstr>Análisis estático de código</vt:lpstr>
      <vt:lpstr>Análisis estático de código</vt:lpstr>
      <vt:lpstr>Análisis estático de código</vt:lpstr>
      <vt:lpstr>Herramientas</vt:lpstr>
      <vt:lpstr>Herramientas</vt:lpstr>
      <vt:lpstr>Herramientas</vt:lpstr>
      <vt:lpstr>Microsoft Security Development Lifecycle (SDL)</vt:lpstr>
      <vt:lpstr>Verificación</vt:lpstr>
      <vt:lpstr>Microsoft Security Development Lifecycle (SDL)</vt:lpstr>
      <vt:lpstr>Lanzamiento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2013-05-09T12:13:13Z</dcterms:created>
  <dcterms:modified xsi:type="dcterms:W3CDTF">2017-02-17T13:15:16Z</dcterms:modified>
</cp:coreProperties>
</file>