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97" r:id="rId6"/>
    <p:sldId id="298" r:id="rId7"/>
  </p:sldIdLst>
  <p:sldSz cx="9144000" cy="5143500" type="screen16x9"/>
  <p:notesSz cx="6858000" cy="9144000"/>
  <p:embeddedFontLst>
    <p:embeddedFont>
      <p:font typeface="Maven Pro" pitchFamily="2" charset="77"/>
      <p:regular r:id="rId9"/>
      <p:bold r:id="rId10"/>
    </p:embeddedFont>
    <p:embeddedFont>
      <p:font typeface="Trispace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0114F-6FCD-4B88-ACDC-4842E112D8C3}">
  <a:tblStyle styleId="{F260114F-6FCD-4B88-ACDC-4842E112D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F075-0E3D-4913-BCFD-2430411B84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1" r:id="rId7"/>
    <p:sldLayoutId id="2147483662" r:id="rId8"/>
    <p:sldLayoutId id="2147483663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8"/>
          <p:cNvGrpSpPr/>
          <p:nvPr/>
        </p:nvGrpSpPr>
        <p:grpSpPr>
          <a:xfrm>
            <a:off x="6397708" y="-384536"/>
            <a:ext cx="4646311" cy="5754710"/>
            <a:chOff x="4996653" y="-305023"/>
            <a:chExt cx="4646311" cy="5754710"/>
          </a:xfrm>
        </p:grpSpPr>
        <p:grpSp>
          <p:nvGrpSpPr>
            <p:cNvPr id="317" name="Google Shape;317;p28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8" name="Google Shape;318;p28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9" name="Google Shape;319;p28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2" name="Google Shape;322;p28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3" name="Google Shape;323;p28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8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8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8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8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8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8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8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8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8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8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8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8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28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28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7" name="Google Shape;347;p28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8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9" name="Google Shape;359;p28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423136" y="690433"/>
            <a:ext cx="6968837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MarineScheduler</a:t>
            </a:r>
            <a:r>
              <a:rPr lang="en" dirty="0" err="1"/>
              <a:t>Project</a:t>
            </a:r>
            <a:r>
              <a:rPr lang="en" dirty="0"/>
              <a:t> 1</a:t>
            </a:r>
            <a:endParaRPr dirty="0"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515521" y="3769246"/>
            <a:ext cx="368999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</a:t>
            </a:r>
            <a:r>
              <a:rPr lang="en" dirty="0" err="1"/>
              <a:t>Afiq</a:t>
            </a:r>
            <a:r>
              <a:rPr lang="en" dirty="0"/>
              <a:t> bin Mohamad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S63755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13100" y="847547"/>
            <a:ext cx="6121544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</a:t>
            </a:r>
            <a:r>
              <a:rPr lang="en" dirty="0" err="1"/>
              <a:t>MarineScheduler</a:t>
            </a:r>
            <a:r>
              <a:rPr lang="en" dirty="0"/>
              <a:t>?</a:t>
            </a:r>
            <a:endParaRPr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713100" y="1850099"/>
            <a:ext cx="5135400" cy="2502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MY" dirty="0">
                <a:solidFill>
                  <a:schemeClr val="dk1"/>
                </a:solidFill>
              </a:rPr>
              <a:t>An intelligent timetable application designed to revolutionize campus life at ABC University: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MY" dirty="0">
                <a:solidFill>
                  <a:schemeClr val="dk1"/>
                </a:solidFill>
              </a:rPr>
              <a:t>Advanced algorithms generate customized timetables based on users' academic needs, course preferences, and extracurriculars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MY" dirty="0">
                <a:solidFill>
                  <a:schemeClr val="dk1"/>
                </a:solidFill>
              </a:rPr>
              <a:t>Real-time synchronization with university systems for up-to-date class timings and room changes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MY" dirty="0">
                <a:solidFill>
                  <a:schemeClr val="dk1"/>
                </a:solidFill>
              </a:rPr>
              <a:t>User-friendly interface enables easy navigation and storage of personal schedules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dk1"/>
                </a:solidFill>
              </a:rPr>
              <a:t>The goal is to revolutionize the student experience by enabling effortless schedule management tailored to each user. 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396" name="Google Shape;396;p31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31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398" name="Google Shape;398;p31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2" name="Google Shape;402;p31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3" name="Google Shape;403;p31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31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Analysis</a:t>
            </a:r>
            <a:endParaRPr dirty="0"/>
          </a:p>
        </p:txBody>
      </p:sp>
      <p:sp>
        <p:nvSpPr>
          <p:cNvPr id="473" name="Google Shape;473;p34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MY" dirty="0"/>
              <a:t>Manual scheduling unable to handle thousands of students with customized plans and hundreds of dynamic courses across departments</a:t>
            </a:r>
          </a:p>
          <a:p>
            <a:pPr marL="0" indent="0"/>
            <a:endParaRPr lang="en-MY" dirty="0"/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2"/>
          </p:nvPr>
        </p:nvSpPr>
        <p:spPr>
          <a:xfrm>
            <a:off x="337471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Algorithmically generates optimal schedules in seconds and meets all student and institution requirements</a:t>
            </a:r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MY" dirty="0"/>
              <a:t>Addresses significant pain point for institutions and improves efficiency and productivity</a:t>
            </a:r>
          </a:p>
          <a:p>
            <a:pPr marL="0" indent="0"/>
            <a:endParaRPr lang="en-MY" dirty="0"/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5"/>
          </p:nvPr>
        </p:nvSpPr>
        <p:spPr>
          <a:xfrm>
            <a:off x="3374707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</a:t>
            </a:r>
            <a:endParaRPr dirty="0"/>
          </a:p>
        </p:txBody>
      </p:sp>
      <p:sp>
        <p:nvSpPr>
          <p:cNvPr id="479" name="Google Shape;479;p34"/>
          <p:cNvSpPr/>
          <p:nvPr/>
        </p:nvSpPr>
        <p:spPr>
          <a:xfrm>
            <a:off x="890744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34509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58458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4"/>
          <p:cNvGrpSpPr/>
          <p:nvPr/>
        </p:nvGrpSpPr>
        <p:grpSpPr>
          <a:xfrm>
            <a:off x="1169478" y="1859847"/>
            <a:ext cx="487449" cy="430700"/>
            <a:chOff x="2544378" y="1577035"/>
            <a:chExt cx="487449" cy="430700"/>
          </a:xfrm>
        </p:grpSpPr>
        <p:sp>
          <p:nvSpPr>
            <p:cNvPr id="484" name="Google Shape;484;p34"/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4"/>
          <p:cNvGrpSpPr/>
          <p:nvPr/>
        </p:nvGrpSpPr>
        <p:grpSpPr>
          <a:xfrm>
            <a:off x="3729595" y="1831417"/>
            <a:ext cx="487555" cy="487461"/>
            <a:chOff x="3257895" y="1548605"/>
            <a:chExt cx="487555" cy="487461"/>
          </a:xfrm>
        </p:grpSpPr>
        <p:sp>
          <p:nvSpPr>
            <p:cNvPr id="489" name="Google Shape;489;p34"/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6118818" y="1830462"/>
            <a:ext cx="498906" cy="490325"/>
            <a:chOff x="3966743" y="1547650"/>
            <a:chExt cx="498906" cy="490325"/>
          </a:xfrm>
        </p:grpSpPr>
        <p:sp>
          <p:nvSpPr>
            <p:cNvPr id="494" name="Google Shape;494;p34"/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Monetization Strategies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3808024" y="1678416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Monthly and yearly premium plans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Tiers based on features and discounts</a:t>
            </a:r>
          </a:p>
        </p:txBody>
      </p:sp>
      <p:sp>
        <p:nvSpPr>
          <p:cNvPr id="502" name="Google Shape;502;p35"/>
          <p:cNvSpPr txBox="1">
            <a:spLocks noGrp="1"/>
          </p:cNvSpPr>
          <p:nvPr>
            <p:ph type="subTitle" idx="2"/>
          </p:nvPr>
        </p:nvSpPr>
        <p:spPr>
          <a:xfrm>
            <a:off x="3808033" y="2571750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Non-intrusive ads in free version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Targeted and relevant ads</a:t>
            </a:r>
          </a:p>
        </p:txBody>
      </p:sp>
      <p:sp>
        <p:nvSpPr>
          <p:cNvPr id="503" name="Google Shape;503;p35"/>
          <p:cNvSpPr txBox="1">
            <a:spLocks noGrp="1"/>
          </p:cNvSpPr>
          <p:nvPr>
            <p:ph type="subTitle" idx="3"/>
          </p:nvPr>
        </p:nvSpPr>
        <p:spPr>
          <a:xfrm>
            <a:off x="3808033" y="3465083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Integrate academic resources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Revenue sharing arrangements</a:t>
            </a:r>
            <a:endParaRPr dirty="0"/>
          </a:p>
        </p:txBody>
      </p:sp>
      <p:sp>
        <p:nvSpPr>
          <p:cNvPr id="505" name="Google Shape;505;p35"/>
          <p:cNvSpPr txBox="1">
            <a:spLocks noGrp="1"/>
          </p:cNvSpPr>
          <p:nvPr>
            <p:ph type="subTitle" idx="5"/>
          </p:nvPr>
        </p:nvSpPr>
        <p:spPr>
          <a:xfrm>
            <a:off x="1689124" y="1678416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506" name="Google Shape;506;p35"/>
          <p:cNvSpPr txBox="1">
            <a:spLocks noGrp="1"/>
          </p:cNvSpPr>
          <p:nvPr>
            <p:ph type="subTitle" idx="6"/>
          </p:nvPr>
        </p:nvSpPr>
        <p:spPr>
          <a:xfrm>
            <a:off x="1689124" y="2571750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Advertising</a:t>
            </a:r>
            <a:endParaRPr dirty="0"/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7"/>
          </p:nvPr>
        </p:nvSpPr>
        <p:spPr>
          <a:xfrm>
            <a:off x="1689123" y="3465083"/>
            <a:ext cx="2191113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Partnerships</a:t>
            </a:r>
          </a:p>
        </p:txBody>
      </p:sp>
      <p:sp>
        <p:nvSpPr>
          <p:cNvPr id="509" name="Google Shape;509;p35"/>
          <p:cNvSpPr/>
          <p:nvPr/>
        </p:nvSpPr>
        <p:spPr>
          <a:xfrm>
            <a:off x="876774" y="1624591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876774" y="2517903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876774" y="3411253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5"/>
          <p:cNvGrpSpPr/>
          <p:nvPr/>
        </p:nvGrpSpPr>
        <p:grpSpPr>
          <a:xfrm>
            <a:off x="1077472" y="1802641"/>
            <a:ext cx="335729" cy="380054"/>
            <a:chOff x="1144715" y="2144793"/>
            <a:chExt cx="430698" cy="487561"/>
          </a:xfrm>
        </p:grpSpPr>
        <p:sp>
          <p:nvSpPr>
            <p:cNvPr id="514" name="Google Shape;514;p35"/>
            <p:cNvSpPr/>
            <p:nvPr/>
          </p:nvSpPr>
          <p:spPr>
            <a:xfrm>
              <a:off x="1273394" y="2144793"/>
              <a:ext cx="72030" cy="199864"/>
            </a:xfrm>
            <a:custGeom>
              <a:avLst/>
              <a:gdLst/>
              <a:ahLst/>
              <a:cxnLst/>
              <a:rect l="l" t="t" r="r" b="b"/>
              <a:pathLst>
                <a:path w="679" h="1884" extrusionOk="0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373749" y="2144793"/>
              <a:ext cx="72879" cy="199864"/>
            </a:xfrm>
            <a:custGeom>
              <a:avLst/>
              <a:gdLst/>
              <a:ahLst/>
              <a:cxnLst/>
              <a:rect l="l" t="t" r="r" b="b"/>
              <a:pathLst>
                <a:path w="687" h="1884" extrusionOk="0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173039" y="2374782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173039" y="2517676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479726" y="2184574"/>
              <a:ext cx="38826" cy="122210"/>
            </a:xfrm>
            <a:custGeom>
              <a:avLst/>
              <a:gdLst/>
              <a:ahLst/>
              <a:cxnLst/>
              <a:rect l="l" t="t" r="r" b="b"/>
              <a:pathLst>
                <a:path w="366" h="1152" extrusionOk="0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531707" y="2162827"/>
              <a:ext cx="43706" cy="165705"/>
            </a:xfrm>
            <a:custGeom>
              <a:avLst/>
              <a:gdLst/>
              <a:ahLst/>
              <a:cxnLst/>
              <a:rect l="l" t="t" r="r" b="b"/>
              <a:pathLst>
                <a:path w="412" h="1562" extrusionOk="0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201470" y="2183619"/>
              <a:ext cx="38932" cy="122210"/>
            </a:xfrm>
            <a:custGeom>
              <a:avLst/>
              <a:gdLst/>
              <a:ahLst/>
              <a:cxnLst/>
              <a:rect l="l" t="t" r="r" b="b"/>
              <a:pathLst>
                <a:path w="367" h="1152" extrusionOk="0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144715" y="2160918"/>
              <a:ext cx="42645" cy="166660"/>
            </a:xfrm>
            <a:custGeom>
              <a:avLst/>
              <a:gdLst/>
              <a:ahLst/>
              <a:cxnLst/>
              <a:rect l="l" t="t" r="r" b="b"/>
              <a:pathLst>
                <a:path w="402" h="1571" extrusionOk="0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1055310" y="2696016"/>
            <a:ext cx="379967" cy="379976"/>
            <a:chOff x="1116285" y="2741087"/>
            <a:chExt cx="487449" cy="487461"/>
          </a:xfrm>
        </p:grpSpPr>
        <p:sp>
          <p:nvSpPr>
            <p:cNvPr id="523" name="Google Shape;523;p35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1056799" y="3589369"/>
            <a:ext cx="377072" cy="379976"/>
            <a:chOff x="1118194" y="3337276"/>
            <a:chExt cx="483736" cy="487461"/>
          </a:xfrm>
        </p:grpSpPr>
        <p:sp>
          <p:nvSpPr>
            <p:cNvPr id="528" name="Google Shape;528;p35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FA-07BA-CA46-15AF-06DE3D0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FFD14-FCE9-91A0-C8BE-52227517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172" y="2803230"/>
            <a:ext cx="2449002" cy="21186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Long-term profitability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Maximize affordability and adoption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B96507-4F31-279A-133C-419DCE70AA2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32221" y="2809391"/>
            <a:ext cx="2079557" cy="1052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Tiered plans for flexibility &amp; incentives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Occasional sales &amp; promotions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B33CB82-D37B-D730-FA64-FC4963CC907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53328" y="2803230"/>
            <a:ext cx="2155500" cy="1052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Expand premium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Optimize price points for profit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Maintain user value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FACEA22-B634-98C0-09E1-CD420595A37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456258" y="2207590"/>
            <a:ext cx="2155500" cy="689400"/>
          </a:xfrm>
        </p:spPr>
        <p:txBody>
          <a:bodyPr/>
          <a:lstStyle/>
          <a:p>
            <a:r>
              <a:rPr lang="en-US" dirty="0"/>
              <a:t>Tactics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99429A-8207-FFA4-F213-CEC1433D7818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53496" y="2201429"/>
            <a:ext cx="2465717" cy="689400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650EC06-7FF2-7713-1A28-8CD51CD8805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812944" y="2201429"/>
            <a:ext cx="2155500" cy="68940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3DD7C7-2CDF-9959-1FAD-5FBD46906ED5}"/>
              </a:ext>
            </a:extLst>
          </p:cNvPr>
          <p:cNvGrpSpPr/>
          <p:nvPr/>
        </p:nvGrpSpPr>
        <p:grpSpPr>
          <a:xfrm>
            <a:off x="1565349" y="1649250"/>
            <a:ext cx="736200" cy="736200"/>
            <a:chOff x="1575849" y="1713901"/>
            <a:chExt cx="736200" cy="736200"/>
          </a:xfrm>
        </p:grpSpPr>
        <p:sp>
          <p:nvSpPr>
            <p:cNvPr id="18" name="Google Shape;672;p41">
              <a:extLst>
                <a:ext uri="{FF2B5EF4-FFF2-40B4-BE49-F238E27FC236}">
                  <a16:creationId xmlns:a16="http://schemas.microsoft.com/office/drawing/2014/main" id="{5348EF6F-40CE-D00B-8959-F91E952E13AD}"/>
                </a:ext>
              </a:extLst>
            </p:cNvPr>
            <p:cNvSpPr/>
            <p:nvPr/>
          </p:nvSpPr>
          <p:spPr>
            <a:xfrm>
              <a:off x="1575849" y="1713901"/>
              <a:ext cx="736200" cy="736200"/>
            </a:xfrm>
            <a:prstGeom prst="ellipse">
              <a:avLst/>
            </a:prstGeom>
            <a:gradFill>
              <a:gsLst>
                <a:gs pos="0">
                  <a:srgbClr val="8134EC">
                    <a:alpha val="50196"/>
                    <a:alpha val="49380"/>
                  </a:srgbClr>
                </a:gs>
                <a:gs pos="77000">
                  <a:srgbClr val="FFFFFF">
                    <a:alpha val="0"/>
                    <a:alpha val="49380"/>
                  </a:srgbClr>
                </a:gs>
                <a:gs pos="100000">
                  <a:srgbClr val="FFFFFF">
                    <a:alpha val="0"/>
                    <a:alpha val="4938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719;p41">
              <a:extLst>
                <a:ext uri="{FF2B5EF4-FFF2-40B4-BE49-F238E27FC236}">
                  <a16:creationId xmlns:a16="http://schemas.microsoft.com/office/drawing/2014/main" id="{24F1811D-A2C8-6EE2-448D-32C11332F3D6}"/>
                </a:ext>
              </a:extLst>
            </p:cNvPr>
            <p:cNvGrpSpPr/>
            <p:nvPr/>
          </p:nvGrpSpPr>
          <p:grpSpPr>
            <a:xfrm>
              <a:off x="1756062" y="1916355"/>
              <a:ext cx="375775" cy="331293"/>
              <a:chOff x="7542175" y="3962849"/>
              <a:chExt cx="487449" cy="429749"/>
            </a:xfrm>
          </p:grpSpPr>
          <p:sp>
            <p:nvSpPr>
              <p:cNvPr id="20" name="Google Shape;720;p41">
                <a:extLst>
                  <a:ext uri="{FF2B5EF4-FFF2-40B4-BE49-F238E27FC236}">
                    <a16:creationId xmlns:a16="http://schemas.microsoft.com/office/drawing/2014/main" id="{370A493C-3E40-5296-EF63-C4E7343C85F6}"/>
                  </a:ext>
                </a:extLst>
              </p:cNvPr>
              <p:cNvSpPr/>
              <p:nvPr/>
            </p:nvSpPr>
            <p:spPr>
              <a:xfrm>
                <a:off x="7542175" y="4076358"/>
                <a:ext cx="487449" cy="316239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2981" extrusionOk="0">
                    <a:moveTo>
                      <a:pt x="1098" y="1437"/>
                    </a:moveTo>
                    <a:cubicBezTo>
                      <a:pt x="1098" y="1428"/>
                      <a:pt x="1187" y="1214"/>
                      <a:pt x="1383" y="1000"/>
                    </a:cubicBezTo>
                    <a:cubicBezTo>
                      <a:pt x="1633" y="705"/>
                      <a:pt x="1954" y="545"/>
                      <a:pt x="2293" y="545"/>
                    </a:cubicBezTo>
                    <a:cubicBezTo>
                      <a:pt x="2641" y="545"/>
                      <a:pt x="2953" y="705"/>
                      <a:pt x="3212" y="1000"/>
                    </a:cubicBezTo>
                    <a:cubicBezTo>
                      <a:pt x="3399" y="1214"/>
                      <a:pt x="3489" y="1428"/>
                      <a:pt x="3497" y="1437"/>
                    </a:cubicBezTo>
                    <a:lnTo>
                      <a:pt x="3515" y="1490"/>
                    </a:lnTo>
                    <a:lnTo>
                      <a:pt x="3497" y="1544"/>
                    </a:lnTo>
                    <a:cubicBezTo>
                      <a:pt x="3489" y="1553"/>
                      <a:pt x="3399" y="1767"/>
                      <a:pt x="3212" y="1981"/>
                    </a:cubicBezTo>
                    <a:cubicBezTo>
                      <a:pt x="2953" y="2276"/>
                      <a:pt x="2641" y="2427"/>
                      <a:pt x="2293" y="2427"/>
                    </a:cubicBezTo>
                    <a:cubicBezTo>
                      <a:pt x="1954" y="2427"/>
                      <a:pt x="1633" y="2276"/>
                      <a:pt x="1383" y="1981"/>
                    </a:cubicBezTo>
                    <a:cubicBezTo>
                      <a:pt x="1187" y="1767"/>
                      <a:pt x="1098" y="1553"/>
                      <a:pt x="1098" y="1544"/>
                    </a:cubicBezTo>
                    <a:lnTo>
                      <a:pt x="1071" y="1490"/>
                    </a:lnTo>
                    <a:close/>
                    <a:moveTo>
                      <a:pt x="0" y="2980"/>
                    </a:moveTo>
                    <a:lnTo>
                      <a:pt x="4595" y="2980"/>
                    </a:lnTo>
                    <a:lnTo>
                      <a:pt x="45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21;p41">
                <a:extLst>
                  <a:ext uri="{FF2B5EF4-FFF2-40B4-BE49-F238E27FC236}">
                    <a16:creationId xmlns:a16="http://schemas.microsoft.com/office/drawing/2014/main" id="{9945085E-F734-BE8B-4FCF-238C7D7BD0A8}"/>
                  </a:ext>
                </a:extLst>
              </p:cNvPr>
              <p:cNvSpPr/>
              <p:nvPr/>
            </p:nvSpPr>
            <p:spPr>
              <a:xfrm>
                <a:off x="7771209" y="4220207"/>
                <a:ext cx="28430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134" y="1"/>
                    </a:moveTo>
                    <a:cubicBezTo>
                      <a:pt x="214" y="1"/>
                      <a:pt x="268" y="63"/>
                      <a:pt x="268" y="134"/>
                    </a:cubicBezTo>
                    <a:cubicBezTo>
                      <a:pt x="268" y="206"/>
                      <a:pt x="214" y="268"/>
                      <a:pt x="134" y="268"/>
                    </a:cubicBezTo>
                    <a:cubicBezTo>
                      <a:pt x="63" y="268"/>
                      <a:pt x="0" y="206"/>
                      <a:pt x="0" y="134"/>
                    </a:cubicBezTo>
                    <a:cubicBezTo>
                      <a:pt x="0" y="63"/>
                      <a:pt x="63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722;p41">
                <a:extLst>
                  <a:ext uri="{FF2B5EF4-FFF2-40B4-BE49-F238E27FC236}">
                    <a16:creationId xmlns:a16="http://schemas.microsoft.com/office/drawing/2014/main" id="{85F3C233-90CC-49CB-9596-E67A12AC58CF}"/>
                  </a:ext>
                </a:extLst>
              </p:cNvPr>
              <p:cNvSpPr/>
              <p:nvPr/>
            </p:nvSpPr>
            <p:spPr>
              <a:xfrm>
                <a:off x="7686979" y="4162498"/>
                <a:ext cx="196889" cy="1430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348" extrusionOk="0">
                    <a:moveTo>
                      <a:pt x="928" y="277"/>
                    </a:moveTo>
                    <a:cubicBezTo>
                      <a:pt x="1151" y="277"/>
                      <a:pt x="1339" y="455"/>
                      <a:pt x="1339" y="678"/>
                    </a:cubicBezTo>
                    <a:cubicBezTo>
                      <a:pt x="1339" y="902"/>
                      <a:pt x="1151" y="1080"/>
                      <a:pt x="928" y="1080"/>
                    </a:cubicBezTo>
                    <a:cubicBezTo>
                      <a:pt x="705" y="1080"/>
                      <a:pt x="527" y="902"/>
                      <a:pt x="527" y="678"/>
                    </a:cubicBezTo>
                    <a:cubicBezTo>
                      <a:pt x="527" y="455"/>
                      <a:pt x="705" y="277"/>
                      <a:pt x="928" y="277"/>
                    </a:cubicBezTo>
                    <a:close/>
                    <a:moveTo>
                      <a:pt x="928" y="1348"/>
                    </a:moveTo>
                    <a:cubicBezTo>
                      <a:pt x="1472" y="1348"/>
                      <a:pt x="1776" y="848"/>
                      <a:pt x="1856" y="678"/>
                    </a:cubicBezTo>
                    <a:cubicBezTo>
                      <a:pt x="1820" y="607"/>
                      <a:pt x="1749" y="482"/>
                      <a:pt x="1642" y="357"/>
                    </a:cubicBezTo>
                    <a:cubicBezTo>
                      <a:pt x="1437" y="125"/>
                      <a:pt x="1196" y="0"/>
                      <a:pt x="928" y="0"/>
                    </a:cubicBezTo>
                    <a:cubicBezTo>
                      <a:pt x="393" y="0"/>
                      <a:pt x="90" y="509"/>
                      <a:pt x="0" y="678"/>
                    </a:cubicBezTo>
                    <a:cubicBezTo>
                      <a:pt x="36" y="750"/>
                      <a:pt x="107" y="875"/>
                      <a:pt x="223" y="1000"/>
                    </a:cubicBezTo>
                    <a:cubicBezTo>
                      <a:pt x="429" y="1232"/>
                      <a:pt x="669" y="1348"/>
                      <a:pt x="928" y="13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723;p41">
                <a:extLst>
                  <a:ext uri="{FF2B5EF4-FFF2-40B4-BE49-F238E27FC236}">
                    <a16:creationId xmlns:a16="http://schemas.microsoft.com/office/drawing/2014/main" id="{863C3B41-964D-D533-4948-171A4C09F5F7}"/>
                  </a:ext>
                </a:extLst>
              </p:cNvPr>
              <p:cNvSpPr/>
              <p:nvPr/>
            </p:nvSpPr>
            <p:spPr>
              <a:xfrm>
                <a:off x="7542175" y="3962849"/>
                <a:ext cx="487449" cy="85292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804" extrusionOk="0">
                    <a:moveTo>
                      <a:pt x="1883" y="535"/>
                    </a:moveTo>
                    <a:lnTo>
                      <a:pt x="1615" y="535"/>
                    </a:lnTo>
                    <a:lnTo>
                      <a:pt x="1615" y="268"/>
                    </a:lnTo>
                    <a:lnTo>
                      <a:pt x="1883" y="268"/>
                    </a:lnTo>
                    <a:close/>
                    <a:moveTo>
                      <a:pt x="1348" y="535"/>
                    </a:moveTo>
                    <a:lnTo>
                      <a:pt x="1080" y="535"/>
                    </a:lnTo>
                    <a:lnTo>
                      <a:pt x="1080" y="268"/>
                    </a:lnTo>
                    <a:lnTo>
                      <a:pt x="1348" y="268"/>
                    </a:lnTo>
                    <a:close/>
                    <a:moveTo>
                      <a:pt x="803" y="535"/>
                    </a:moveTo>
                    <a:lnTo>
                      <a:pt x="536" y="535"/>
                    </a:lnTo>
                    <a:lnTo>
                      <a:pt x="536" y="268"/>
                    </a:lnTo>
                    <a:lnTo>
                      <a:pt x="803" y="268"/>
                    </a:lnTo>
                    <a:close/>
                    <a:moveTo>
                      <a:pt x="0" y="803"/>
                    </a:moveTo>
                    <a:lnTo>
                      <a:pt x="4595" y="803"/>
                    </a:lnTo>
                    <a:lnTo>
                      <a:pt x="45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0B581D-0FC4-3009-845D-5E745CC6076A}"/>
              </a:ext>
            </a:extLst>
          </p:cNvPr>
          <p:cNvGrpSpPr/>
          <p:nvPr/>
        </p:nvGrpSpPr>
        <p:grpSpPr>
          <a:xfrm>
            <a:off x="4203822" y="1649250"/>
            <a:ext cx="736200" cy="736200"/>
            <a:chOff x="4203900" y="1702164"/>
            <a:chExt cx="736200" cy="736200"/>
          </a:xfrm>
        </p:grpSpPr>
        <p:sp>
          <p:nvSpPr>
            <p:cNvPr id="24" name="Google Shape;671;p41">
              <a:extLst>
                <a:ext uri="{FF2B5EF4-FFF2-40B4-BE49-F238E27FC236}">
                  <a16:creationId xmlns:a16="http://schemas.microsoft.com/office/drawing/2014/main" id="{B86A0D47-8ADF-B67E-58EA-F5E45DED7273}"/>
                </a:ext>
              </a:extLst>
            </p:cNvPr>
            <p:cNvSpPr/>
            <p:nvPr/>
          </p:nvSpPr>
          <p:spPr>
            <a:xfrm>
              <a:off x="4203900" y="1702164"/>
              <a:ext cx="736200" cy="736200"/>
            </a:xfrm>
            <a:prstGeom prst="ellipse">
              <a:avLst/>
            </a:prstGeom>
            <a:gradFill>
              <a:gsLst>
                <a:gs pos="0">
                  <a:srgbClr val="8134EC">
                    <a:alpha val="50196"/>
                    <a:alpha val="49380"/>
                  </a:srgbClr>
                </a:gs>
                <a:gs pos="77000">
                  <a:srgbClr val="FFFFFF">
                    <a:alpha val="0"/>
                    <a:alpha val="49380"/>
                  </a:srgbClr>
                </a:gs>
                <a:gs pos="100000">
                  <a:srgbClr val="FFFFFF">
                    <a:alpha val="0"/>
                    <a:alpha val="4938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702;p41">
              <a:extLst>
                <a:ext uri="{FF2B5EF4-FFF2-40B4-BE49-F238E27FC236}">
                  <a16:creationId xmlns:a16="http://schemas.microsoft.com/office/drawing/2014/main" id="{F9571DA0-418D-6525-317F-D6F6A9CE4C0D}"/>
                </a:ext>
              </a:extLst>
            </p:cNvPr>
            <p:cNvGrpSpPr/>
            <p:nvPr/>
          </p:nvGrpSpPr>
          <p:grpSpPr>
            <a:xfrm>
              <a:off x="4384112" y="1882373"/>
              <a:ext cx="375776" cy="375782"/>
              <a:chOff x="7542175" y="3337276"/>
              <a:chExt cx="487451" cy="487459"/>
            </a:xfrm>
          </p:grpSpPr>
          <p:sp>
            <p:nvSpPr>
              <p:cNvPr id="26" name="Google Shape;703;p41">
                <a:extLst>
                  <a:ext uri="{FF2B5EF4-FFF2-40B4-BE49-F238E27FC236}">
                    <a16:creationId xmlns:a16="http://schemas.microsoft.com/office/drawing/2014/main" id="{E0BC43ED-290A-602D-E1D8-6A80D00DA82A}"/>
                  </a:ext>
                </a:extLst>
              </p:cNvPr>
              <p:cNvSpPr/>
              <p:nvPr/>
            </p:nvSpPr>
            <p:spPr>
              <a:xfrm>
                <a:off x="7831783" y="3347672"/>
                <a:ext cx="68211" cy="9091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857" extrusionOk="0">
                    <a:moveTo>
                      <a:pt x="0" y="1"/>
                    </a:moveTo>
                    <a:cubicBezTo>
                      <a:pt x="18" y="27"/>
                      <a:pt x="27" y="45"/>
                      <a:pt x="36" y="81"/>
                    </a:cubicBezTo>
                    <a:cubicBezTo>
                      <a:pt x="125" y="295"/>
                      <a:pt x="179" y="563"/>
                      <a:pt x="188" y="857"/>
                    </a:cubicBezTo>
                    <a:lnTo>
                      <a:pt x="643" y="857"/>
                    </a:lnTo>
                    <a:cubicBezTo>
                      <a:pt x="598" y="473"/>
                      <a:pt x="348" y="15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4;p41">
                <a:extLst>
                  <a:ext uri="{FF2B5EF4-FFF2-40B4-BE49-F238E27FC236}">
                    <a16:creationId xmlns:a16="http://schemas.microsoft.com/office/drawing/2014/main" id="{F97EFADD-EC4E-0FE1-7962-F2E2B11A01C8}"/>
                  </a:ext>
                </a:extLst>
              </p:cNvPr>
              <p:cNvSpPr/>
              <p:nvPr/>
            </p:nvSpPr>
            <p:spPr>
              <a:xfrm>
                <a:off x="7671809" y="3347672"/>
                <a:ext cx="67362" cy="9091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857" extrusionOk="0">
                    <a:moveTo>
                      <a:pt x="447" y="857"/>
                    </a:moveTo>
                    <a:cubicBezTo>
                      <a:pt x="465" y="563"/>
                      <a:pt x="518" y="295"/>
                      <a:pt x="598" y="81"/>
                    </a:cubicBezTo>
                    <a:cubicBezTo>
                      <a:pt x="607" y="45"/>
                      <a:pt x="625" y="18"/>
                      <a:pt x="634" y="1"/>
                    </a:cubicBezTo>
                    <a:cubicBezTo>
                      <a:pt x="295" y="152"/>
                      <a:pt x="45" y="473"/>
                      <a:pt x="1" y="8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05;p41">
                <a:extLst>
                  <a:ext uri="{FF2B5EF4-FFF2-40B4-BE49-F238E27FC236}">
                    <a16:creationId xmlns:a16="http://schemas.microsoft.com/office/drawing/2014/main" id="{C7AA7E0C-24DF-B94A-5221-D9C357DA7B61}"/>
                  </a:ext>
                </a:extLst>
              </p:cNvPr>
              <p:cNvSpPr/>
              <p:nvPr/>
            </p:nvSpPr>
            <p:spPr>
              <a:xfrm>
                <a:off x="7831783" y="3466909"/>
                <a:ext cx="68211" cy="9091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857" extrusionOk="0">
                    <a:moveTo>
                      <a:pt x="188" y="1"/>
                    </a:moveTo>
                    <a:cubicBezTo>
                      <a:pt x="179" y="295"/>
                      <a:pt x="125" y="563"/>
                      <a:pt x="36" y="777"/>
                    </a:cubicBezTo>
                    <a:cubicBezTo>
                      <a:pt x="27" y="803"/>
                      <a:pt x="18" y="830"/>
                      <a:pt x="0" y="857"/>
                    </a:cubicBezTo>
                    <a:cubicBezTo>
                      <a:pt x="348" y="705"/>
                      <a:pt x="598" y="384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06;p41">
                <a:extLst>
                  <a:ext uri="{FF2B5EF4-FFF2-40B4-BE49-F238E27FC236}">
                    <a16:creationId xmlns:a16="http://schemas.microsoft.com/office/drawing/2014/main" id="{5490BFC2-BBCF-56EA-593B-068CDA27D3F5}"/>
                  </a:ext>
                </a:extLst>
              </p:cNvPr>
              <p:cNvSpPr/>
              <p:nvPr/>
            </p:nvSpPr>
            <p:spPr>
              <a:xfrm>
                <a:off x="7671809" y="3466909"/>
                <a:ext cx="67362" cy="9091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857" extrusionOk="0">
                    <a:moveTo>
                      <a:pt x="634" y="857"/>
                    </a:moveTo>
                    <a:cubicBezTo>
                      <a:pt x="625" y="830"/>
                      <a:pt x="607" y="803"/>
                      <a:pt x="598" y="777"/>
                    </a:cubicBezTo>
                    <a:cubicBezTo>
                      <a:pt x="518" y="563"/>
                      <a:pt x="465" y="295"/>
                      <a:pt x="447" y="1"/>
                    </a:cubicBezTo>
                    <a:lnTo>
                      <a:pt x="1" y="1"/>
                    </a:lnTo>
                    <a:cubicBezTo>
                      <a:pt x="45" y="384"/>
                      <a:pt x="295" y="705"/>
                      <a:pt x="634" y="8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07;p41">
                <a:extLst>
                  <a:ext uri="{FF2B5EF4-FFF2-40B4-BE49-F238E27FC236}">
                    <a16:creationId xmlns:a16="http://schemas.microsoft.com/office/drawing/2014/main" id="{909B36EE-705D-37C3-19E9-88A2E6732E1A}"/>
                  </a:ext>
                </a:extLst>
              </p:cNvPr>
              <p:cNvSpPr/>
              <p:nvPr/>
            </p:nvSpPr>
            <p:spPr>
              <a:xfrm>
                <a:off x="7747553" y="3337276"/>
                <a:ext cx="75743" cy="1013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55" extrusionOk="0">
                    <a:moveTo>
                      <a:pt x="134" y="277"/>
                    </a:moveTo>
                    <a:cubicBezTo>
                      <a:pt x="63" y="455"/>
                      <a:pt x="18" y="696"/>
                      <a:pt x="0" y="955"/>
                    </a:cubicBezTo>
                    <a:lnTo>
                      <a:pt x="714" y="955"/>
                    </a:lnTo>
                    <a:cubicBezTo>
                      <a:pt x="705" y="696"/>
                      <a:pt x="660" y="455"/>
                      <a:pt x="580" y="277"/>
                    </a:cubicBezTo>
                    <a:cubicBezTo>
                      <a:pt x="500" y="72"/>
                      <a:pt x="411" y="0"/>
                      <a:pt x="357" y="0"/>
                    </a:cubicBezTo>
                    <a:cubicBezTo>
                      <a:pt x="304" y="0"/>
                      <a:pt x="214" y="72"/>
                      <a:pt x="134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08;p41">
                <a:extLst>
                  <a:ext uri="{FF2B5EF4-FFF2-40B4-BE49-F238E27FC236}">
                    <a16:creationId xmlns:a16="http://schemas.microsoft.com/office/drawing/2014/main" id="{B7D0A666-F8AF-7851-381E-3DC060FF8DD7}"/>
                  </a:ext>
                </a:extLst>
              </p:cNvPr>
              <p:cNvSpPr/>
              <p:nvPr/>
            </p:nvSpPr>
            <p:spPr>
              <a:xfrm>
                <a:off x="7747553" y="3466909"/>
                <a:ext cx="75743" cy="10141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56" extrusionOk="0">
                    <a:moveTo>
                      <a:pt x="580" y="679"/>
                    </a:moveTo>
                    <a:cubicBezTo>
                      <a:pt x="660" y="491"/>
                      <a:pt x="705" y="259"/>
                      <a:pt x="714" y="1"/>
                    </a:cubicBezTo>
                    <a:lnTo>
                      <a:pt x="0" y="1"/>
                    </a:lnTo>
                    <a:cubicBezTo>
                      <a:pt x="18" y="259"/>
                      <a:pt x="63" y="491"/>
                      <a:pt x="134" y="679"/>
                    </a:cubicBezTo>
                    <a:cubicBezTo>
                      <a:pt x="214" y="884"/>
                      <a:pt x="304" y="955"/>
                      <a:pt x="357" y="955"/>
                    </a:cubicBezTo>
                    <a:cubicBezTo>
                      <a:pt x="411" y="955"/>
                      <a:pt x="500" y="884"/>
                      <a:pt x="580" y="6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09;p41">
                <a:extLst>
                  <a:ext uri="{FF2B5EF4-FFF2-40B4-BE49-F238E27FC236}">
                    <a16:creationId xmlns:a16="http://schemas.microsoft.com/office/drawing/2014/main" id="{EE0411B7-6EBB-DCF9-17F5-92BCE5BCED42}"/>
                  </a:ext>
                </a:extLst>
              </p:cNvPr>
              <p:cNvSpPr/>
              <p:nvPr/>
            </p:nvSpPr>
            <p:spPr>
              <a:xfrm>
                <a:off x="7799533" y="3448981"/>
                <a:ext cx="230093" cy="37575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542" extrusionOk="0">
                    <a:moveTo>
                      <a:pt x="1919" y="0"/>
                    </a:moveTo>
                    <a:cubicBezTo>
                      <a:pt x="1776" y="0"/>
                      <a:pt x="1660" y="107"/>
                      <a:pt x="1660" y="250"/>
                    </a:cubicBezTo>
                    <a:lnTo>
                      <a:pt x="1660" y="1222"/>
                    </a:lnTo>
                    <a:cubicBezTo>
                      <a:pt x="1660" y="1365"/>
                      <a:pt x="1607" y="1490"/>
                      <a:pt x="1509" y="1588"/>
                    </a:cubicBezTo>
                    <a:lnTo>
                      <a:pt x="1027" y="2070"/>
                    </a:lnTo>
                    <a:lnTo>
                      <a:pt x="840" y="1882"/>
                    </a:lnTo>
                    <a:lnTo>
                      <a:pt x="1321" y="1401"/>
                    </a:lnTo>
                    <a:cubicBezTo>
                      <a:pt x="1419" y="1303"/>
                      <a:pt x="1419" y="1142"/>
                      <a:pt x="1321" y="1044"/>
                    </a:cubicBezTo>
                    <a:cubicBezTo>
                      <a:pt x="1223" y="946"/>
                      <a:pt x="1063" y="946"/>
                      <a:pt x="964" y="1044"/>
                    </a:cubicBezTo>
                    <a:lnTo>
                      <a:pt x="1" y="1998"/>
                    </a:lnTo>
                    <a:lnTo>
                      <a:pt x="1" y="3542"/>
                    </a:lnTo>
                    <a:lnTo>
                      <a:pt x="1241" y="3542"/>
                    </a:lnTo>
                    <a:lnTo>
                      <a:pt x="1241" y="2935"/>
                    </a:lnTo>
                    <a:lnTo>
                      <a:pt x="2169" y="1713"/>
                    </a:lnTo>
                    <a:lnTo>
                      <a:pt x="2169" y="259"/>
                    </a:lnTo>
                    <a:cubicBezTo>
                      <a:pt x="2169" y="125"/>
                      <a:pt x="2062" y="9"/>
                      <a:pt x="1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710;p41">
                <a:extLst>
                  <a:ext uri="{FF2B5EF4-FFF2-40B4-BE49-F238E27FC236}">
                    <a16:creationId xmlns:a16="http://schemas.microsoft.com/office/drawing/2014/main" id="{B5609991-A018-463E-9D7B-696DFB345F9E}"/>
                  </a:ext>
                </a:extLst>
              </p:cNvPr>
              <p:cNvSpPr/>
              <p:nvPr/>
            </p:nvSpPr>
            <p:spPr>
              <a:xfrm>
                <a:off x="7542175" y="3448981"/>
                <a:ext cx="229138" cy="37575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3542" extrusionOk="0">
                    <a:moveTo>
                      <a:pt x="848" y="1044"/>
                    </a:moveTo>
                    <a:cubicBezTo>
                      <a:pt x="732" y="1124"/>
                      <a:pt x="714" y="1267"/>
                      <a:pt x="812" y="1365"/>
                    </a:cubicBezTo>
                    <a:lnTo>
                      <a:pt x="1330" y="1882"/>
                    </a:lnTo>
                    <a:lnTo>
                      <a:pt x="1133" y="2070"/>
                    </a:lnTo>
                    <a:lnTo>
                      <a:pt x="652" y="1588"/>
                    </a:lnTo>
                    <a:cubicBezTo>
                      <a:pt x="554" y="1490"/>
                      <a:pt x="500" y="1365"/>
                      <a:pt x="500" y="1222"/>
                    </a:cubicBezTo>
                    <a:lnTo>
                      <a:pt x="500" y="259"/>
                    </a:lnTo>
                    <a:cubicBezTo>
                      <a:pt x="500" y="125"/>
                      <a:pt x="393" y="9"/>
                      <a:pt x="259" y="0"/>
                    </a:cubicBezTo>
                    <a:cubicBezTo>
                      <a:pt x="116" y="0"/>
                      <a:pt x="0" y="107"/>
                      <a:pt x="0" y="250"/>
                    </a:cubicBezTo>
                    <a:lnTo>
                      <a:pt x="0" y="1713"/>
                    </a:lnTo>
                    <a:lnTo>
                      <a:pt x="919" y="2935"/>
                    </a:lnTo>
                    <a:lnTo>
                      <a:pt x="919" y="3542"/>
                    </a:lnTo>
                    <a:lnTo>
                      <a:pt x="2159" y="3542"/>
                    </a:lnTo>
                    <a:lnTo>
                      <a:pt x="2159" y="1998"/>
                    </a:lnTo>
                    <a:lnTo>
                      <a:pt x="1205" y="1044"/>
                    </a:lnTo>
                    <a:cubicBezTo>
                      <a:pt x="1107" y="946"/>
                      <a:pt x="946" y="946"/>
                      <a:pt x="848" y="10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EFC486-153E-1DCC-0D39-354913876EA9}"/>
              </a:ext>
            </a:extLst>
          </p:cNvPr>
          <p:cNvGrpSpPr/>
          <p:nvPr/>
        </p:nvGrpSpPr>
        <p:grpSpPr>
          <a:xfrm>
            <a:off x="7018254" y="1649250"/>
            <a:ext cx="736200" cy="736200"/>
            <a:chOff x="7019838" y="1684293"/>
            <a:chExt cx="736200" cy="736200"/>
          </a:xfrm>
        </p:grpSpPr>
        <p:sp>
          <p:nvSpPr>
            <p:cNvPr id="34" name="Google Shape;667;p41">
              <a:extLst>
                <a:ext uri="{FF2B5EF4-FFF2-40B4-BE49-F238E27FC236}">
                  <a16:creationId xmlns:a16="http://schemas.microsoft.com/office/drawing/2014/main" id="{E523CBDB-8F98-B767-8EF7-E27B778DFEC4}"/>
                </a:ext>
              </a:extLst>
            </p:cNvPr>
            <p:cNvSpPr/>
            <p:nvPr/>
          </p:nvSpPr>
          <p:spPr>
            <a:xfrm>
              <a:off x="7019838" y="1684293"/>
              <a:ext cx="736200" cy="736200"/>
            </a:xfrm>
            <a:prstGeom prst="ellipse">
              <a:avLst/>
            </a:prstGeom>
            <a:gradFill>
              <a:gsLst>
                <a:gs pos="0">
                  <a:srgbClr val="8134EC">
                    <a:alpha val="50196"/>
                    <a:alpha val="49380"/>
                  </a:srgbClr>
                </a:gs>
                <a:gs pos="77000">
                  <a:srgbClr val="FFFFFF">
                    <a:alpha val="0"/>
                    <a:alpha val="49380"/>
                  </a:srgbClr>
                </a:gs>
                <a:gs pos="100000">
                  <a:srgbClr val="FFFFFF">
                    <a:alpha val="0"/>
                    <a:alpha val="4938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690;p41">
              <a:extLst>
                <a:ext uri="{FF2B5EF4-FFF2-40B4-BE49-F238E27FC236}">
                  <a16:creationId xmlns:a16="http://schemas.microsoft.com/office/drawing/2014/main" id="{06A11550-A59D-FADE-FDE1-0A534F6306C0}"/>
                </a:ext>
              </a:extLst>
            </p:cNvPr>
            <p:cNvGrpSpPr/>
            <p:nvPr/>
          </p:nvGrpSpPr>
          <p:grpSpPr>
            <a:xfrm>
              <a:off x="7200051" y="1886379"/>
              <a:ext cx="375775" cy="332029"/>
              <a:chOff x="7542175" y="2769412"/>
              <a:chExt cx="487449" cy="430703"/>
            </a:xfrm>
          </p:grpSpPr>
          <p:sp>
            <p:nvSpPr>
              <p:cNvPr id="36" name="Google Shape;691;p41">
                <a:extLst>
                  <a:ext uri="{FF2B5EF4-FFF2-40B4-BE49-F238E27FC236}">
                    <a16:creationId xmlns:a16="http://schemas.microsoft.com/office/drawing/2014/main" id="{9D08765B-C2E8-E393-0BF1-5023986581A3}"/>
                  </a:ext>
                </a:extLst>
              </p:cNvPr>
              <p:cNvSpPr/>
              <p:nvPr/>
            </p:nvSpPr>
            <p:spPr>
              <a:xfrm>
                <a:off x="7699285" y="2970121"/>
                <a:ext cx="173233" cy="143957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357" extrusionOk="0">
                    <a:moveTo>
                      <a:pt x="1365" y="535"/>
                    </a:moveTo>
                    <a:lnTo>
                      <a:pt x="1089" y="535"/>
                    </a:lnTo>
                    <a:lnTo>
                      <a:pt x="1089" y="268"/>
                    </a:lnTo>
                    <a:lnTo>
                      <a:pt x="1365" y="268"/>
                    </a:lnTo>
                    <a:close/>
                    <a:moveTo>
                      <a:pt x="1365" y="1071"/>
                    </a:moveTo>
                    <a:lnTo>
                      <a:pt x="268" y="1071"/>
                    </a:lnTo>
                    <a:lnTo>
                      <a:pt x="268" y="803"/>
                    </a:lnTo>
                    <a:lnTo>
                      <a:pt x="1365" y="803"/>
                    </a:lnTo>
                    <a:close/>
                    <a:moveTo>
                      <a:pt x="268" y="268"/>
                    </a:moveTo>
                    <a:lnTo>
                      <a:pt x="536" y="268"/>
                    </a:lnTo>
                    <a:lnTo>
                      <a:pt x="536" y="535"/>
                    </a:lnTo>
                    <a:lnTo>
                      <a:pt x="268" y="535"/>
                    </a:lnTo>
                    <a:close/>
                    <a:moveTo>
                      <a:pt x="1633" y="0"/>
                    </a:moveTo>
                    <a:lnTo>
                      <a:pt x="0" y="0"/>
                    </a:lnTo>
                    <a:lnTo>
                      <a:pt x="0" y="1356"/>
                    </a:lnTo>
                    <a:lnTo>
                      <a:pt x="1633" y="13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92;p41">
                <a:extLst>
                  <a:ext uri="{FF2B5EF4-FFF2-40B4-BE49-F238E27FC236}">
                    <a16:creationId xmlns:a16="http://schemas.microsoft.com/office/drawing/2014/main" id="{55FF74CC-69FD-B3E2-A4E2-1BAF3B06687E}"/>
                  </a:ext>
                </a:extLst>
              </p:cNvPr>
              <p:cNvSpPr/>
              <p:nvPr/>
            </p:nvSpPr>
            <p:spPr>
              <a:xfrm>
                <a:off x="7542175" y="2883982"/>
                <a:ext cx="487449" cy="31613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2980" extrusionOk="0">
                    <a:moveTo>
                      <a:pt x="670" y="1089"/>
                    </a:moveTo>
                    <a:lnTo>
                      <a:pt x="937" y="1089"/>
                    </a:lnTo>
                    <a:lnTo>
                      <a:pt x="937" y="1356"/>
                    </a:lnTo>
                    <a:lnTo>
                      <a:pt x="1214" y="1356"/>
                    </a:lnTo>
                    <a:lnTo>
                      <a:pt x="1214" y="535"/>
                    </a:lnTo>
                    <a:lnTo>
                      <a:pt x="3382" y="535"/>
                    </a:lnTo>
                    <a:lnTo>
                      <a:pt x="3382" y="1356"/>
                    </a:lnTo>
                    <a:lnTo>
                      <a:pt x="3649" y="1356"/>
                    </a:lnTo>
                    <a:lnTo>
                      <a:pt x="3649" y="1089"/>
                    </a:lnTo>
                    <a:lnTo>
                      <a:pt x="3917" y="1089"/>
                    </a:lnTo>
                    <a:lnTo>
                      <a:pt x="3917" y="1891"/>
                    </a:lnTo>
                    <a:lnTo>
                      <a:pt x="3649" y="1891"/>
                    </a:lnTo>
                    <a:lnTo>
                      <a:pt x="3649" y="1624"/>
                    </a:lnTo>
                    <a:lnTo>
                      <a:pt x="3382" y="1624"/>
                    </a:lnTo>
                    <a:lnTo>
                      <a:pt x="3382" y="2436"/>
                    </a:lnTo>
                    <a:lnTo>
                      <a:pt x="1214" y="2436"/>
                    </a:lnTo>
                    <a:lnTo>
                      <a:pt x="1214" y="1624"/>
                    </a:lnTo>
                    <a:lnTo>
                      <a:pt x="937" y="1624"/>
                    </a:lnTo>
                    <a:lnTo>
                      <a:pt x="937" y="1891"/>
                    </a:lnTo>
                    <a:lnTo>
                      <a:pt x="670" y="1891"/>
                    </a:lnTo>
                    <a:close/>
                    <a:moveTo>
                      <a:pt x="0" y="2980"/>
                    </a:moveTo>
                    <a:lnTo>
                      <a:pt x="4595" y="2980"/>
                    </a:lnTo>
                    <a:lnTo>
                      <a:pt x="45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693;p41">
                <a:extLst>
                  <a:ext uri="{FF2B5EF4-FFF2-40B4-BE49-F238E27FC236}">
                    <a16:creationId xmlns:a16="http://schemas.microsoft.com/office/drawing/2014/main" id="{B2C1D512-D9CE-FCD0-FCAD-A07037876B98}"/>
                  </a:ext>
                </a:extLst>
              </p:cNvPr>
              <p:cNvSpPr/>
              <p:nvPr/>
            </p:nvSpPr>
            <p:spPr>
              <a:xfrm>
                <a:off x="7542175" y="2769412"/>
                <a:ext cx="487449" cy="86247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813" extrusionOk="0">
                    <a:moveTo>
                      <a:pt x="1883" y="545"/>
                    </a:moveTo>
                    <a:lnTo>
                      <a:pt x="1615" y="545"/>
                    </a:lnTo>
                    <a:lnTo>
                      <a:pt x="1615" y="277"/>
                    </a:lnTo>
                    <a:lnTo>
                      <a:pt x="1883" y="277"/>
                    </a:lnTo>
                    <a:close/>
                    <a:moveTo>
                      <a:pt x="1348" y="545"/>
                    </a:moveTo>
                    <a:lnTo>
                      <a:pt x="1080" y="545"/>
                    </a:lnTo>
                    <a:lnTo>
                      <a:pt x="1080" y="277"/>
                    </a:lnTo>
                    <a:lnTo>
                      <a:pt x="1348" y="277"/>
                    </a:lnTo>
                    <a:close/>
                    <a:moveTo>
                      <a:pt x="803" y="545"/>
                    </a:moveTo>
                    <a:lnTo>
                      <a:pt x="536" y="545"/>
                    </a:lnTo>
                    <a:lnTo>
                      <a:pt x="536" y="277"/>
                    </a:lnTo>
                    <a:lnTo>
                      <a:pt x="803" y="277"/>
                    </a:lnTo>
                    <a:close/>
                    <a:moveTo>
                      <a:pt x="4595" y="1"/>
                    </a:moveTo>
                    <a:lnTo>
                      <a:pt x="0" y="1"/>
                    </a:lnTo>
                    <a:lnTo>
                      <a:pt x="0" y="813"/>
                    </a:lnTo>
                    <a:lnTo>
                      <a:pt x="4595" y="81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97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4;p47">
            <a:extLst>
              <a:ext uri="{FF2B5EF4-FFF2-40B4-BE49-F238E27FC236}">
                <a16:creationId xmlns:a16="http://schemas.microsoft.com/office/drawing/2014/main" id="{5011FDCC-8697-930C-27AD-1E69B5B4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04" y="1570158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Thanks!_</a:t>
            </a:r>
            <a:endParaRPr dirty="0"/>
          </a:p>
        </p:txBody>
      </p:sp>
      <p:sp>
        <p:nvSpPr>
          <p:cNvPr id="5" name="Google Shape;895;p47">
            <a:extLst>
              <a:ext uri="{FF2B5EF4-FFF2-40B4-BE49-F238E27FC236}">
                <a16:creationId xmlns:a16="http://schemas.microsoft.com/office/drawing/2014/main" id="{7DA29AFD-F3EB-B2A2-110C-ACD197378F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3721" y="2443158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910;p47">
            <a:extLst>
              <a:ext uri="{FF2B5EF4-FFF2-40B4-BE49-F238E27FC236}">
                <a16:creationId xmlns:a16="http://schemas.microsoft.com/office/drawing/2014/main" id="{CBEB037B-6B1E-B292-F6FE-E4A13C6FC33F}"/>
              </a:ext>
            </a:extLst>
          </p:cNvPr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11;p47">
            <a:extLst>
              <a:ext uri="{FF2B5EF4-FFF2-40B4-BE49-F238E27FC236}">
                <a16:creationId xmlns:a16="http://schemas.microsoft.com/office/drawing/2014/main" id="{98F8911B-C8A8-1A57-2FBF-724C3E64BFF1}"/>
              </a:ext>
            </a:extLst>
          </p:cNvPr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2;p47">
            <a:extLst>
              <a:ext uri="{FF2B5EF4-FFF2-40B4-BE49-F238E27FC236}">
                <a16:creationId xmlns:a16="http://schemas.microsoft.com/office/drawing/2014/main" id="{B954C481-F89B-B257-5247-686BD28D35F5}"/>
              </a:ext>
            </a:extLst>
          </p:cNvPr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3;p47">
            <a:extLst>
              <a:ext uri="{FF2B5EF4-FFF2-40B4-BE49-F238E27FC236}">
                <a16:creationId xmlns:a16="http://schemas.microsoft.com/office/drawing/2014/main" id="{E36C7342-B782-7FF1-F855-5B4EAB6628C4}"/>
              </a:ext>
            </a:extLst>
          </p:cNvPr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914;p47">
            <a:extLst>
              <a:ext uri="{FF2B5EF4-FFF2-40B4-BE49-F238E27FC236}">
                <a16:creationId xmlns:a16="http://schemas.microsoft.com/office/drawing/2014/main" id="{0A5E5BB8-D65D-4A51-87D2-31C3EB214E97}"/>
              </a:ext>
            </a:extLst>
          </p:cNvPr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11" name="Google Shape;915;p47">
              <a:extLst>
                <a:ext uri="{FF2B5EF4-FFF2-40B4-BE49-F238E27FC236}">
                  <a16:creationId xmlns:a16="http://schemas.microsoft.com/office/drawing/2014/main" id="{EFABB9F5-8485-1EE6-1A5E-CE7E43A4193B}"/>
                </a:ext>
              </a:extLst>
            </p:cNvPr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13" name="Google Shape;916;p47">
                <a:extLst>
                  <a:ext uri="{FF2B5EF4-FFF2-40B4-BE49-F238E27FC236}">
                    <a16:creationId xmlns:a16="http://schemas.microsoft.com/office/drawing/2014/main" id="{1A600662-578E-2494-F2AC-3236859BA076}"/>
                  </a:ext>
                </a:extLst>
              </p:cNvPr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17;p47">
                <a:extLst>
                  <a:ext uri="{FF2B5EF4-FFF2-40B4-BE49-F238E27FC236}">
                    <a16:creationId xmlns:a16="http://schemas.microsoft.com/office/drawing/2014/main" id="{4CBF3B61-C54A-D42C-5E0F-F63F10EBC438}"/>
                  </a:ext>
                </a:extLst>
              </p:cNvPr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18;p47">
                <a:extLst>
                  <a:ext uri="{FF2B5EF4-FFF2-40B4-BE49-F238E27FC236}">
                    <a16:creationId xmlns:a16="http://schemas.microsoft.com/office/drawing/2014/main" id="{ACF72A9F-E40D-11C6-12BC-38C16661B1EF}"/>
                  </a:ext>
                </a:extLst>
              </p:cNvPr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19;p47">
                <a:extLst>
                  <a:ext uri="{FF2B5EF4-FFF2-40B4-BE49-F238E27FC236}">
                    <a16:creationId xmlns:a16="http://schemas.microsoft.com/office/drawing/2014/main" id="{C8A5FE65-11F8-C734-3A5D-834BA510CDA0}"/>
                  </a:ext>
                </a:extLst>
              </p:cNvPr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0;p47">
                <a:extLst>
                  <a:ext uri="{FF2B5EF4-FFF2-40B4-BE49-F238E27FC236}">
                    <a16:creationId xmlns:a16="http://schemas.microsoft.com/office/drawing/2014/main" id="{721A3BFA-1217-A45C-3F1D-1B8B35477030}"/>
                  </a:ext>
                </a:extLst>
              </p:cNvPr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1;p47">
                <a:extLst>
                  <a:ext uri="{FF2B5EF4-FFF2-40B4-BE49-F238E27FC236}">
                    <a16:creationId xmlns:a16="http://schemas.microsoft.com/office/drawing/2014/main" id="{7CFC235B-0C12-9DC9-F3A2-4BC4C2FBE3A9}"/>
                  </a:ext>
                </a:extLst>
              </p:cNvPr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2;p47">
                <a:extLst>
                  <a:ext uri="{FF2B5EF4-FFF2-40B4-BE49-F238E27FC236}">
                    <a16:creationId xmlns:a16="http://schemas.microsoft.com/office/drawing/2014/main" id="{26FE80B6-393A-DD11-FA1C-152359664EDB}"/>
                  </a:ext>
                </a:extLst>
              </p:cNvPr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923;p47">
              <a:extLst>
                <a:ext uri="{FF2B5EF4-FFF2-40B4-BE49-F238E27FC236}">
                  <a16:creationId xmlns:a16="http://schemas.microsoft.com/office/drawing/2014/main" id="{447340DD-7820-16CF-40BA-09C758AB3552}"/>
                </a:ext>
              </a:extLst>
            </p:cNvPr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24;p47">
            <a:extLst>
              <a:ext uri="{FF2B5EF4-FFF2-40B4-BE49-F238E27FC236}">
                <a16:creationId xmlns:a16="http://schemas.microsoft.com/office/drawing/2014/main" id="{4D63E4EF-DC5E-50BC-4BE5-E4230C9E9E96}"/>
              </a:ext>
            </a:extLst>
          </p:cNvPr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25;p47">
            <a:extLst>
              <a:ext uri="{FF2B5EF4-FFF2-40B4-BE49-F238E27FC236}">
                <a16:creationId xmlns:a16="http://schemas.microsoft.com/office/drawing/2014/main" id="{618FC9FC-7189-3B18-9C7E-F89CFE8AB59A}"/>
              </a:ext>
            </a:extLst>
          </p:cNvPr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26;p47">
            <a:extLst>
              <a:ext uri="{FF2B5EF4-FFF2-40B4-BE49-F238E27FC236}">
                <a16:creationId xmlns:a16="http://schemas.microsoft.com/office/drawing/2014/main" id="{D61A562D-00AB-F536-0A8C-603FBC218233}"/>
              </a:ext>
            </a:extLst>
          </p:cNvPr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27;p47">
            <a:extLst>
              <a:ext uri="{FF2B5EF4-FFF2-40B4-BE49-F238E27FC236}">
                <a16:creationId xmlns:a16="http://schemas.microsoft.com/office/drawing/2014/main" id="{F8FB1105-31FF-F19E-AF6C-EBDD81BC4491}"/>
              </a:ext>
            </a:extLst>
          </p:cNvPr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28;p47">
            <a:extLst>
              <a:ext uri="{FF2B5EF4-FFF2-40B4-BE49-F238E27FC236}">
                <a16:creationId xmlns:a16="http://schemas.microsoft.com/office/drawing/2014/main" id="{A0E0A68A-D26F-76A4-79C9-1E98AEBCBA30}"/>
              </a:ext>
            </a:extLst>
          </p:cNvPr>
          <p:cNvSpPr/>
          <p:nvPr/>
        </p:nvSpPr>
        <p:spPr>
          <a:xfrm>
            <a:off x="5062747" y="148039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54317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Macintosh PowerPoint</Application>
  <PresentationFormat>On-screen Show (16:9)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Trispace</vt:lpstr>
      <vt:lpstr>Maven Pro</vt:lpstr>
      <vt:lpstr>AI App Pitch Deck by Slidesgo</vt:lpstr>
      <vt:lpstr>MarineSchedulerProject 1</vt:lpstr>
      <vt:lpstr>What is a MarineScheduler?</vt:lpstr>
      <vt:lpstr>Market Analysis</vt:lpstr>
      <vt:lpstr>Monetization Strategies</vt:lpstr>
      <vt:lpstr>Pricing Strategy</vt:lpstr>
      <vt:lpstr>Thanks!_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MarineSchedulerProject 1</dc:title>
  <cp:lastModifiedBy>Muhammad Afiq</cp:lastModifiedBy>
  <cp:revision>4</cp:revision>
  <dcterms:modified xsi:type="dcterms:W3CDTF">2024-01-07T09:48:18Z</dcterms:modified>
</cp:coreProperties>
</file>