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9940-CC25-4E63-96A1-A8458A562212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1A32-7853-41D0-99E7-EE479999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Course.fast.ai</a:t>
            </a:r>
          </a:p>
        </p:txBody>
      </p:sp>
    </p:spTree>
    <p:extLst>
      <p:ext uri="{BB962C8B-B14F-4D97-AF65-F5344CB8AC3E}">
        <p14:creationId xmlns:p14="http://schemas.microsoft.com/office/powerpoint/2010/main" val="261617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seven lines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vgg16; reload(vgg16)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vgg16 import Vgg16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Vgg16()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batches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vgg.get_batches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path+'train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val_batches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vgg.get_batches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path+'valid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vgg.finetune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(batches)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vgg.fit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(batches,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val_batches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nb_epoch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8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finetune/</a:t>
            </a:r>
            <a:r>
              <a:rPr lang="en-US" dirty="0" err="1"/>
              <a:t>ft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model.pop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layer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model.layers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layer.trainable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Dense(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activation = '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self.compile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finetune(self, batches):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batches.nb_class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2165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</a:t>
            </a:r>
            <a:r>
              <a:rPr lang="en-US" dirty="0" err="1"/>
              <a:t>FCBlock</a:t>
            </a:r>
            <a:r>
              <a:rPr lang="en-US" dirty="0"/>
              <a:t> and </a:t>
            </a:r>
            <a:r>
              <a:rPr lang="en-US" dirty="0" err="1"/>
              <a:t>ConvBlock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FCBlock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(Dense(4096, activation='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(Dropout(0.5))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ConvBlock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(self, layers, filters):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range(layers):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(ZeroPadding2D((1, 1)))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(Convolution2D(filters, 3, 3, activation='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(MaxPooling2D((2, 2), strides=(2, 2)))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materials</a:t>
            </a:r>
          </a:p>
        </p:txBody>
      </p:sp>
    </p:spTree>
    <p:extLst>
      <p:ext uri="{BB962C8B-B14F-4D97-AF65-F5344CB8AC3E}">
        <p14:creationId xmlns:p14="http://schemas.microsoft.com/office/powerpoint/2010/main" val="198521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the MNIST dataset</a:t>
            </a:r>
          </a:p>
          <a:p>
            <a:r>
              <a:rPr lang="en-US" dirty="0"/>
              <a:t>Input size (each): 784*1</a:t>
            </a:r>
          </a:p>
          <a:p>
            <a:r>
              <a:rPr lang="en-US" dirty="0"/>
              <a:t>Convolution layer: 32 filters, 3*3 kernel, stride 2</a:t>
            </a:r>
          </a:p>
          <a:p>
            <a:r>
              <a:rPr lang="en-US" dirty="0"/>
              <a:t>Fully connected dense layer: 100 nodes</a:t>
            </a:r>
          </a:p>
          <a:p>
            <a:r>
              <a:rPr lang="en-US" dirty="0" err="1"/>
              <a:t>Softmax</a:t>
            </a:r>
            <a:r>
              <a:rPr lang="en-US" dirty="0"/>
              <a:t> layer: 10 nodes</a:t>
            </a:r>
          </a:p>
        </p:txBody>
      </p:sp>
    </p:spTree>
    <p:extLst>
      <p:ext uri="{BB962C8B-B14F-4D97-AF65-F5344CB8AC3E}">
        <p14:creationId xmlns:p14="http://schemas.microsoft.com/office/powerpoint/2010/main" val="158462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tf.contrib.keras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0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tf.contrib.keras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tf.contrib.keras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0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Revisit</vt:lpstr>
      <vt:lpstr>The seven lines of code</vt:lpstr>
      <vt:lpstr>VGG16 finetune/ft</vt:lpstr>
      <vt:lpstr>VGG FCBlock and ConvBlock</vt:lpstr>
      <vt:lpstr>Revisit</vt:lpstr>
      <vt:lpstr>Build from scratch</vt:lpstr>
      <vt:lpstr>Sequential</vt:lpstr>
      <vt:lpstr>Tensorboard</vt:lpstr>
      <vt:lpstr>Functional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Yuelong (John)</dc:creator>
  <cp:lastModifiedBy>Guo, Yuelong (John)</cp:lastModifiedBy>
  <cp:revision>5</cp:revision>
  <dcterms:created xsi:type="dcterms:W3CDTF">2017-06-18T17:49:35Z</dcterms:created>
  <dcterms:modified xsi:type="dcterms:W3CDTF">2017-06-18T18:08:32Z</dcterms:modified>
</cp:coreProperties>
</file>