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1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9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16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b697d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5bb697d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57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0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8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29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05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04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3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34.214.149.148:7474/brows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3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Meta graph: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9" y="1817640"/>
            <a:ext cx="6739933" cy="40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4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927996" y="667650"/>
            <a:ext cx="972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Competition Submission Instructions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Use this powerpoint template to create a standardized view of the analysis so that the judges have uniform entries for the review process.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In addition to providing this high level summary, use the GitHub repository to store relevant code, analysis methods, results and other related information.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The prize for competing is your information in the repository as a contribution to the wealth of data available for the State of Colorado.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Your goal should be to create good analysis and documentation of your project and process so others can visit the GitHub Organization and see all the great work from teams.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1CA420-9BE6-4719-9C86-6F59BED24418}"/>
              </a:ext>
            </a:extLst>
          </p:cNvPr>
          <p:cNvSpPr txBox="1"/>
          <p:nvPr/>
        </p:nvSpPr>
        <p:spPr>
          <a:xfrm>
            <a:off x="1075152" y="1600201"/>
            <a:ext cx="992917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bg1"/>
                </a:solidFill>
              </a:rPr>
              <a:t>Problem :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compare and contrast different road segments, highways, access egress ramps.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have metrics that take into account context?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connect diverse data sources (census data, traffic data, sign data, topology, </a:t>
            </a:r>
            <a:r>
              <a:rPr lang="en-US" sz="1600" b="1" dirty="0" err="1">
                <a:solidFill>
                  <a:schemeClr val="bg1"/>
                </a:solidFill>
              </a:rPr>
              <a:t>gis</a:t>
            </a:r>
            <a:r>
              <a:rPr lang="en-US" sz="1600" b="1" dirty="0">
                <a:solidFill>
                  <a:schemeClr val="bg1"/>
                </a:solidFill>
              </a:rPr>
              <a:t> polygons, income levels) and identify clusters that share common characteristics in an automated fashion?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use such connected diverse data to make a recommendation for a subsequent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5">
            <a:extLst>
              <a:ext uri="{FF2B5EF4-FFF2-40B4-BE49-F238E27FC236}">
                <a16:creationId xmlns="" xmlns:a16="http://schemas.microsoft.com/office/drawing/2014/main" id="{56EAFF37-E88D-4E1F-8D66-6455CDF15726}"/>
              </a:ext>
            </a:extLst>
          </p:cNvPr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C72E2AC-C96D-4FD9-8503-8CFA9236FCA2}"/>
              </a:ext>
            </a:extLst>
          </p:cNvPr>
          <p:cNvSpPr/>
          <p:nvPr/>
        </p:nvSpPr>
        <p:spPr>
          <a:xfrm>
            <a:off x="788275" y="2576266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Segment1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0AD21D6-9317-4E4E-BE18-F6B0F3790721}"/>
              </a:ext>
            </a:extLst>
          </p:cNvPr>
          <p:cNvSpPr/>
          <p:nvPr/>
        </p:nvSpPr>
        <p:spPr>
          <a:xfrm>
            <a:off x="788275" y="349469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Segment2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871A2738-038B-47FC-9776-BC0B962D7CBB}"/>
              </a:ext>
            </a:extLst>
          </p:cNvPr>
          <p:cNvSpPr/>
          <p:nvPr/>
        </p:nvSpPr>
        <p:spPr>
          <a:xfrm>
            <a:off x="788275" y="4413130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03DBFED-DE56-4597-86F1-268A62CF50F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576551" y="2986170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93D917B0-163E-4093-8362-249C4AC102AA}"/>
              </a:ext>
            </a:extLst>
          </p:cNvPr>
          <p:cNvCxnSpPr/>
          <p:nvPr/>
        </p:nvCxnSpPr>
        <p:spPr>
          <a:xfrm>
            <a:off x="1576551" y="3904602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53C969D2-C086-4192-AC7B-1C3FC66915A9}"/>
              </a:ext>
            </a:extLst>
          </p:cNvPr>
          <p:cNvSpPr/>
          <p:nvPr/>
        </p:nvSpPr>
        <p:spPr>
          <a:xfrm>
            <a:off x="3528976" y="1910264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9513DA69-77F9-46B4-9FA7-E4D765AB7CDB}"/>
              </a:ext>
            </a:extLst>
          </p:cNvPr>
          <p:cNvSpPr/>
          <p:nvPr/>
        </p:nvSpPr>
        <p:spPr>
          <a:xfrm>
            <a:off x="3528976" y="278121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6287D7F-02D9-4099-9FE2-424FDFFF47B3}"/>
              </a:ext>
            </a:extLst>
          </p:cNvPr>
          <p:cNvSpPr/>
          <p:nvPr/>
        </p:nvSpPr>
        <p:spPr>
          <a:xfrm>
            <a:off x="3528976" y="362187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68E4EFD-4DE9-4108-A7F1-AC01B89E71C2}"/>
              </a:ext>
            </a:extLst>
          </p:cNvPr>
          <p:cNvSpPr/>
          <p:nvPr/>
        </p:nvSpPr>
        <p:spPr>
          <a:xfrm>
            <a:off x="3602548" y="449932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E5A0D01-2A67-4047-B049-B0ADD750A4E4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2364827" y="2115216"/>
            <a:ext cx="1164149" cy="666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0A13E12-CC53-4B4E-B79E-281FA33D0D7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364827" y="2781218"/>
            <a:ext cx="1164149" cy="204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17D2EC6B-41EF-43F2-BE46-C2B0A796F8F2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2364827" y="2781218"/>
            <a:ext cx="1164149" cy="1045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5D235A24-F052-491B-AE4B-71538D02DDC6}"/>
              </a:ext>
            </a:extLst>
          </p:cNvPr>
          <p:cNvCxnSpPr>
            <a:stCxn id="6" idx="6"/>
            <a:endCxn id="19" idx="2"/>
          </p:cNvCxnSpPr>
          <p:nvPr/>
        </p:nvCxnSpPr>
        <p:spPr>
          <a:xfrm>
            <a:off x="2364827" y="2781218"/>
            <a:ext cx="1237721" cy="1923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FD5D9A72-6B82-416A-949A-77626F501871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2364827" y="2115216"/>
            <a:ext cx="1164149" cy="1584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274D33F-71D6-4BB9-BF46-9EBC2A77B7EF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2364827" y="2986170"/>
            <a:ext cx="1164149" cy="713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20263C82-C26F-4965-9105-066FE46072EF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2364827" y="3699650"/>
            <a:ext cx="1164149" cy="127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A62D04E5-750D-421B-9E53-05BCBB348B8C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2364827" y="3699650"/>
            <a:ext cx="1237721" cy="10046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7CF47800-BE78-4D80-BA51-956DDA566304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2364827" y="2115216"/>
            <a:ext cx="1164149" cy="25028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FA8E5632-3FD2-4E81-929F-B6E280077BE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2364827" y="2986170"/>
            <a:ext cx="1164149" cy="1631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E2BC8F27-60D0-4453-811C-BFF24E0B3131}"/>
              </a:ext>
            </a:extLst>
          </p:cNvPr>
          <p:cNvCxnSpPr>
            <a:stCxn id="8" idx="6"/>
            <a:endCxn id="18" idx="2"/>
          </p:cNvCxnSpPr>
          <p:nvPr/>
        </p:nvCxnSpPr>
        <p:spPr>
          <a:xfrm flipV="1">
            <a:off x="2364827" y="3826825"/>
            <a:ext cx="1164149" cy="7912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07243544-3A22-4279-BD7B-AE0C1B4B72A9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2364827" y="4618082"/>
            <a:ext cx="1237721" cy="8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1448908-005C-473F-9FE4-9FB800695E82}"/>
              </a:ext>
            </a:extLst>
          </p:cNvPr>
          <p:cNvSpPr txBox="1"/>
          <p:nvPr/>
        </p:nvSpPr>
        <p:spPr>
          <a:xfrm>
            <a:off x="5804212" y="2448217"/>
            <a:ext cx="5717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similar roadway segments, intersections based on different contexts (traffic, topology, number of lanes </a:t>
            </a:r>
            <a:r>
              <a:rPr lang="en-US" sz="1800" dirty="0" err="1">
                <a:solidFill>
                  <a:schemeClr val="bg1"/>
                </a:solidFill>
              </a:rPr>
              <a:t>etc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Use similarity to drive action recommendations.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anomalies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75229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62899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2. </a:t>
            </a: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	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CC8C19-8434-4A63-AD71-F9621F9D11AA}"/>
              </a:ext>
            </a:extLst>
          </p:cNvPr>
          <p:cNvSpPr txBox="1"/>
          <p:nvPr/>
        </p:nvSpPr>
        <p:spPr>
          <a:xfrm>
            <a:off x="928007" y="1702676"/>
            <a:ext cx="1055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Dollar savings through Better Decisions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Better experience for Citizens  and businesses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a portal that allows them to figure out what to expect and when to travel.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Recommender system for travel time for trucks.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Methodology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C28B9-5D65-457A-86B6-7B001E2432E9}"/>
              </a:ext>
            </a:extLst>
          </p:cNvPr>
          <p:cNvSpPr txBox="1"/>
          <p:nvPr/>
        </p:nvSpPr>
        <p:spPr>
          <a:xfrm>
            <a:off x="928007" y="1830615"/>
            <a:ext cx="668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</a:rPr>
              <a:t>Multi-Partite Graph Analytics for creating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66130E-3030-4198-BDE7-BB8EBE0AA046}"/>
              </a:ext>
            </a:extLst>
          </p:cNvPr>
          <p:cNvSpPr/>
          <p:nvPr/>
        </p:nvSpPr>
        <p:spPr>
          <a:xfrm>
            <a:off x="780439" y="2394661"/>
            <a:ext cx="112328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Scoring Metrics for Roadways – (Smart Cities)</a:t>
            </a:r>
          </a:p>
          <a:p>
            <a:pPr lvl="3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Building a graph ( a set of nodes and vertices) that connects contiguous cities, </a:t>
            </a:r>
            <a:r>
              <a:rPr lang="en-US" dirty="0" err="1">
                <a:solidFill>
                  <a:schemeClr val="bg1"/>
                </a:solidFill>
              </a:rPr>
              <a:t>zipcodes</a:t>
            </a:r>
            <a:r>
              <a:rPr lang="en-US" dirty="0">
                <a:solidFill>
                  <a:schemeClr val="bg1"/>
                </a:solidFill>
              </a:rPr>
              <a:t> (that share borders), with demographic data, traffic data to create a database that allows us to embed context.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Each node and relationship is then enriched with vectors that embed </a:t>
            </a:r>
            <a:r>
              <a:rPr lang="en-US" i="1" dirty="0" err="1">
                <a:solidFill>
                  <a:schemeClr val="bg1"/>
                </a:solidFill>
              </a:rPr>
              <a:t>ccontext</a:t>
            </a:r>
            <a:r>
              <a:rPr lang="en-US" i="1" dirty="0">
                <a:solidFill>
                  <a:schemeClr val="bg1"/>
                </a:solidFill>
              </a:rPr>
              <a:t>. 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Example – A vector of 24 elements that represents traffic speeds for each hour for each weekday.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MONDAY_TRAFFIC : [14,23,32, …….]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TUESDAY_TRAFFIC:[10,12,24,…..]</a:t>
            </a:r>
          </a:p>
          <a:p>
            <a:pPr>
              <a:buClr>
                <a:schemeClr val="bg1"/>
              </a:buClr>
            </a:pPr>
            <a:endParaRPr lang="en-US" sz="1800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i="1" dirty="0">
                <a:solidFill>
                  <a:schemeClr val="bg1"/>
                </a:solidFill>
              </a:rPr>
              <a:t>Metrics can be used to  identify similarities, make recommendations and detect anomalies in real time.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2. </a:t>
            </a: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48473EE-B197-44AF-8ECE-30FA8560CA62}"/>
              </a:ext>
            </a:extLst>
          </p:cNvPr>
          <p:cNvSpPr txBox="1"/>
          <p:nvPr/>
        </p:nvSpPr>
        <p:spPr>
          <a:xfrm>
            <a:off x="851338" y="1618593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Used the census data sets and the CDOT data sets for traffic, accidents, roadway signs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Feasibility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911A60-D8E3-4A14-A756-B79450A39D25}"/>
              </a:ext>
            </a:extLst>
          </p:cNvPr>
          <p:cNvSpPr txBox="1"/>
          <p:nvPr/>
        </p:nvSpPr>
        <p:spPr>
          <a:xfrm>
            <a:off x="928007" y="2112579"/>
            <a:ext cx="1067541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analysis is not complete.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graph can be built by state or local subject matter experts. Some mathematical understanding of Graph theory, graph databases and graph algorithms are required.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Cloud resources can be leveraged to scale the analysis. Any amount of data can be used and diverse data sources can be connected.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4. Results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810404-2980-4620-869E-ACA5240C59E6}"/>
              </a:ext>
            </a:extLst>
          </p:cNvPr>
          <p:cNvSpPr txBox="1"/>
          <p:nvPr/>
        </p:nvSpPr>
        <p:spPr>
          <a:xfrm>
            <a:off x="1051034" y="1702676"/>
            <a:ext cx="97430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check out the following site.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URL:</a:t>
            </a:r>
          </a:p>
          <a:p>
            <a:r>
              <a:rPr lang="en-US" dirty="0">
                <a:solidFill>
                  <a:schemeClr val="bg1"/>
                </a:solidFill>
              </a:rPr>
              <a:t>Graph Data base 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http://34.214.149.148:7474/browser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Password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nottest123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500</Words>
  <Application>Microsoft Office PowerPoint</Application>
  <PresentationFormat>Widescreen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 Smart Data Analytics Challenge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 graph:</vt:lpstr>
      <vt:lpstr> Smart Data Analytics Challenge 2018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Data Analytics Challenge 2018</dc:title>
  <dc:creator>Ashwin Pingali</dc:creator>
  <cp:lastModifiedBy>ravi kiran ponduri</cp:lastModifiedBy>
  <cp:revision>12</cp:revision>
  <dcterms:modified xsi:type="dcterms:W3CDTF">2018-12-06T21:50:54Z</dcterms:modified>
</cp:coreProperties>
</file>