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6968-8A29-D07E-8B4A-D53F77922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23877-DFAA-CDC1-E862-AECCD463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7677-E59C-EA23-F2D0-6C991E2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6B4F-B91D-5C63-1910-2C1C3F71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AA96-CFFF-45AD-9371-8EACE388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4034-1F91-CEC7-57A5-249ED761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A32D-B63C-A349-091F-643EC2E5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D769-3E57-B92C-85E5-A23D2D33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9F73-7081-ADB6-3EC5-93CE6C66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04E8-E1BE-3D99-F677-C0470531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6806-BBA2-57B7-B0E2-655179912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E64D-4435-E645-A98B-DB4645FF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3CF3-FF88-BDE1-D15E-99D17AD2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25CA-96CE-7075-8C66-ACC84140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3D25-A70B-62CC-5513-0BF28F9A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A38E-1A16-B4EC-77DB-D83A9C3F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2E6D-25F1-12FD-3EF4-41A3DFC5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9556-7855-1A25-A6FC-5CC56BF1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CA16-C570-D30E-EF0B-8C33691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CF10-7EC7-DB10-F209-00E188F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79EA-919D-3EDC-9393-B7576B49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2E907-81FE-7E9A-8D35-41D2E76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E8AA-C12B-5A6D-6400-AE10A07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CD2F-527E-6694-0DBB-B66C54CF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815C-F2A9-D0C9-0E45-A3EFEA3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738F-3B3F-C73D-A5B3-38D7AA82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0B30-F533-F524-7675-1C8C55221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ECBF-3A49-DCE5-B1F6-546C4034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1A7C-ACFF-49BD-3B3F-77113BBB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0334C-FFAF-2B94-0D05-4A9452BE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1D7CA-8881-75BB-52E9-A7B1DE35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975-1F65-7E31-DD47-C4A1CBED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921F-F4E7-AB1F-1778-7956DCE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8737F-5AEB-0BCC-792B-8D4536E2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6D24D-2691-AC33-FA13-C7D541ADB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90375-C362-5253-E88D-4BA99B2D6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F11D8-5563-9689-97EE-A675FCF5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9E551-D457-D5D5-2C6F-F7AD60D3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9D873-36DE-6212-B933-1E50AA6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ECBE-D51B-2058-89A6-7341A65D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86FFC-B0F6-A189-8EC0-C197821E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D232-E568-50FF-BF52-E850AA1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D049A-6B17-0D91-A239-86B91DA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60C4-39CD-EFCF-E54C-482D90A0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C8BA7-E865-4B80-7EC2-1C1E8F7F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D005-4093-94D2-C1EF-E0C9DFB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3F38-F80F-B323-E5A5-0B8DDE11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5B63-763B-EE6B-0C78-2042B7EC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199-8066-FE21-FFDF-A1277B6A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13D2-DC51-26AC-105D-D872273F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4B0C-4AF8-3CAB-C033-BBDC4332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039A-5F4C-0C4D-FC3B-CD3BA340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9301-623A-8D77-1DBA-A9807402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0B9B7-AE26-5820-1760-8568D916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B1FD-CC46-472C-F9E9-B4A05BC2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E0870-6B4D-DE0B-D95C-08DDD7E4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4C40-321F-E0B2-1648-2E4B7207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C06E-150E-F724-92D4-CACC0A46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8F59F-4376-19F3-1CC4-A2C9AF06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9546-A9A0-78DB-04D9-59FCC60D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D622-BE40-DA65-6A0E-59318A4A5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2B5D-9C13-48F3-80C2-323A8219799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A9CB-DD28-382C-0734-CA38FB02C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6436-610C-584D-D66F-13DB668B2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3FD2-76EA-4D14-B5B8-9F819B72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B428-42B7-5823-30AE-AAF56B709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Distilling the Knowledge in a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EA99E-7C25-CBF4-B9E1-4A4D0FF6F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Apinis</a:t>
            </a:r>
          </a:p>
        </p:txBody>
      </p:sp>
    </p:spTree>
    <p:extLst>
      <p:ext uri="{BB962C8B-B14F-4D97-AF65-F5344CB8AC3E}">
        <p14:creationId xmlns:p14="http://schemas.microsoft.com/office/powerpoint/2010/main" val="421826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D20F-2383-08FD-FF1C-6CDBE89E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FF6B-0E85-4313-36FD-FDD1CED2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3B9-CADF-7360-86B7-E9A8FD6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48C4-D06B-75CA-C2F8-C54B2978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Averaging the predictions of many different models is beneficial to improving the overall performance of a machine learning algorithm.</a:t>
            </a:r>
          </a:p>
          <a:p>
            <a:r>
              <a:rPr lang="en-US" dirty="0"/>
              <a:t>Having a large number of models can be computationally expensive making it unideal for widespread deployment.</a:t>
            </a:r>
          </a:p>
        </p:txBody>
      </p:sp>
    </p:spTree>
    <p:extLst>
      <p:ext uri="{BB962C8B-B14F-4D97-AF65-F5344CB8AC3E}">
        <p14:creationId xmlns:p14="http://schemas.microsoft.com/office/powerpoint/2010/main" val="23612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44D7-889B-3D60-1EE7-0BBC45C7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D670-6EF2-6F63-6BE6-0AE890CC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large-scale machine learning similar models are used in both the training phase and deployment phase.</a:t>
            </a:r>
          </a:p>
        </p:txBody>
      </p:sp>
    </p:spTree>
    <p:extLst>
      <p:ext uri="{BB962C8B-B14F-4D97-AF65-F5344CB8AC3E}">
        <p14:creationId xmlns:p14="http://schemas.microsoft.com/office/powerpoint/2010/main" val="279521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1DFC-E270-2003-EA68-437590CE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55CC-676E-D050-C25C-64689731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3E9-3876-0C11-8D59-7E4A6D4F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D758-92C7-E40E-46ED-F62A5005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6C52-885B-FCD6-5EC0-10AAA6AD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74FA-ABC5-39DF-5DB5-08B68BA4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5AE-077D-66FF-D5E2-333F35F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E138-C24A-3594-2C89-C579D532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759C-3AEC-9F1F-F620-DC8F1CD0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EEA2-E08D-21BA-6970-00670104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AA6B-10BA-EA71-EA2E-A5072D2F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9F92-9361-80A7-996B-68E60C9C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Distilling the Knowledge in a Neural Network</vt:lpstr>
      <vt:lpstr>Motivation</vt:lpstr>
      <vt:lpstr>Introduction</vt:lpstr>
      <vt:lpstr>Novelty</vt:lpstr>
      <vt:lpstr>Contributions</vt:lpstr>
      <vt:lpstr>Experiments and Experimental Results</vt:lpstr>
      <vt:lpstr>Conclusions</vt:lpstr>
      <vt:lpstr>Future Work</vt:lpstr>
      <vt:lpstr>Discussion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the Knowledge in a Neural Network</dc:title>
  <dc:creator>Evan Apinis</dc:creator>
  <cp:lastModifiedBy>Evan Apinis</cp:lastModifiedBy>
  <cp:revision>1</cp:revision>
  <dcterms:created xsi:type="dcterms:W3CDTF">2024-02-19T18:38:48Z</dcterms:created>
  <dcterms:modified xsi:type="dcterms:W3CDTF">2024-02-19T19:24:25Z</dcterms:modified>
</cp:coreProperties>
</file>