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</p:sldIdLst>
  <p:sldSz cx="93599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>
          <p15:clr>
            <a:srgbClr val="A4A3A4"/>
          </p15:clr>
        </p15:guide>
        <p15:guide id="2" pos="29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2574" y="72"/>
      </p:cViewPr>
      <p:guideLst>
        <p:guide orient="horz" pos="3968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2062083"/>
            <a:ext cx="7955915" cy="4386662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6617911"/>
            <a:ext cx="7019925" cy="3042080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2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670833"/>
            <a:ext cx="2018228" cy="1067790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670833"/>
            <a:ext cx="5937687" cy="1067790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7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3141251"/>
            <a:ext cx="8072914" cy="5241244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8432079"/>
            <a:ext cx="8072914" cy="2756246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1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3354163"/>
            <a:ext cx="3977958" cy="799457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3354163"/>
            <a:ext cx="3977958" cy="799457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86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70836"/>
            <a:ext cx="8072914" cy="24354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3088748"/>
            <a:ext cx="3959676" cy="1513748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4602496"/>
            <a:ext cx="3959676" cy="676957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3088748"/>
            <a:ext cx="3979177" cy="1513748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4602496"/>
            <a:ext cx="3979177" cy="676957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1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839999"/>
            <a:ext cx="3018811" cy="293999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1814168"/>
            <a:ext cx="4738449" cy="8954158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3779996"/>
            <a:ext cx="3018811" cy="7002911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6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839999"/>
            <a:ext cx="3018811" cy="293999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1814168"/>
            <a:ext cx="4738449" cy="8954158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3779996"/>
            <a:ext cx="3018811" cy="7002911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670836"/>
            <a:ext cx="807291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3354163"/>
            <a:ext cx="807291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11678325"/>
            <a:ext cx="210597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3D36-E522-4E3C-A6C2-2E5EE1A0B0C3}" type="datetimeFigureOut">
              <a:rPr lang="fr-FR" smtClean="0"/>
              <a:pPr/>
              <a:t>02/02/2018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11678325"/>
            <a:ext cx="315896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11678325"/>
            <a:ext cx="210597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CC90-ACCB-4C3F-B134-D06F8A1891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50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77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56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00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1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01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13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1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30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27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74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18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9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879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17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13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883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007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900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20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53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91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31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163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728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476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842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900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9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979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773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7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962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838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543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04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78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5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99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67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919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0</Words>
  <Application>Microsoft Office PowerPoint</Application>
  <PresentationFormat>Personnalisé</PresentationFormat>
  <Paragraphs>0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Pinson</dc:creator>
  <cp:lastModifiedBy>Aurélien Pinson</cp:lastModifiedBy>
  <cp:revision>16</cp:revision>
  <dcterms:created xsi:type="dcterms:W3CDTF">2018-01-31T12:23:09Z</dcterms:created>
  <dcterms:modified xsi:type="dcterms:W3CDTF">2018-02-02T19:57:27Z</dcterms:modified>
</cp:coreProperties>
</file>