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C616-D5A6-4635-AADC-969AE429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C1F7A-4808-4EE4-9520-1CFC87A47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7511-D027-40D9-88EB-5B07DB7A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418B-C97A-4007-9EC7-7978DA9B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66BD-0F36-4363-B05F-E899DFA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A835-D132-4DFC-B2D2-1803B05F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7C77C-F37F-44BA-8CD7-93337C80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0F93-E785-497F-B0B6-769490A6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B50B-8F26-4835-8999-4AD5DF81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1C38-E1AC-4E72-939A-ABECF1E1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5CBB4-DFC6-4AE4-8476-7B8EF0B94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960AC-76DF-463B-B174-AB0643E2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E9FC-F59C-46B4-BF79-8F9AC7DB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82CC-3F8B-4E6C-AABD-710DDE1D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FE7A-3C64-47E6-9DC9-7C8C8D80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FE8C-EF3F-4E39-BDD8-D2273023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E18E-5B92-4011-B3A1-A2B32E47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B956-ADDF-416F-AF6D-0F3C5064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D404-88A0-4AD1-908B-B9A529AA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667D-284A-48A4-8552-48C6234A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B8FB-BB69-481F-BA77-B39D4AB7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30152-46A9-4606-94AE-9E54FECB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419B-1F8B-4987-A85D-608AA8CE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5455-CC21-4DB1-A054-84ECA59F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12A5-52F1-4AE3-A161-9D8B1DE1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226C-C53C-46E5-B8FB-D93391BF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4A1B-0442-4C82-B136-83B356439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96BD-4C80-45E0-8564-DACB6289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2C93-73F8-4B07-B15D-5FBCE3D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CFA-E003-443A-BDC0-23C466C2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088A-2253-49BD-A5D2-686DC58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A568-B484-4C9C-BBB4-F4286787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7AC3-E6F0-4BF2-BF55-1F6AE48F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E7C10-EB4F-4AED-8FED-C41BC4B0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4BFF2-8384-45E7-A0BC-CB1F437E3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6C3FE-C5D6-4F71-B5BE-7CA8591AF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1E688-7C96-4BE4-B761-B332FDBC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8BC84-1AA6-42D1-8D26-E8D2C3E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396F-169B-48FA-9CD2-CA02713C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01D-5A49-49CB-969D-F61227FF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9CD3-CE8F-4098-BBC4-5A350A4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872FE-CEF1-4A87-91CA-2EA519AC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E145-DE14-4780-9548-DE3ED939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F6349-C806-4694-B0F5-B19C8836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DC8D9-231F-431D-82B4-CBF482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B59A-68F8-4851-BA55-441767FC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7A0-77A3-49D3-BB35-C691A224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38D0-907B-4170-8E66-E7138071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AAC96-F1B7-4DDC-A2EE-DCCDD5A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3840E-120C-42C6-8659-9BDD6F9B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CDD6-91D9-4148-9DF5-514D2DB2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B225C-1DD9-4B45-A927-40D9545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23DD-5C72-4A37-8829-1259D152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77C77-E582-4281-90E0-E9073C3E4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CCC3-F36D-4B7F-94BF-E2955E8E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3D28-464C-47DB-B8B9-EB2470B9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5F0E8-882F-485A-92C3-011D2259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FE6EB-3EB4-4060-BEEC-DCF1949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F6D75-26B4-410B-8DE9-9C62E555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862A-FFAA-4F9B-995B-482409CB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305D-C3FC-41DB-93B6-6B4F7245E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7E2A-68EC-427D-AD72-2F4FFDAAA39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39E2-0343-4D7D-A318-DDB571B7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5C99-4C3C-40BF-A353-1153BD8D3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C339-EF93-44CB-AF31-D0305FA4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358339-7816-4F27-88F8-74089FD94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robe standing in front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8B9E08DF-D686-4B75-B438-DE88DAC8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1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975651B-A3A5-45CB-B4E5-808ECB41C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6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Macky Mei</dc:creator>
  <cp:lastModifiedBy>Macky Mei</cp:lastModifiedBy>
  <cp:revision>1</cp:revision>
  <dcterms:created xsi:type="dcterms:W3CDTF">2022-04-01T12:03:39Z</dcterms:created>
  <dcterms:modified xsi:type="dcterms:W3CDTF">2022-04-01T12:08:59Z</dcterms:modified>
</cp:coreProperties>
</file>