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753600" cy="7740650"/>
  <p:notesSz cx="6742113" cy="9294813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38" y="-252"/>
      </p:cViewPr>
      <p:guideLst>
        <p:guide orient="horz" pos="2440"/>
        <p:guide pos="30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31522" y="2404620"/>
            <a:ext cx="8290560" cy="165922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63042" y="4386372"/>
            <a:ext cx="6827520" cy="19781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28/12/2012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673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28/12/2012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177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543812" y="275941"/>
            <a:ext cx="2340187" cy="586999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19863" y="275941"/>
            <a:ext cx="6861387" cy="586999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28/12/2012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708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28/12/2012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02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70469" y="4974091"/>
            <a:ext cx="8290560" cy="15373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70469" y="3280821"/>
            <a:ext cx="8290560" cy="169326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28/12/2012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749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9856" y="1605470"/>
            <a:ext cx="4600786" cy="45404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83208" y="1605470"/>
            <a:ext cx="4600787" cy="45404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28/12/2012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514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7682" y="309987"/>
            <a:ext cx="8778240" cy="1290109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87686" y="1732691"/>
            <a:ext cx="4309535" cy="722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87686" y="2454791"/>
            <a:ext cx="4309535" cy="44598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954698" y="1732691"/>
            <a:ext cx="4311227" cy="722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954698" y="2454791"/>
            <a:ext cx="4311227" cy="44598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28/12/2012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204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28/12/2012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14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28/12/2012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327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7685" y="308197"/>
            <a:ext cx="3208866" cy="1311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3389" y="308198"/>
            <a:ext cx="5452534" cy="6606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87685" y="1619802"/>
            <a:ext cx="3208866" cy="52948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28/12/2012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85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11774" y="5418461"/>
            <a:ext cx="5852160" cy="6396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11774" y="691644"/>
            <a:ext cx="5852160" cy="46443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11774" y="6058139"/>
            <a:ext cx="5852160" cy="9084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28/12/2012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637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87682" y="309987"/>
            <a:ext cx="8778240" cy="1290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87682" y="1806157"/>
            <a:ext cx="8778240" cy="5108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87680" y="7174443"/>
            <a:ext cx="2275841" cy="412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DE3C2-08D5-4A5D-B92F-A11D6574412E}" type="datetimeFigureOut">
              <a:rPr lang="es-CO" smtClean="0"/>
              <a:t>28/12/2012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32481" y="7174443"/>
            <a:ext cx="3088640" cy="412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990086" y="7174443"/>
            <a:ext cx="2275841" cy="412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292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6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1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4834"/>
              </p:ext>
            </p:extLst>
          </p:nvPr>
        </p:nvGraphicFramePr>
        <p:xfrm>
          <a:off x="700336" y="7326710"/>
          <a:ext cx="447824" cy="398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" name="Ecuación" r:id="rId3" imgW="228600" imgH="203040" progId="Equation.3">
                  <p:embed/>
                </p:oleObj>
              </mc:Choice>
              <mc:Fallback>
                <p:oleObj name="Ecuación" r:id="rId3" imgW="2286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0336" y="7326710"/>
                        <a:ext cx="447824" cy="3980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19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524968"/>
              </p:ext>
            </p:extLst>
          </p:nvPr>
        </p:nvGraphicFramePr>
        <p:xfrm>
          <a:off x="2556917" y="7326709"/>
          <a:ext cx="44767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" name="Ecuación" r:id="rId5" imgW="228600" imgH="203040" progId="Equation.3">
                  <p:embed/>
                </p:oleObj>
              </mc:Choice>
              <mc:Fallback>
                <p:oleObj name="Ecuación" r:id="rId5" imgW="228600" imgH="203040" progId="Equation.3">
                  <p:embed/>
                  <p:pic>
                    <p:nvPicPr>
                      <p:cNvPr id="0" name="18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6917" y="7326709"/>
                        <a:ext cx="447675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20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905556"/>
              </p:ext>
            </p:extLst>
          </p:nvPr>
        </p:nvGraphicFramePr>
        <p:xfrm>
          <a:off x="4656138" y="7326313"/>
          <a:ext cx="42386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" name="Ecuación" r:id="rId7" imgW="215640" imgH="203040" progId="Equation.3">
                  <p:embed/>
                </p:oleObj>
              </mc:Choice>
              <mc:Fallback>
                <p:oleObj name="Ecuación" r:id="rId7" imgW="215640" imgH="203040" progId="Equation.3">
                  <p:embed/>
                  <p:pic>
                    <p:nvPicPr>
                      <p:cNvPr id="0" name="19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7326313"/>
                        <a:ext cx="423862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2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333276"/>
              </p:ext>
            </p:extLst>
          </p:nvPr>
        </p:nvGraphicFramePr>
        <p:xfrm>
          <a:off x="6592888" y="7326313"/>
          <a:ext cx="47307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" name="Ecuación" r:id="rId9" imgW="241200" imgH="203040" progId="Equation.3">
                  <p:embed/>
                </p:oleObj>
              </mc:Choice>
              <mc:Fallback>
                <p:oleObj name="Ecuación" r:id="rId9" imgW="241200" imgH="203040" progId="Equation.3">
                  <p:embed/>
                  <p:pic>
                    <p:nvPicPr>
                      <p:cNvPr id="0" name="20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2888" y="7326313"/>
                        <a:ext cx="473075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2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64316"/>
              </p:ext>
            </p:extLst>
          </p:nvPr>
        </p:nvGraphicFramePr>
        <p:xfrm>
          <a:off x="8688388" y="7326313"/>
          <a:ext cx="42386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" name="Ecuación" r:id="rId11" imgW="215640" imgH="203040" progId="Equation.3">
                  <p:embed/>
                </p:oleObj>
              </mc:Choice>
              <mc:Fallback>
                <p:oleObj name="Ecuación" r:id="rId11" imgW="215640" imgH="203040" progId="Equation.3">
                  <p:embed/>
                  <p:pic>
                    <p:nvPicPr>
                      <p:cNvPr id="0" name="2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8388" y="7326313"/>
                        <a:ext cx="423862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14" name="Picture 290" descr="E:\personal\maestria\tesis\Jeronimo\trunk\documents\thesis\TQLBO-paper\images\test_triangle_quads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42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846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Tema de Office</vt:lpstr>
      <vt:lpstr>Microsoft Editor de ecuaciones 3.0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Centro de Telemedicina</dc:creator>
  <cp:lastModifiedBy>Centro de Telemedicina</cp:lastModifiedBy>
  <cp:revision>32</cp:revision>
  <cp:lastPrinted>2012-12-11T20:37:01Z</cp:lastPrinted>
  <dcterms:created xsi:type="dcterms:W3CDTF">2012-12-10T21:38:08Z</dcterms:created>
  <dcterms:modified xsi:type="dcterms:W3CDTF">2012-12-29T00:43:42Z</dcterms:modified>
</cp:coreProperties>
</file>