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418013" cy="1800225"/>
  <p:notesSz cx="1343025" cy="395922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8D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558" y="-336"/>
      </p:cViewPr>
      <p:guideLst>
        <p:guide orient="horz" pos="568"/>
        <p:guide pos="13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31351" y="559237"/>
            <a:ext cx="3755311" cy="3858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62702" y="1020127"/>
            <a:ext cx="3092609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203059" y="34176"/>
            <a:ext cx="994053" cy="7255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0902" y="34176"/>
            <a:ext cx="2908525" cy="7255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8994" y="1156812"/>
            <a:ext cx="3755311" cy="3575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8994" y="763013"/>
            <a:ext cx="3755311" cy="3937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0902" y="198360"/>
            <a:ext cx="1951289" cy="5613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245823" y="198360"/>
            <a:ext cx="1951289" cy="5613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901" y="72095"/>
            <a:ext cx="3976212" cy="30003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0901" y="402968"/>
            <a:ext cx="1952056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20901" y="570910"/>
            <a:ext cx="1952056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244293" y="402968"/>
            <a:ext cx="1952823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244293" y="570910"/>
            <a:ext cx="1952823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903" y="71675"/>
            <a:ext cx="1453496" cy="30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27320" y="71676"/>
            <a:ext cx="2469792" cy="1536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20903" y="376714"/>
            <a:ext cx="1453496" cy="1231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5961" y="1260161"/>
            <a:ext cx="2650808" cy="1487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65961" y="160857"/>
            <a:ext cx="2650808" cy="10801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65961" y="1408929"/>
            <a:ext cx="2650808" cy="2112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20901" y="72095"/>
            <a:ext cx="3976212" cy="30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0901" y="420056"/>
            <a:ext cx="3976212" cy="118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20901" y="1668542"/>
            <a:ext cx="103087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E92F-A599-4E9F-AEE6-95DFE531C445}" type="datetimeFigureOut">
              <a:rPr lang="es-CO" smtClean="0"/>
              <a:t>08/10/2012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09489" y="1668542"/>
            <a:ext cx="1399037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166243" y="1668542"/>
            <a:ext cx="103087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178 Pentágono regular"/>
          <p:cNvSpPr/>
          <p:nvPr/>
        </p:nvSpPr>
        <p:spPr>
          <a:xfrm rot="2183391">
            <a:off x="618586" y="-22855"/>
            <a:ext cx="1520619" cy="1463345"/>
          </a:xfrm>
          <a:custGeom>
            <a:avLst/>
            <a:gdLst>
              <a:gd name="connsiteX0" fmla="*/ 2 w 1520623"/>
              <a:gd name="connsiteY0" fmla="*/ 558948 h 1463349"/>
              <a:gd name="connsiteX1" fmla="*/ 760312 w 1520623"/>
              <a:gd name="connsiteY1" fmla="*/ 0 h 1463349"/>
              <a:gd name="connsiteX2" fmla="*/ 1520621 w 1520623"/>
              <a:gd name="connsiteY2" fmla="*/ 558948 h 1463349"/>
              <a:gd name="connsiteX3" fmla="*/ 1230209 w 1520623"/>
              <a:gd name="connsiteY3" fmla="*/ 1463345 h 1463349"/>
              <a:gd name="connsiteX4" fmla="*/ 290414 w 1520623"/>
              <a:gd name="connsiteY4" fmla="*/ 1463345 h 1463349"/>
              <a:gd name="connsiteX5" fmla="*/ 2 w 1520623"/>
              <a:gd name="connsiteY5" fmla="*/ 558948 h 1463349"/>
              <a:gd name="connsiteX0" fmla="*/ 0 w 1520619"/>
              <a:gd name="connsiteY0" fmla="*/ 558948 h 1463345"/>
              <a:gd name="connsiteX1" fmla="*/ 760310 w 1520619"/>
              <a:gd name="connsiteY1" fmla="*/ 0 h 1463345"/>
              <a:gd name="connsiteX2" fmla="*/ 1520619 w 1520619"/>
              <a:gd name="connsiteY2" fmla="*/ 558948 h 1463345"/>
              <a:gd name="connsiteX3" fmla="*/ 1275204 w 1520619"/>
              <a:gd name="connsiteY3" fmla="*/ 1436098 h 1463345"/>
              <a:gd name="connsiteX4" fmla="*/ 290412 w 1520619"/>
              <a:gd name="connsiteY4" fmla="*/ 1463345 h 1463345"/>
              <a:gd name="connsiteX5" fmla="*/ 0 w 1520619"/>
              <a:gd name="connsiteY5" fmla="*/ 558948 h 146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0619" h="1463345">
                <a:moveTo>
                  <a:pt x="0" y="558948"/>
                </a:moveTo>
                <a:lnTo>
                  <a:pt x="760310" y="0"/>
                </a:lnTo>
                <a:lnTo>
                  <a:pt x="1520619" y="558948"/>
                </a:lnTo>
                <a:lnTo>
                  <a:pt x="1275204" y="1436098"/>
                </a:lnTo>
                <a:lnTo>
                  <a:pt x="290412" y="1463345"/>
                </a:lnTo>
                <a:lnTo>
                  <a:pt x="0" y="55894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6" name="345 Forma libre"/>
          <p:cNvSpPr/>
          <p:nvPr/>
        </p:nvSpPr>
        <p:spPr>
          <a:xfrm>
            <a:off x="2787328" y="678656"/>
            <a:ext cx="183356" cy="764382"/>
          </a:xfrm>
          <a:custGeom>
            <a:avLst/>
            <a:gdLst>
              <a:gd name="connsiteX0" fmla="*/ 142875 w 183356"/>
              <a:gd name="connsiteY0" fmla="*/ 0 h 764382"/>
              <a:gd name="connsiteX1" fmla="*/ 142875 w 183356"/>
              <a:gd name="connsiteY1" fmla="*/ 123825 h 764382"/>
              <a:gd name="connsiteX2" fmla="*/ 183356 w 183356"/>
              <a:gd name="connsiteY2" fmla="*/ 123825 h 764382"/>
              <a:gd name="connsiteX3" fmla="*/ 0 w 183356"/>
              <a:gd name="connsiteY3" fmla="*/ 764382 h 764382"/>
              <a:gd name="connsiteX4" fmla="*/ 0 w 183356"/>
              <a:gd name="connsiteY4" fmla="*/ 292894 h 764382"/>
              <a:gd name="connsiteX5" fmla="*/ 142875 w 183356"/>
              <a:gd name="connsiteY5" fmla="*/ 0 h 76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56" h="764382">
                <a:moveTo>
                  <a:pt x="142875" y="0"/>
                </a:moveTo>
                <a:lnTo>
                  <a:pt x="142875" y="123825"/>
                </a:lnTo>
                <a:lnTo>
                  <a:pt x="183356" y="123825"/>
                </a:lnTo>
                <a:lnTo>
                  <a:pt x="0" y="764382"/>
                </a:lnTo>
                <a:lnTo>
                  <a:pt x="0" y="292894"/>
                </a:lnTo>
                <a:lnTo>
                  <a:pt x="142875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4" name="343 Forma libre"/>
          <p:cNvSpPr/>
          <p:nvPr/>
        </p:nvSpPr>
        <p:spPr>
          <a:xfrm>
            <a:off x="3339778" y="695325"/>
            <a:ext cx="383381" cy="852488"/>
          </a:xfrm>
          <a:custGeom>
            <a:avLst/>
            <a:gdLst>
              <a:gd name="connsiteX0" fmla="*/ 0 w 383381"/>
              <a:gd name="connsiteY0" fmla="*/ 147638 h 852488"/>
              <a:gd name="connsiteX1" fmla="*/ 95250 w 383381"/>
              <a:gd name="connsiteY1" fmla="*/ 150019 h 852488"/>
              <a:gd name="connsiteX2" fmla="*/ 97631 w 383381"/>
              <a:gd name="connsiteY2" fmla="*/ 0 h 852488"/>
              <a:gd name="connsiteX3" fmla="*/ 383381 w 383381"/>
              <a:gd name="connsiteY3" fmla="*/ 440531 h 852488"/>
              <a:gd name="connsiteX4" fmla="*/ 190500 w 383381"/>
              <a:gd name="connsiteY4" fmla="*/ 852488 h 852488"/>
              <a:gd name="connsiteX5" fmla="*/ 0 w 383381"/>
              <a:gd name="connsiteY5" fmla="*/ 147638 h 8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381" h="852488">
                <a:moveTo>
                  <a:pt x="0" y="147638"/>
                </a:moveTo>
                <a:lnTo>
                  <a:pt x="95250" y="150019"/>
                </a:lnTo>
                <a:cubicBezTo>
                  <a:pt x="96044" y="100013"/>
                  <a:pt x="96837" y="50006"/>
                  <a:pt x="97631" y="0"/>
                </a:cubicBezTo>
                <a:lnTo>
                  <a:pt x="383381" y="440531"/>
                </a:lnTo>
                <a:lnTo>
                  <a:pt x="190500" y="852488"/>
                </a:lnTo>
                <a:lnTo>
                  <a:pt x="0" y="14763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3" name="342 Forma libre"/>
          <p:cNvSpPr/>
          <p:nvPr/>
        </p:nvSpPr>
        <p:spPr>
          <a:xfrm>
            <a:off x="2784947" y="800100"/>
            <a:ext cx="745331" cy="747713"/>
          </a:xfrm>
          <a:custGeom>
            <a:avLst/>
            <a:gdLst>
              <a:gd name="connsiteX0" fmla="*/ 180975 w 745331"/>
              <a:gd name="connsiteY0" fmla="*/ 0 h 747713"/>
              <a:gd name="connsiteX1" fmla="*/ 371475 w 745331"/>
              <a:gd name="connsiteY1" fmla="*/ 171450 h 747713"/>
              <a:gd name="connsiteX2" fmla="*/ 554831 w 745331"/>
              <a:gd name="connsiteY2" fmla="*/ 47625 h 747713"/>
              <a:gd name="connsiteX3" fmla="*/ 745331 w 745331"/>
              <a:gd name="connsiteY3" fmla="*/ 747713 h 747713"/>
              <a:gd name="connsiteX4" fmla="*/ 0 w 745331"/>
              <a:gd name="connsiteY4" fmla="*/ 640556 h 747713"/>
              <a:gd name="connsiteX5" fmla="*/ 180975 w 745331"/>
              <a:gd name="connsiteY5" fmla="*/ 0 h 74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331" h="747713">
                <a:moveTo>
                  <a:pt x="180975" y="0"/>
                </a:moveTo>
                <a:lnTo>
                  <a:pt x="371475" y="171450"/>
                </a:lnTo>
                <a:lnTo>
                  <a:pt x="554831" y="47625"/>
                </a:lnTo>
                <a:lnTo>
                  <a:pt x="745331" y="747713"/>
                </a:lnTo>
                <a:lnTo>
                  <a:pt x="0" y="640556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0" name="339 Forma libre"/>
          <p:cNvSpPr/>
          <p:nvPr/>
        </p:nvSpPr>
        <p:spPr>
          <a:xfrm>
            <a:off x="2930203" y="252413"/>
            <a:ext cx="214312" cy="547687"/>
          </a:xfrm>
          <a:custGeom>
            <a:avLst/>
            <a:gdLst>
              <a:gd name="connsiteX0" fmla="*/ 214312 w 214312"/>
              <a:gd name="connsiteY0" fmla="*/ 0 h 547687"/>
              <a:gd name="connsiteX1" fmla="*/ 35719 w 214312"/>
              <a:gd name="connsiteY1" fmla="*/ 547687 h 547687"/>
              <a:gd name="connsiteX2" fmla="*/ 0 w 214312"/>
              <a:gd name="connsiteY2" fmla="*/ 547687 h 547687"/>
              <a:gd name="connsiteX3" fmla="*/ 0 w 214312"/>
              <a:gd name="connsiteY3" fmla="*/ 426243 h 547687"/>
              <a:gd name="connsiteX4" fmla="*/ 214312 w 214312"/>
              <a:gd name="connsiteY4" fmla="*/ 0 h 5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312" h="547687">
                <a:moveTo>
                  <a:pt x="214312" y="0"/>
                </a:moveTo>
                <a:lnTo>
                  <a:pt x="35719" y="547687"/>
                </a:lnTo>
                <a:lnTo>
                  <a:pt x="0" y="547687"/>
                </a:lnTo>
                <a:lnTo>
                  <a:pt x="0" y="426243"/>
                </a:lnTo>
                <a:lnTo>
                  <a:pt x="214312" y="0"/>
                </a:lnTo>
                <a:close/>
              </a:path>
            </a:pathLst>
          </a:custGeom>
          <a:solidFill>
            <a:srgbClr val="7BA8D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1" name="340 Forma libre"/>
          <p:cNvSpPr/>
          <p:nvPr/>
        </p:nvSpPr>
        <p:spPr>
          <a:xfrm>
            <a:off x="3146897" y="252413"/>
            <a:ext cx="288131" cy="592931"/>
          </a:xfrm>
          <a:custGeom>
            <a:avLst/>
            <a:gdLst>
              <a:gd name="connsiteX0" fmla="*/ 190500 w 288131"/>
              <a:gd name="connsiteY0" fmla="*/ 590550 h 592931"/>
              <a:gd name="connsiteX1" fmla="*/ 288131 w 288131"/>
              <a:gd name="connsiteY1" fmla="*/ 592931 h 592931"/>
              <a:gd name="connsiteX2" fmla="*/ 288131 w 288131"/>
              <a:gd name="connsiteY2" fmla="*/ 442912 h 592931"/>
              <a:gd name="connsiteX3" fmla="*/ 0 w 288131"/>
              <a:gd name="connsiteY3" fmla="*/ 0 h 592931"/>
              <a:gd name="connsiteX4" fmla="*/ 190500 w 288131"/>
              <a:gd name="connsiteY4" fmla="*/ 590550 h 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31" h="592931">
                <a:moveTo>
                  <a:pt x="190500" y="590550"/>
                </a:moveTo>
                <a:lnTo>
                  <a:pt x="288131" y="592931"/>
                </a:lnTo>
                <a:lnTo>
                  <a:pt x="288131" y="442912"/>
                </a:lnTo>
                <a:lnTo>
                  <a:pt x="0" y="0"/>
                </a:lnTo>
                <a:lnTo>
                  <a:pt x="190500" y="590550"/>
                </a:lnTo>
                <a:close/>
              </a:path>
            </a:pathLst>
          </a:custGeom>
          <a:solidFill>
            <a:srgbClr val="7BA8D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9" name="338 Forma libre"/>
          <p:cNvSpPr/>
          <p:nvPr/>
        </p:nvSpPr>
        <p:spPr>
          <a:xfrm>
            <a:off x="2968303" y="247650"/>
            <a:ext cx="371475" cy="723900"/>
          </a:xfrm>
          <a:custGeom>
            <a:avLst/>
            <a:gdLst>
              <a:gd name="connsiteX0" fmla="*/ 176212 w 371475"/>
              <a:gd name="connsiteY0" fmla="*/ 0 h 723900"/>
              <a:gd name="connsiteX1" fmla="*/ 0 w 371475"/>
              <a:gd name="connsiteY1" fmla="*/ 554831 h 723900"/>
              <a:gd name="connsiteX2" fmla="*/ 188119 w 371475"/>
              <a:gd name="connsiteY2" fmla="*/ 723900 h 723900"/>
              <a:gd name="connsiteX3" fmla="*/ 371475 w 371475"/>
              <a:gd name="connsiteY3" fmla="*/ 597694 h 723900"/>
              <a:gd name="connsiteX4" fmla="*/ 176212 w 371475"/>
              <a:gd name="connsiteY4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723900">
                <a:moveTo>
                  <a:pt x="176212" y="0"/>
                </a:moveTo>
                <a:lnTo>
                  <a:pt x="0" y="554831"/>
                </a:lnTo>
                <a:lnTo>
                  <a:pt x="188119" y="723900"/>
                </a:lnTo>
                <a:lnTo>
                  <a:pt x="371475" y="597694"/>
                </a:lnTo>
                <a:lnTo>
                  <a:pt x="176212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5" name="184 Pentágono regular"/>
          <p:cNvSpPr/>
          <p:nvPr/>
        </p:nvSpPr>
        <p:spPr>
          <a:xfrm rot="8418570">
            <a:off x="943905" y="332417"/>
            <a:ext cx="920362" cy="918203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0" name="179 Conector recto"/>
          <p:cNvCxnSpPr/>
          <p:nvPr/>
        </p:nvCxnSpPr>
        <p:spPr>
          <a:xfrm flipH="1">
            <a:off x="1373229" y="119822"/>
            <a:ext cx="434085" cy="6812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recto"/>
          <p:cNvCxnSpPr/>
          <p:nvPr/>
        </p:nvCxnSpPr>
        <p:spPr>
          <a:xfrm flipH="1" flipV="1">
            <a:off x="863655" y="118700"/>
            <a:ext cx="509575" cy="6823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"/>
          <p:cNvCxnSpPr/>
          <p:nvPr/>
        </p:nvCxnSpPr>
        <p:spPr>
          <a:xfrm flipV="1">
            <a:off x="560879" y="801042"/>
            <a:ext cx="812348" cy="2179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 flipH="1" flipV="1">
            <a:off x="1373228" y="801045"/>
            <a:ext cx="3" cy="7755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 flipH="1" flipV="1">
            <a:off x="1373231" y="801043"/>
            <a:ext cx="714520" cy="2198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1" name="20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753805"/>
              </p:ext>
            </p:extLst>
          </p:nvPr>
        </p:nvGraphicFramePr>
        <p:xfrm>
          <a:off x="984870" y="396056"/>
          <a:ext cx="285916" cy="46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cuación" r:id="rId3" imgW="139680" imgH="228600" progId="Equation.3">
                  <p:embed/>
                </p:oleObj>
              </mc:Choice>
              <mc:Fallback>
                <p:oleObj name="Ecuación" r:id="rId3" imgW="139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870" y="396056"/>
                        <a:ext cx="285916" cy="469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20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500763"/>
              </p:ext>
            </p:extLst>
          </p:nvPr>
        </p:nvGraphicFramePr>
        <p:xfrm>
          <a:off x="1440088" y="1340820"/>
          <a:ext cx="336870" cy="49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cuación" r:id="rId5" imgW="164880" imgH="241200" progId="Equation.3">
                  <p:embed/>
                </p:oleObj>
              </mc:Choice>
              <mc:Fallback>
                <p:oleObj name="Ecuación" r:id="rId5" imgW="1648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088" y="1340820"/>
                        <a:ext cx="336870" cy="495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20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48474"/>
              </p:ext>
            </p:extLst>
          </p:nvPr>
        </p:nvGraphicFramePr>
        <p:xfrm>
          <a:off x="2096741" y="874594"/>
          <a:ext cx="331209" cy="31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cuación" r:id="rId7" imgW="253800" imgH="241200" progId="Equation.3">
                  <p:embed/>
                </p:oleObj>
              </mc:Choice>
              <mc:Fallback>
                <p:oleObj name="Ecuación" r:id="rId7" imgW="2538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41" y="874594"/>
                        <a:ext cx="331209" cy="314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" name="20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34432"/>
              </p:ext>
            </p:extLst>
          </p:nvPr>
        </p:nvGraphicFramePr>
        <p:xfrm>
          <a:off x="238886" y="820658"/>
          <a:ext cx="331209" cy="31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cuación" r:id="rId9" imgW="253800" imgH="241200" progId="Equation.3">
                  <p:embed/>
                </p:oleObj>
              </mc:Choice>
              <mc:Fallback>
                <p:oleObj name="Ecuación" r:id="rId9" imgW="253800" imgH="241200" progId="Equation.3">
                  <p:embed/>
                  <p:pic>
                    <p:nvPicPr>
                      <p:cNvPr id="0" name="20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86" y="820658"/>
                        <a:ext cx="331209" cy="314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" name="204 Arco"/>
          <p:cNvSpPr/>
          <p:nvPr/>
        </p:nvSpPr>
        <p:spPr>
          <a:xfrm rot="10800000">
            <a:off x="447294" y="900112"/>
            <a:ext cx="245604" cy="216024"/>
          </a:xfrm>
          <a:prstGeom prst="arc">
            <a:avLst>
              <a:gd name="adj1" fmla="val 10107342"/>
              <a:gd name="adj2" fmla="val 1342970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206" name="20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54953"/>
              </p:ext>
            </p:extLst>
          </p:nvPr>
        </p:nvGraphicFramePr>
        <p:xfrm>
          <a:off x="735231" y="936809"/>
          <a:ext cx="177631" cy="22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Ecuación" r:id="rId11" imgW="190417" imgH="241195" progId="Equation.3">
                  <p:embed/>
                </p:oleObj>
              </mc:Choice>
              <mc:Fallback>
                <p:oleObj name="Ecuación" r:id="rId11" imgW="19041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31" y="936809"/>
                        <a:ext cx="177631" cy="226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206 Arco"/>
          <p:cNvSpPr/>
          <p:nvPr/>
        </p:nvSpPr>
        <p:spPr>
          <a:xfrm rot="21402030">
            <a:off x="1988440" y="899278"/>
            <a:ext cx="216602" cy="216024"/>
          </a:xfrm>
          <a:prstGeom prst="arc">
            <a:avLst>
              <a:gd name="adj1" fmla="val 8512877"/>
              <a:gd name="adj2" fmla="val 1156463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208" name="20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923044"/>
              </p:ext>
            </p:extLst>
          </p:nvPr>
        </p:nvGraphicFramePr>
        <p:xfrm>
          <a:off x="1745894" y="929463"/>
          <a:ext cx="202831" cy="25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Ecuación" r:id="rId13" imgW="190440" imgH="241200" progId="Equation.3">
                  <p:embed/>
                </p:oleObj>
              </mc:Choice>
              <mc:Fallback>
                <p:oleObj name="Ecuación" r:id="rId13" imgW="190440" imgH="241200" progId="Equation.3">
                  <p:embed/>
                  <p:pic>
                    <p:nvPicPr>
                      <p:cNvPr id="0" name="17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894" y="929463"/>
                        <a:ext cx="202831" cy="259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1" name="230 Conector recto"/>
          <p:cNvCxnSpPr/>
          <p:nvPr/>
        </p:nvCxnSpPr>
        <p:spPr>
          <a:xfrm>
            <a:off x="3145904" y="252040"/>
            <a:ext cx="144016" cy="642642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recto"/>
          <p:cNvCxnSpPr/>
          <p:nvPr/>
        </p:nvCxnSpPr>
        <p:spPr>
          <a:xfrm flipH="1">
            <a:off x="2785864" y="889253"/>
            <a:ext cx="504056" cy="8286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recto"/>
          <p:cNvCxnSpPr/>
          <p:nvPr/>
        </p:nvCxnSpPr>
        <p:spPr>
          <a:xfrm>
            <a:off x="3289920" y="893223"/>
            <a:ext cx="432048" cy="242104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7" name="34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73989"/>
              </p:ext>
            </p:extLst>
          </p:nvPr>
        </p:nvGraphicFramePr>
        <p:xfrm>
          <a:off x="3081472" y="-90613"/>
          <a:ext cx="285913" cy="46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Ecuación" r:id="rId15" imgW="139680" imgH="228600" progId="Equation.3">
                  <p:embed/>
                </p:oleObj>
              </mc:Choice>
              <mc:Fallback>
                <p:oleObj name="Ecuación" r:id="rId15" imgW="139680" imgH="228600" progId="Equation.3">
                  <p:embed/>
                  <p:pic>
                    <p:nvPicPr>
                      <p:cNvPr id="0" name="20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472" y="-90613"/>
                        <a:ext cx="285913" cy="469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" name="34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359725"/>
              </p:ext>
            </p:extLst>
          </p:nvPr>
        </p:nvGraphicFramePr>
        <p:xfrm>
          <a:off x="3530278" y="1337125"/>
          <a:ext cx="336872" cy="49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" name="Ecuación" r:id="rId17" imgW="164880" imgH="241200" progId="Equation.3">
                  <p:embed/>
                </p:oleObj>
              </mc:Choice>
              <mc:Fallback>
                <p:oleObj name="Ecuación" r:id="rId17" imgW="164880" imgH="241200" progId="Equation.3">
                  <p:embed/>
                  <p:pic>
                    <p:nvPicPr>
                      <p:cNvPr id="0" name="20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278" y="1337125"/>
                        <a:ext cx="336872" cy="495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" name="34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72308"/>
              </p:ext>
            </p:extLst>
          </p:nvPr>
        </p:nvGraphicFramePr>
        <p:xfrm>
          <a:off x="2547797" y="1298822"/>
          <a:ext cx="331209" cy="31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Ecuación" r:id="rId19" imgW="253800" imgH="241200" progId="Equation.3">
                  <p:embed/>
                </p:oleObj>
              </mc:Choice>
              <mc:Fallback>
                <p:oleObj name="Ecuación" r:id="rId19" imgW="253800" imgH="241200" progId="Equation.3">
                  <p:embed/>
                  <p:pic>
                    <p:nvPicPr>
                      <p:cNvPr id="0" name="20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797" y="1298822"/>
                        <a:ext cx="331209" cy="314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" name="35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955988"/>
              </p:ext>
            </p:extLst>
          </p:nvPr>
        </p:nvGraphicFramePr>
        <p:xfrm>
          <a:off x="3723159" y="975075"/>
          <a:ext cx="331209" cy="31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name="Ecuación" r:id="rId21" imgW="253800" imgH="241200" progId="Equation.3">
                  <p:embed/>
                </p:oleObj>
              </mc:Choice>
              <mc:Fallback>
                <p:oleObj name="Ecuación" r:id="rId21" imgW="253800" imgH="241200" progId="Equation.3">
                  <p:embed/>
                  <p:pic>
                    <p:nvPicPr>
                      <p:cNvPr id="0" name="20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159" y="975075"/>
                        <a:ext cx="331209" cy="314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" name="352 Arco"/>
          <p:cNvSpPr/>
          <p:nvPr/>
        </p:nvSpPr>
        <p:spPr>
          <a:xfrm rot="21402030">
            <a:off x="3643344" y="1038073"/>
            <a:ext cx="216602" cy="216024"/>
          </a:xfrm>
          <a:prstGeom prst="arc">
            <a:avLst>
              <a:gd name="adj1" fmla="val 7956870"/>
              <a:gd name="adj2" fmla="val 1373131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354" name="35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8786"/>
              </p:ext>
            </p:extLst>
          </p:nvPr>
        </p:nvGraphicFramePr>
        <p:xfrm>
          <a:off x="3441056" y="1059140"/>
          <a:ext cx="203459" cy="25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" name="Ecuación" r:id="rId23" imgW="190440" imgH="241200" progId="Equation.3">
                  <p:embed/>
                </p:oleObj>
              </mc:Choice>
              <mc:Fallback>
                <p:oleObj name="Ecuación" r:id="rId23" imgW="190440" imgH="241200" progId="Equation.3">
                  <p:embed/>
                  <p:pic>
                    <p:nvPicPr>
                      <p:cNvPr id="0" name="20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056" y="1059140"/>
                        <a:ext cx="203459" cy="259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" name="354 Arco"/>
          <p:cNvSpPr/>
          <p:nvPr/>
        </p:nvSpPr>
        <p:spPr>
          <a:xfrm rot="10800000">
            <a:off x="2663062" y="1332159"/>
            <a:ext cx="245604" cy="216024"/>
          </a:xfrm>
          <a:prstGeom prst="arc">
            <a:avLst>
              <a:gd name="adj1" fmla="val 6414114"/>
              <a:gd name="adj2" fmla="val 1141944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356" name="35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992487"/>
              </p:ext>
            </p:extLst>
          </p:nvPr>
        </p:nvGraphicFramePr>
        <p:xfrm>
          <a:off x="2907550" y="1202481"/>
          <a:ext cx="203459" cy="25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" name="Ecuación" r:id="rId25" imgW="190417" imgH="241195" progId="Equation.3">
                  <p:embed/>
                </p:oleObj>
              </mc:Choice>
              <mc:Fallback>
                <p:oleObj name="Ecuación" r:id="rId25" imgW="190417" imgH="241195" progId="Equation.3">
                  <p:embed/>
                  <p:pic>
                    <p:nvPicPr>
                      <p:cNvPr id="0" name="20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550" y="1202481"/>
                        <a:ext cx="203459" cy="259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Microsoft Editor de ecuaciones 3.0</vt:lpstr>
      <vt:lpstr>Ecuación</vt:lpstr>
      <vt:lpstr>Presentación de PowerPoint</vt:lpstr>
    </vt:vector>
  </TitlesOfParts>
  <Company>Fundacion Scire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FundacionScire</dc:creator>
  <cp:lastModifiedBy>Centro de Telemedicina</cp:lastModifiedBy>
  <cp:revision>23</cp:revision>
  <cp:lastPrinted>2012-10-08T19:07:23Z</cp:lastPrinted>
  <dcterms:created xsi:type="dcterms:W3CDTF">2012-10-07T07:31:29Z</dcterms:created>
  <dcterms:modified xsi:type="dcterms:W3CDTF">2012-10-08T19:08:05Z</dcterms:modified>
</cp:coreProperties>
</file>