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41402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4" y="-642"/>
      </p:cViewPr>
      <p:guideLst>
        <p:guide orient="horz" pos="1305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0" y="1286147"/>
            <a:ext cx="8290560" cy="88745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0" y="2346115"/>
            <a:ext cx="6827520" cy="1058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66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16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5" y="95839"/>
            <a:ext cx="2340187" cy="204039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8" y="95839"/>
            <a:ext cx="6861387" cy="20403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45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5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7" y="2660466"/>
            <a:ext cx="8290560" cy="8222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7" y="1754795"/>
            <a:ext cx="8290560" cy="9056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78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4" y="557777"/>
            <a:ext cx="4600786" cy="15784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4" y="557777"/>
            <a:ext cx="4600787" cy="15784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53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0" y="165801"/>
            <a:ext cx="8778240" cy="69003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926754"/>
            <a:ext cx="4309534" cy="38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" y="1312980"/>
            <a:ext cx="4309534" cy="23854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8" y="926754"/>
            <a:ext cx="4311227" cy="38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8" y="1312980"/>
            <a:ext cx="4311227" cy="23854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5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3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10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5" y="164842"/>
            <a:ext cx="3208867" cy="7015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90" y="164841"/>
            <a:ext cx="5452533" cy="3533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5" y="866376"/>
            <a:ext cx="3208867" cy="2832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83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2898142"/>
            <a:ext cx="5852160" cy="3421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369936"/>
            <a:ext cx="5852160" cy="2484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3240284"/>
            <a:ext cx="5852160" cy="4858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910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0" y="165801"/>
            <a:ext cx="8778240" cy="69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966049"/>
            <a:ext cx="8778240" cy="273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3837354"/>
            <a:ext cx="2275840" cy="22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B93A-1C18-4799-8A2F-6689B308FAE3}" type="datetimeFigureOut">
              <a:rPr lang="es-CO" smtClean="0"/>
              <a:t>26/12/2012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0" y="3837354"/>
            <a:ext cx="3088640" cy="22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0" y="3837354"/>
            <a:ext cx="2275840" cy="22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6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11855"/>
              </p:ext>
            </p:extLst>
          </p:nvPr>
        </p:nvGraphicFramePr>
        <p:xfrm>
          <a:off x="1420419" y="3749933"/>
          <a:ext cx="381617" cy="39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cuación" r:id="rId3" imgW="228600" imgH="203040" progId="Equation.3">
                  <p:embed/>
                </p:oleObj>
              </mc:Choice>
              <mc:Fallback>
                <p:oleObj name="Ecuación" r:id="rId3" imgW="228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419" y="3749933"/>
                        <a:ext cx="381617" cy="390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00931"/>
              </p:ext>
            </p:extLst>
          </p:nvPr>
        </p:nvGraphicFramePr>
        <p:xfrm>
          <a:off x="4660779" y="3749933"/>
          <a:ext cx="381617" cy="39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cuación" r:id="rId5" imgW="228600" imgH="203040" progId="Equation.3">
                  <p:embed/>
                </p:oleObj>
              </mc:Choice>
              <mc:Fallback>
                <p:oleObj name="Ecuación" r:id="rId5" imgW="228600" imgH="2030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79" y="3749933"/>
                        <a:ext cx="381617" cy="39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40951"/>
              </p:ext>
            </p:extLst>
          </p:nvPr>
        </p:nvGraphicFramePr>
        <p:xfrm>
          <a:off x="7924363" y="3750105"/>
          <a:ext cx="360417" cy="39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cuación" r:id="rId7" imgW="215640" imgH="203040" progId="Equation.3">
                  <p:embed/>
                </p:oleObj>
              </mc:Choice>
              <mc:Fallback>
                <p:oleObj name="Ecuación" r:id="rId7" imgW="215640" imgH="20304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363" y="3750105"/>
                        <a:ext cx="360417" cy="39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" name="Picture 30" descr="E:\personal\maestria\tesis\Jeronimo\trunk\documents\thesis\TQLBO-paper\images\monk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29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Ecuación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7</cp:revision>
  <dcterms:created xsi:type="dcterms:W3CDTF">2012-12-18T23:55:20Z</dcterms:created>
  <dcterms:modified xsi:type="dcterms:W3CDTF">2012-12-26T16:40:43Z</dcterms:modified>
</cp:coreProperties>
</file>