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093863" cy="4648200"/>
  <p:notesSz cx="4191000" cy="26633488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0" autoAdjust="0"/>
    <p:restoredTop sz="94660"/>
  </p:normalViewPr>
  <p:slideViewPr>
    <p:cSldViewPr>
      <p:cViewPr varScale="1">
        <p:scale>
          <a:sx n="40" d="100"/>
          <a:sy n="40" d="100"/>
        </p:scale>
        <p:origin x="-198" y="-1458"/>
      </p:cViewPr>
      <p:guideLst>
        <p:guide orient="horz" pos="1465"/>
        <p:guide pos="8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32040" y="1443955"/>
            <a:ext cx="23029784" cy="9963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64080" y="2633980"/>
            <a:ext cx="18965704" cy="11878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27/12/2012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710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27/12/2012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85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8204769" y="116205"/>
            <a:ext cx="18062575" cy="2480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012341" y="116205"/>
            <a:ext cx="53740864" cy="2480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27/12/2012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77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27/12/2012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920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0228" y="2986899"/>
            <a:ext cx="23029784" cy="9231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40228" y="1970106"/>
            <a:ext cx="23029784" cy="1016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27/12/2012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085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012339" y="677863"/>
            <a:ext cx="35899368" cy="1918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0363274" y="677863"/>
            <a:ext cx="35904071" cy="1918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27/12/2012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277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4693" y="186143"/>
            <a:ext cx="24384477" cy="7747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4694" y="1040466"/>
            <a:ext cx="11971161" cy="4336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4694" y="1474082"/>
            <a:ext cx="11971161" cy="26780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63307" y="1040466"/>
            <a:ext cx="11975864" cy="4336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63307" y="1474082"/>
            <a:ext cx="11975864" cy="26780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27/12/2012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17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27/12/2012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2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27/12/2012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75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4695" y="185068"/>
            <a:ext cx="8913694" cy="7876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92948" y="185068"/>
            <a:ext cx="15146222" cy="39671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4695" y="972679"/>
            <a:ext cx="8913694" cy="31794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27/12/2012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79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10587" y="3253740"/>
            <a:ext cx="16256318" cy="3841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310587" y="415326"/>
            <a:ext cx="16256318" cy="2788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10587" y="3637863"/>
            <a:ext cx="16256318" cy="5455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27/12/2012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63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4693" y="186143"/>
            <a:ext cx="24384477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4693" y="1084581"/>
            <a:ext cx="24384477" cy="306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4694" y="4308193"/>
            <a:ext cx="6321901" cy="247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7CE02-1A69-4910-B3F0-4556A6E0B9F1}" type="datetimeFigureOut">
              <a:rPr lang="es-CO" smtClean="0"/>
              <a:t>27/12/2012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57070" y="4308193"/>
            <a:ext cx="8579723" cy="247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417270" y="4308193"/>
            <a:ext cx="6321901" cy="247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71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562904"/>
              </p:ext>
            </p:extLst>
          </p:nvPr>
        </p:nvGraphicFramePr>
        <p:xfrm>
          <a:off x="9877425" y="4195763"/>
          <a:ext cx="27066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cuación" r:id="rId3" imgW="1180800" imgH="228600" progId="Equation.3">
                  <p:embed/>
                </p:oleObj>
              </mc:Choice>
              <mc:Fallback>
                <p:oleObj name="Ecuación" r:id="rId3" imgW="1180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7425" y="4195763"/>
                        <a:ext cx="2706688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666425"/>
              </p:ext>
            </p:extLst>
          </p:nvPr>
        </p:nvGraphicFramePr>
        <p:xfrm>
          <a:off x="14485938" y="4195763"/>
          <a:ext cx="27066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cuación" r:id="rId5" imgW="1180800" imgH="228600" progId="Equation.3">
                  <p:embed/>
                </p:oleObj>
              </mc:Choice>
              <mc:Fallback>
                <p:oleObj name="Ecuación" r:id="rId5" imgW="1180800" imgH="22860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5938" y="4195763"/>
                        <a:ext cx="27066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757449"/>
              </p:ext>
            </p:extLst>
          </p:nvPr>
        </p:nvGraphicFramePr>
        <p:xfrm>
          <a:off x="18762663" y="4195763"/>
          <a:ext cx="29400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cuación" r:id="rId7" imgW="1282680" imgH="228600" progId="Equation.3">
                  <p:embed/>
                </p:oleObj>
              </mc:Choice>
              <mc:Fallback>
                <p:oleObj name="Ecuación" r:id="rId7" imgW="1282680" imgH="228600" progId="Equation.3">
                  <p:embed/>
                  <p:pic>
                    <p:nvPicPr>
                      <p:cNvPr id="0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2663" y="4195763"/>
                        <a:ext cx="29400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52299"/>
              </p:ext>
            </p:extLst>
          </p:nvPr>
        </p:nvGraphicFramePr>
        <p:xfrm>
          <a:off x="23323550" y="4195763"/>
          <a:ext cx="33162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cuación" r:id="rId9" imgW="1447560" imgH="228600" progId="Equation.3">
                  <p:embed/>
                </p:oleObj>
              </mc:Choice>
              <mc:Fallback>
                <p:oleObj name="Ecuación" r:id="rId9" imgW="1447560" imgH="228600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3550" y="4195763"/>
                        <a:ext cx="33162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6" name="Picture 42" descr="E:\personal\maestria\tesis\Jeronimo\trunk\documents\thesis\TQLBO-paper\images\cruz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11"/>
            <a:ext cx="27089101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652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Ecuación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5</cp:revision>
  <cp:lastPrinted>2012-12-12T21:54:09Z</cp:lastPrinted>
  <dcterms:created xsi:type="dcterms:W3CDTF">2012-12-12T20:54:36Z</dcterms:created>
  <dcterms:modified xsi:type="dcterms:W3CDTF">2012-12-27T20:44:58Z</dcterms:modified>
</cp:coreProperties>
</file>