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800225"/>
  <p:notesSz cx="1343025" cy="86868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6" y="-1194"/>
      </p:cViewPr>
      <p:guideLst>
        <p:guide orient="horz" pos="5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559237"/>
            <a:ext cx="7772400" cy="385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020127"/>
            <a:ext cx="6400800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4173"/>
            <a:ext cx="2057400" cy="7255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4173"/>
            <a:ext cx="6019800" cy="7255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156812"/>
            <a:ext cx="7772400" cy="3575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763013"/>
            <a:ext cx="7772400" cy="3937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359"/>
            <a:ext cx="4038600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359"/>
            <a:ext cx="4038600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2092"/>
            <a:ext cx="8229600" cy="30003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2968"/>
            <a:ext cx="4040188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570907"/>
            <a:ext cx="4040188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402968"/>
            <a:ext cx="4041775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570907"/>
            <a:ext cx="4041775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71675"/>
            <a:ext cx="3008313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71676"/>
            <a:ext cx="5111750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376714"/>
            <a:ext cx="3008313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1260158"/>
            <a:ext cx="5486400" cy="1487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60854"/>
            <a:ext cx="5486400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1408926"/>
            <a:ext cx="5486400" cy="2112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72092"/>
            <a:ext cx="8229600" cy="30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20054"/>
            <a:ext cx="8229600" cy="118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1668542"/>
            <a:ext cx="2133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E92F-A599-4E9F-AEE6-95DFE531C445}" type="datetimeFigureOut">
              <a:rPr lang="es-CO" smtClean="0"/>
              <a:t>07/10/2012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1668542"/>
            <a:ext cx="2895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1668542"/>
            <a:ext cx="21336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42" Type="http://schemas.openxmlformats.org/officeDocument/2006/relationships/oleObject" Target="../embeddings/oleObject40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38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40" Type="http://schemas.openxmlformats.org/officeDocument/2006/relationships/oleObject" Target="../embeddings/oleObject38.bin"/><Relationship Id="rId45" Type="http://schemas.openxmlformats.org/officeDocument/2006/relationships/oleObject" Target="../embeddings/oleObject43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4" Type="http://schemas.openxmlformats.org/officeDocument/2006/relationships/oleObject" Target="../embeddings/oleObject42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Relationship Id="rId43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137 Grupo"/>
          <p:cNvGrpSpPr/>
          <p:nvPr/>
        </p:nvGrpSpPr>
        <p:grpSpPr>
          <a:xfrm>
            <a:off x="-31" y="53771"/>
            <a:ext cx="9144032" cy="1703597"/>
            <a:chOff x="371492" y="-47"/>
            <a:chExt cx="17776847" cy="3311951"/>
          </a:xfrm>
        </p:grpSpPr>
        <p:sp>
          <p:nvSpPr>
            <p:cNvPr id="4" name="3 Forma libre"/>
            <p:cNvSpPr/>
            <p:nvPr/>
          </p:nvSpPr>
          <p:spPr>
            <a:xfrm>
              <a:off x="16371561" y="459626"/>
              <a:ext cx="1476630" cy="1748040"/>
            </a:xfrm>
            <a:custGeom>
              <a:avLst/>
              <a:gdLst>
                <a:gd name="connsiteX0" fmla="*/ 0 w 738187"/>
                <a:gd name="connsiteY0" fmla="*/ 0 h 873919"/>
                <a:gd name="connsiteX1" fmla="*/ 738187 w 738187"/>
                <a:gd name="connsiteY1" fmla="*/ 445294 h 873919"/>
                <a:gd name="connsiteX2" fmla="*/ 2381 w 738187"/>
                <a:gd name="connsiteY2" fmla="*/ 873919 h 873919"/>
                <a:gd name="connsiteX3" fmla="*/ 0 w 738187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87" h="873919">
                  <a:moveTo>
                    <a:pt x="0" y="0"/>
                  </a:moveTo>
                  <a:lnTo>
                    <a:pt x="738187" y="445294"/>
                  </a:lnTo>
                  <a:lnTo>
                    <a:pt x="2381" y="873919"/>
                  </a:lnTo>
                  <a:cubicBezTo>
                    <a:pt x="3969" y="584200"/>
                    <a:pt x="5556" y="29448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5" name="4 Forma libre"/>
            <p:cNvSpPr/>
            <p:nvPr/>
          </p:nvSpPr>
          <p:spPr>
            <a:xfrm>
              <a:off x="10966749" y="456531"/>
              <a:ext cx="1409945" cy="1728580"/>
            </a:xfrm>
            <a:custGeom>
              <a:avLst/>
              <a:gdLst>
                <a:gd name="connsiteX0" fmla="*/ 1785937 w 1790700"/>
                <a:gd name="connsiteY0" fmla="*/ 0 h 2195512"/>
                <a:gd name="connsiteX1" fmla="*/ 1790700 w 1790700"/>
                <a:gd name="connsiteY1" fmla="*/ 2195512 h 2195512"/>
                <a:gd name="connsiteX2" fmla="*/ 0 w 1790700"/>
                <a:gd name="connsiteY2" fmla="*/ 1666875 h 2195512"/>
                <a:gd name="connsiteX3" fmla="*/ 1785937 w 1790700"/>
                <a:gd name="connsiteY3" fmla="*/ 0 h 21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700" h="2195512">
                  <a:moveTo>
                    <a:pt x="1785937" y="0"/>
                  </a:moveTo>
                  <a:cubicBezTo>
                    <a:pt x="1787525" y="731837"/>
                    <a:pt x="1789112" y="1463675"/>
                    <a:pt x="1790700" y="2195512"/>
                  </a:cubicBezTo>
                  <a:lnTo>
                    <a:pt x="0" y="1666875"/>
                  </a:lnTo>
                  <a:lnTo>
                    <a:pt x="178593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6" name="5 Forma libre"/>
            <p:cNvSpPr/>
            <p:nvPr/>
          </p:nvSpPr>
          <p:spPr>
            <a:xfrm>
              <a:off x="4408800" y="449046"/>
              <a:ext cx="1391193" cy="1739829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5796243" y="449047"/>
              <a:ext cx="1454943" cy="176607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4401287" y="374048"/>
            <a:ext cx="359984" cy="342822"/>
          </p:xfrm>
          <a:graphic>
            <a:graphicData uri="http://schemas.openxmlformats.org/presentationml/2006/ole">
              <p:oleObj spid="_x0000_s1026" name="Ecuación" r:id="rId3" imgW="253800" imgH="241200" progId="Equation.3">
                <p:embed/>
              </p:oleObj>
            </a:graphicData>
          </a:graphic>
        </p:graphicFrame>
        <p:sp>
          <p:nvSpPr>
            <p:cNvPr id="9" name="8 Elipse"/>
            <p:cNvSpPr/>
            <p:nvPr/>
          </p:nvSpPr>
          <p:spPr>
            <a:xfrm>
              <a:off x="5773737" y="2173882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0" name="9 Elipse"/>
            <p:cNvSpPr/>
            <p:nvPr/>
          </p:nvSpPr>
          <p:spPr>
            <a:xfrm>
              <a:off x="7236189" y="1330209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1" name="10 Elipse"/>
            <p:cNvSpPr/>
            <p:nvPr/>
          </p:nvSpPr>
          <p:spPr>
            <a:xfrm>
              <a:off x="4367533" y="1723924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2" name="11 Elipse"/>
            <p:cNvSpPr/>
            <p:nvPr/>
          </p:nvSpPr>
          <p:spPr>
            <a:xfrm>
              <a:off x="5773737" y="430291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3" name="12 Conector recto"/>
            <p:cNvCxnSpPr>
              <a:stCxn id="12" idx="4"/>
              <a:endCxn id="9" idx="0"/>
            </p:cNvCxnSpPr>
            <p:nvPr/>
          </p:nvCxnSpPr>
          <p:spPr>
            <a:xfrm rot="5400000">
              <a:off x="4958188" y="1330209"/>
              <a:ext cx="1687347" cy="1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>
              <a:stCxn id="12" idx="5"/>
              <a:endCxn id="10" idx="1"/>
            </p:cNvCxnSpPr>
            <p:nvPr/>
          </p:nvCxnSpPr>
          <p:spPr>
            <a:xfrm rot="16200000" flipH="1">
              <a:off x="6103012" y="197032"/>
              <a:ext cx="860148" cy="14226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endCxn id="24" idx="0"/>
            </p:cNvCxnSpPr>
            <p:nvPr/>
          </p:nvCxnSpPr>
          <p:spPr>
            <a:xfrm rot="5400000">
              <a:off x="6828411" y="1653616"/>
              <a:ext cx="674938" cy="1406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22" idx="3"/>
              <a:endCxn id="11" idx="7"/>
            </p:cNvCxnSpPr>
            <p:nvPr/>
          </p:nvCxnSpPr>
          <p:spPr>
            <a:xfrm rot="5400000">
              <a:off x="4078082" y="1096982"/>
              <a:ext cx="972637" cy="297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11" idx="5"/>
              <a:endCxn id="9" idx="1"/>
            </p:cNvCxnSpPr>
            <p:nvPr/>
          </p:nvCxnSpPr>
          <p:spPr>
            <a:xfrm rot="16200000" flipH="1">
              <a:off x="4893666" y="1293811"/>
              <a:ext cx="410187" cy="13664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Arco"/>
            <p:cNvSpPr/>
            <p:nvPr/>
          </p:nvSpPr>
          <p:spPr>
            <a:xfrm rot="10800000">
              <a:off x="7123692" y="1217719"/>
              <a:ext cx="281241" cy="281225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9" name="Object 4"/>
            <p:cNvGraphicFramePr>
              <a:graphicFrameLocks noChangeAspect="1"/>
            </p:cNvGraphicFramePr>
            <p:nvPr/>
          </p:nvGraphicFramePr>
          <p:xfrm>
            <a:off x="5717489" y="-47"/>
            <a:ext cx="341167" cy="512469"/>
          </p:xfrm>
          <a:graphic>
            <a:graphicData uri="http://schemas.openxmlformats.org/presentationml/2006/ole">
              <p:oleObj spid="_x0000_s1027" name="Ecuación" r:id="rId4" imgW="152280" imgH="228600" progId="Equation.3">
                <p:embed/>
              </p:oleObj>
            </a:graphicData>
          </a:graphic>
        </p:graphicFrame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5604993" y="2173882"/>
            <a:ext cx="396777" cy="541029"/>
          </p:xfrm>
          <a:graphic>
            <a:graphicData uri="http://schemas.openxmlformats.org/presentationml/2006/ole">
              <p:oleObj spid="_x0000_s1028" name="Ecuación" r:id="rId5" imgW="177480" imgH="241200" progId="Equation.3">
                <p:embed/>
              </p:oleObj>
            </a:graphicData>
          </a:graphic>
        </p:graphicFrame>
        <p:graphicFrame>
          <p:nvGraphicFramePr>
            <p:cNvPr id="21" name="Object 7"/>
            <p:cNvGraphicFramePr>
              <a:graphicFrameLocks noChangeAspect="1"/>
            </p:cNvGraphicFramePr>
            <p:nvPr/>
          </p:nvGraphicFramePr>
          <p:xfrm>
            <a:off x="7213695" y="1043634"/>
            <a:ext cx="359984" cy="342822"/>
          </p:xfrm>
          <a:graphic>
            <a:graphicData uri="http://schemas.openxmlformats.org/presentationml/2006/ole">
              <p:oleObj spid="_x0000_s1029" name="Ecuación" r:id="rId6" imgW="253800" imgH="241200" progId="Equation.3">
                <p:embed/>
              </p:oleObj>
            </a:graphicData>
          </a:graphic>
        </p:graphicFrame>
        <p:sp>
          <p:nvSpPr>
            <p:cNvPr id="22" name="21 Elipse"/>
            <p:cNvSpPr/>
            <p:nvPr/>
          </p:nvSpPr>
          <p:spPr>
            <a:xfrm>
              <a:off x="4705024" y="711515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3" name="22 Conector recto"/>
            <p:cNvCxnSpPr>
              <a:stCxn id="22" idx="6"/>
              <a:endCxn id="12" idx="2"/>
            </p:cNvCxnSpPr>
            <p:nvPr/>
          </p:nvCxnSpPr>
          <p:spPr>
            <a:xfrm flipV="1">
              <a:off x="4761270" y="458413"/>
              <a:ext cx="1012468" cy="2812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Elipse"/>
            <p:cNvSpPr/>
            <p:nvPr/>
          </p:nvSpPr>
          <p:spPr>
            <a:xfrm>
              <a:off x="7067446" y="2061393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5" name="24 Conector recto"/>
            <p:cNvCxnSpPr>
              <a:stCxn id="9" idx="6"/>
              <a:endCxn id="24" idx="2"/>
            </p:cNvCxnSpPr>
            <p:nvPr/>
          </p:nvCxnSpPr>
          <p:spPr>
            <a:xfrm flipV="1">
              <a:off x="5829986" y="2089514"/>
              <a:ext cx="1237459" cy="1124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stCxn id="10" idx="3"/>
            </p:cNvCxnSpPr>
            <p:nvPr/>
          </p:nvCxnSpPr>
          <p:spPr>
            <a:xfrm rot="5400000">
              <a:off x="7011202" y="1321965"/>
              <a:ext cx="176972" cy="2894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24" idx="1"/>
            </p:cNvCxnSpPr>
            <p:nvPr/>
          </p:nvCxnSpPr>
          <p:spPr>
            <a:xfrm rot="16200000" flipV="1">
              <a:off x="6814335" y="1808286"/>
              <a:ext cx="289462" cy="2332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endCxn id="12" idx="5"/>
            </p:cNvCxnSpPr>
            <p:nvPr/>
          </p:nvCxnSpPr>
          <p:spPr>
            <a:xfrm rot="16200000" flipV="1">
              <a:off x="5681164" y="618882"/>
              <a:ext cx="1301871" cy="1020705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Arco"/>
            <p:cNvSpPr/>
            <p:nvPr/>
          </p:nvSpPr>
          <p:spPr>
            <a:xfrm rot="10800000">
              <a:off x="6954947" y="1948901"/>
              <a:ext cx="281241" cy="281225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30" name="Object 9"/>
            <p:cNvGraphicFramePr>
              <a:graphicFrameLocks noChangeAspect="1"/>
            </p:cNvGraphicFramePr>
            <p:nvPr/>
          </p:nvGraphicFramePr>
          <p:xfrm>
            <a:off x="7147439" y="1999796"/>
            <a:ext cx="322844" cy="342822"/>
          </p:xfrm>
          <a:graphic>
            <a:graphicData uri="http://schemas.openxmlformats.org/presentationml/2006/ole">
              <p:oleObj spid="_x0000_s1030" name="Ecuación" r:id="rId7" imgW="228600" imgH="241200" progId="Equation.3">
                <p:embed/>
              </p:oleObj>
            </a:graphicData>
          </a:graphic>
        </p:graphicFrame>
        <p:cxnSp>
          <p:nvCxnSpPr>
            <p:cNvPr id="31" name="30 Conector recto"/>
            <p:cNvCxnSpPr>
              <a:stCxn id="11" idx="6"/>
            </p:cNvCxnSpPr>
            <p:nvPr/>
          </p:nvCxnSpPr>
          <p:spPr>
            <a:xfrm flipV="1">
              <a:off x="4423783" y="1442699"/>
              <a:ext cx="337489" cy="309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endCxn id="12" idx="3"/>
            </p:cNvCxnSpPr>
            <p:nvPr/>
          </p:nvCxnSpPr>
          <p:spPr>
            <a:xfrm flipV="1">
              <a:off x="4761271" y="478297"/>
              <a:ext cx="1020705" cy="9644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Arco"/>
            <p:cNvSpPr/>
            <p:nvPr/>
          </p:nvSpPr>
          <p:spPr>
            <a:xfrm rot="10800000">
              <a:off x="4255037" y="1611432"/>
              <a:ext cx="281241" cy="281225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33 Conector recto"/>
            <p:cNvCxnSpPr>
              <a:endCxn id="22" idx="5"/>
            </p:cNvCxnSpPr>
            <p:nvPr/>
          </p:nvCxnSpPr>
          <p:spPr>
            <a:xfrm rot="16200000" flipV="1">
              <a:off x="4696796" y="815763"/>
              <a:ext cx="345706" cy="2332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endCxn id="9" idx="0"/>
            </p:cNvCxnSpPr>
            <p:nvPr/>
          </p:nvCxnSpPr>
          <p:spPr>
            <a:xfrm rot="16200000" flipH="1">
              <a:off x="4859735" y="1231757"/>
              <a:ext cx="1068654" cy="81559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Arco"/>
            <p:cNvSpPr/>
            <p:nvPr/>
          </p:nvSpPr>
          <p:spPr>
            <a:xfrm rot="10800000">
              <a:off x="4592527" y="599025"/>
              <a:ext cx="281241" cy="281225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37" name="Object 8"/>
            <p:cNvGraphicFramePr>
              <a:graphicFrameLocks noChangeAspect="1"/>
            </p:cNvGraphicFramePr>
            <p:nvPr/>
          </p:nvGraphicFramePr>
          <p:xfrm>
            <a:off x="4887830" y="655274"/>
            <a:ext cx="492171" cy="333031"/>
          </p:xfrm>
          <a:graphic>
            <a:graphicData uri="http://schemas.openxmlformats.org/presentationml/2006/ole">
              <p:oleObj spid="_x0000_s1031" name="Ecuación" r:id="rId8" imgW="355320" imgH="241200" progId="Equation.3">
                <p:embed/>
              </p:oleObj>
            </a:graphicData>
          </a:graphic>
        </p:graphicFrame>
        <p:graphicFrame>
          <p:nvGraphicFramePr>
            <p:cNvPr id="38" name="Object 15"/>
            <p:cNvGraphicFramePr>
              <a:graphicFrameLocks noChangeAspect="1"/>
            </p:cNvGraphicFramePr>
            <p:nvPr/>
          </p:nvGraphicFramePr>
          <p:xfrm>
            <a:off x="4085819" y="1714663"/>
            <a:ext cx="450458" cy="342822"/>
          </p:xfrm>
          <a:graphic>
            <a:graphicData uri="http://schemas.openxmlformats.org/presentationml/2006/ole">
              <p:oleObj spid="_x0000_s1032" name="Ecuación" r:id="rId9" imgW="317160" imgH="241200" progId="Equation.3">
                <p:embed/>
              </p:oleObj>
            </a:graphicData>
          </a:graphic>
        </p:graphicFrame>
        <p:cxnSp>
          <p:nvCxnSpPr>
            <p:cNvPr id="39" name="38 Conector recto"/>
            <p:cNvCxnSpPr>
              <a:stCxn id="9" idx="7"/>
            </p:cNvCxnSpPr>
            <p:nvPr/>
          </p:nvCxnSpPr>
          <p:spPr>
            <a:xfrm rot="5400000" flipH="1" flipV="1">
              <a:off x="6074883" y="1302054"/>
              <a:ext cx="626931" cy="113320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Object 17"/>
            <p:cNvGraphicFramePr>
              <a:graphicFrameLocks noChangeAspect="1"/>
            </p:cNvGraphicFramePr>
            <p:nvPr/>
          </p:nvGraphicFramePr>
          <p:xfrm>
            <a:off x="4592525" y="1559628"/>
            <a:ext cx="527328" cy="333031"/>
          </p:xfrm>
          <a:graphic>
            <a:graphicData uri="http://schemas.openxmlformats.org/presentationml/2006/ole">
              <p:oleObj spid="_x0000_s1033" name="Ecuación" r:id="rId10" imgW="380880" imgH="241200" progId="Equation.3">
                <p:embed/>
              </p:oleObj>
            </a:graphicData>
          </a:graphic>
        </p:graphicFrame>
        <p:graphicFrame>
          <p:nvGraphicFramePr>
            <p:cNvPr id="41" name="Object 18"/>
            <p:cNvGraphicFramePr>
              <a:graphicFrameLocks noChangeAspect="1"/>
            </p:cNvGraphicFramePr>
            <p:nvPr/>
          </p:nvGraphicFramePr>
          <p:xfrm>
            <a:off x="6824876" y="1165916"/>
            <a:ext cx="298818" cy="333029"/>
          </p:xfrm>
          <a:graphic>
            <a:graphicData uri="http://schemas.openxmlformats.org/presentationml/2006/ole">
              <p:oleObj spid="_x0000_s1034" name="Ecuación" r:id="rId11" imgW="215640" imgH="241200" progId="Equation.3">
                <p:embed/>
              </p:oleObj>
            </a:graphicData>
          </a:graphic>
        </p:graphicFrame>
        <p:graphicFrame>
          <p:nvGraphicFramePr>
            <p:cNvPr id="42" name="Object 19"/>
            <p:cNvGraphicFramePr>
              <a:graphicFrameLocks noChangeAspect="1"/>
            </p:cNvGraphicFramePr>
            <p:nvPr/>
          </p:nvGraphicFramePr>
          <p:xfrm>
            <a:off x="6673706" y="1784609"/>
            <a:ext cx="281241" cy="333029"/>
          </p:xfrm>
          <a:graphic>
            <a:graphicData uri="http://schemas.openxmlformats.org/presentationml/2006/ole">
              <p:oleObj spid="_x0000_s1035" name="Ecuación" r:id="rId12" imgW="203040" imgH="241200" progId="Equation.3">
                <p:embed/>
              </p:oleObj>
            </a:graphicData>
          </a:graphic>
        </p:graphicFrame>
        <p:sp>
          <p:nvSpPr>
            <p:cNvPr id="43" name="42 Triángulo isósceles"/>
            <p:cNvSpPr/>
            <p:nvPr/>
          </p:nvSpPr>
          <p:spPr>
            <a:xfrm rot="5400000">
              <a:off x="1884612" y="620885"/>
              <a:ext cx="1799838" cy="1518702"/>
            </a:xfrm>
            <a:prstGeom prst="triangle">
              <a:avLst>
                <a:gd name="adj" fmla="val 51936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4" name="43 Triángulo isósceles"/>
            <p:cNvSpPr/>
            <p:nvPr/>
          </p:nvSpPr>
          <p:spPr>
            <a:xfrm rot="16200000">
              <a:off x="450287" y="649007"/>
              <a:ext cx="1799838" cy="1462454"/>
            </a:xfrm>
            <a:prstGeom prst="triangle">
              <a:avLst>
                <a:gd name="adj" fmla="val 51936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45" name="Object 6"/>
            <p:cNvGraphicFramePr>
              <a:graphicFrameLocks noChangeAspect="1"/>
            </p:cNvGraphicFramePr>
            <p:nvPr/>
          </p:nvGraphicFramePr>
          <p:xfrm>
            <a:off x="371492" y="1262395"/>
            <a:ext cx="359984" cy="342822"/>
          </p:xfrm>
          <a:graphic>
            <a:graphicData uri="http://schemas.openxmlformats.org/presentationml/2006/ole">
              <p:oleObj spid="_x0000_s1036" name="Ecuación" r:id="rId13" imgW="253800" imgH="241200" progId="Equation.3">
                <p:embed/>
              </p:oleObj>
            </a:graphicData>
          </a:graphic>
        </p:graphicFrame>
        <p:sp>
          <p:nvSpPr>
            <p:cNvPr id="46" name="45 Elipse"/>
            <p:cNvSpPr/>
            <p:nvPr/>
          </p:nvSpPr>
          <p:spPr>
            <a:xfrm>
              <a:off x="2025182" y="2223910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3487634" y="1380237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618978" y="1323990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2025182" y="480316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50" name="49 Conector recto"/>
            <p:cNvCxnSpPr>
              <a:stCxn id="49" idx="4"/>
              <a:endCxn id="46" idx="0"/>
            </p:cNvCxnSpPr>
            <p:nvPr/>
          </p:nvCxnSpPr>
          <p:spPr>
            <a:xfrm rot="5400000">
              <a:off x="1209633" y="1380237"/>
              <a:ext cx="1687347" cy="1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>
              <a:stCxn id="49" idx="5"/>
              <a:endCxn id="47" idx="1"/>
            </p:cNvCxnSpPr>
            <p:nvPr/>
          </p:nvCxnSpPr>
          <p:spPr>
            <a:xfrm rot="16200000" flipH="1">
              <a:off x="2354457" y="247059"/>
              <a:ext cx="860148" cy="14226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7" idx="3"/>
              <a:endCxn id="46" idx="7"/>
            </p:cNvCxnSpPr>
            <p:nvPr/>
          </p:nvCxnSpPr>
          <p:spPr>
            <a:xfrm rot="5400000">
              <a:off x="2382582" y="1118856"/>
              <a:ext cx="803903" cy="14226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9" idx="3"/>
              <a:endCxn id="48" idx="7"/>
            </p:cNvCxnSpPr>
            <p:nvPr/>
          </p:nvCxnSpPr>
          <p:spPr>
            <a:xfrm rot="5400000">
              <a:off x="948255" y="247062"/>
              <a:ext cx="803903" cy="13664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8" idx="5"/>
              <a:endCxn id="46" idx="1"/>
            </p:cNvCxnSpPr>
            <p:nvPr/>
          </p:nvCxnSpPr>
          <p:spPr>
            <a:xfrm rot="16200000" flipH="1">
              <a:off x="920130" y="1118857"/>
              <a:ext cx="860148" cy="13664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Arco"/>
            <p:cNvSpPr/>
            <p:nvPr/>
          </p:nvSpPr>
          <p:spPr>
            <a:xfrm rot="10800000">
              <a:off x="3318891" y="1267745"/>
              <a:ext cx="337489" cy="281225"/>
            </a:xfrm>
            <a:prstGeom prst="arc">
              <a:avLst>
                <a:gd name="adj1" fmla="val 19545174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6" name="55 Objeto"/>
            <p:cNvGraphicFramePr>
              <a:graphicFrameLocks noChangeAspect="1"/>
            </p:cNvGraphicFramePr>
            <p:nvPr/>
          </p:nvGraphicFramePr>
          <p:xfrm>
            <a:off x="3037649" y="1211502"/>
            <a:ext cx="281241" cy="356217"/>
          </p:xfrm>
          <a:graphic>
            <a:graphicData uri="http://schemas.openxmlformats.org/presentationml/2006/ole">
              <p:oleObj spid="_x0000_s1037" name="Ecuación" r:id="rId14" imgW="190440" imgH="241200" progId="Equation.3">
                <p:embed/>
              </p:oleObj>
            </a:graphicData>
          </a:graphic>
        </p:graphicFrame>
        <p:graphicFrame>
          <p:nvGraphicFramePr>
            <p:cNvPr id="57" name="Object 3"/>
            <p:cNvGraphicFramePr>
              <a:graphicFrameLocks noChangeAspect="1"/>
            </p:cNvGraphicFramePr>
            <p:nvPr/>
          </p:nvGraphicFramePr>
          <p:xfrm>
            <a:off x="843970" y="1192488"/>
            <a:ext cx="281241" cy="356481"/>
          </p:xfrm>
          <a:graphic>
            <a:graphicData uri="http://schemas.openxmlformats.org/presentationml/2006/ole">
              <p:oleObj spid="_x0000_s1038" name="Ecuación" r:id="rId15" imgW="190440" imgH="241200" progId="Equation.3">
                <p:embed/>
              </p:oleObj>
            </a:graphicData>
          </a:graphic>
        </p:graphicFrame>
        <p:graphicFrame>
          <p:nvGraphicFramePr>
            <p:cNvPr id="58" name="Object 4"/>
            <p:cNvGraphicFramePr>
              <a:graphicFrameLocks noChangeAspect="1"/>
            </p:cNvGraphicFramePr>
            <p:nvPr/>
          </p:nvGraphicFramePr>
          <p:xfrm>
            <a:off x="1945182" y="-47"/>
            <a:ext cx="341167" cy="512469"/>
          </p:xfrm>
          <a:graphic>
            <a:graphicData uri="http://schemas.openxmlformats.org/presentationml/2006/ole">
              <p:oleObj spid="_x0000_s1039" name="Ecuación" r:id="rId16" imgW="152280" imgH="228600" progId="Equation.3">
                <p:embed/>
              </p:oleObj>
            </a:graphicData>
          </a:graphic>
        </p:graphicFrame>
        <p:graphicFrame>
          <p:nvGraphicFramePr>
            <p:cNvPr id="59" name="Object 5"/>
            <p:cNvGraphicFramePr>
              <a:graphicFrameLocks noChangeAspect="1"/>
            </p:cNvGraphicFramePr>
            <p:nvPr/>
          </p:nvGraphicFramePr>
          <p:xfrm>
            <a:off x="1857646" y="2316775"/>
            <a:ext cx="396777" cy="541029"/>
          </p:xfrm>
          <a:graphic>
            <a:graphicData uri="http://schemas.openxmlformats.org/presentationml/2006/ole">
              <p:oleObj spid="_x0000_s1040" name="Ecuación" r:id="rId17" imgW="177480" imgH="241200" progId="Equation.3">
                <p:embed/>
              </p:oleObj>
            </a:graphicData>
          </a:graphic>
        </p:graphicFrame>
        <p:graphicFrame>
          <p:nvGraphicFramePr>
            <p:cNvPr id="60" name="Object 7"/>
            <p:cNvGraphicFramePr>
              <a:graphicFrameLocks noChangeAspect="1"/>
            </p:cNvGraphicFramePr>
            <p:nvPr/>
          </p:nvGraphicFramePr>
          <p:xfrm>
            <a:off x="3465141" y="1093659"/>
            <a:ext cx="359984" cy="342822"/>
          </p:xfrm>
          <a:graphic>
            <a:graphicData uri="http://schemas.openxmlformats.org/presentationml/2006/ole">
              <p:oleObj spid="_x0000_s1041" name="Ecuación" r:id="rId18" imgW="253800" imgH="241200" progId="Equation.3">
                <p:embed/>
              </p:oleObj>
            </a:graphicData>
          </a:graphic>
        </p:graphicFrame>
        <p:sp>
          <p:nvSpPr>
            <p:cNvPr id="61" name="60 Arco"/>
            <p:cNvSpPr/>
            <p:nvPr/>
          </p:nvSpPr>
          <p:spPr>
            <a:xfrm rot="10800000">
              <a:off x="488986" y="1211500"/>
              <a:ext cx="337489" cy="281225"/>
            </a:xfrm>
            <a:prstGeom prst="arc">
              <a:avLst>
                <a:gd name="adj1" fmla="val 8697446"/>
                <a:gd name="adj2" fmla="val 1289842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62" name="61 Forma libre"/>
            <p:cNvSpPr/>
            <p:nvPr/>
          </p:nvSpPr>
          <p:spPr>
            <a:xfrm>
              <a:off x="8365195" y="447387"/>
              <a:ext cx="1454943" cy="176607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63" name="62 Elipse"/>
            <p:cNvSpPr/>
            <p:nvPr/>
          </p:nvSpPr>
          <p:spPr>
            <a:xfrm>
              <a:off x="8342689" y="2172222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64" name="63 Elipse"/>
            <p:cNvSpPr/>
            <p:nvPr/>
          </p:nvSpPr>
          <p:spPr>
            <a:xfrm>
              <a:off x="9805141" y="1328549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65" name="64 Elipse"/>
            <p:cNvSpPr/>
            <p:nvPr/>
          </p:nvSpPr>
          <p:spPr>
            <a:xfrm>
              <a:off x="8342689" y="428630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66" name="65 Conector recto"/>
            <p:cNvCxnSpPr>
              <a:stCxn id="65" idx="4"/>
              <a:endCxn id="63" idx="0"/>
            </p:cNvCxnSpPr>
            <p:nvPr/>
          </p:nvCxnSpPr>
          <p:spPr>
            <a:xfrm rot="5400000">
              <a:off x="7527138" y="1328549"/>
              <a:ext cx="1687347" cy="1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>
              <a:stCxn id="65" idx="5"/>
              <a:endCxn id="64" idx="1"/>
            </p:cNvCxnSpPr>
            <p:nvPr/>
          </p:nvCxnSpPr>
          <p:spPr>
            <a:xfrm rot="16200000" flipH="1">
              <a:off x="8671964" y="195371"/>
              <a:ext cx="860148" cy="14226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endCxn id="73" idx="0"/>
            </p:cNvCxnSpPr>
            <p:nvPr/>
          </p:nvCxnSpPr>
          <p:spPr>
            <a:xfrm rot="5400000">
              <a:off x="9397361" y="1651955"/>
              <a:ext cx="674938" cy="1406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68 Arco"/>
            <p:cNvSpPr/>
            <p:nvPr/>
          </p:nvSpPr>
          <p:spPr>
            <a:xfrm rot="10800000">
              <a:off x="9692642" y="1216057"/>
              <a:ext cx="281241" cy="281225"/>
            </a:xfrm>
            <a:prstGeom prst="arc">
              <a:avLst>
                <a:gd name="adj1" fmla="val 17561290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70" name="Object 4"/>
            <p:cNvGraphicFramePr>
              <a:graphicFrameLocks noChangeAspect="1"/>
            </p:cNvGraphicFramePr>
            <p:nvPr/>
          </p:nvGraphicFramePr>
          <p:xfrm>
            <a:off x="8283942" y="-47"/>
            <a:ext cx="341167" cy="512469"/>
          </p:xfrm>
          <a:graphic>
            <a:graphicData uri="http://schemas.openxmlformats.org/presentationml/2006/ole">
              <p:oleObj spid="_x0000_s1042" name="Ecuación" r:id="rId19" imgW="152280" imgH="228600" progId="Equation.3">
                <p:embed/>
              </p:oleObj>
            </a:graphicData>
          </a:graphic>
        </p:graphicFrame>
        <p:graphicFrame>
          <p:nvGraphicFramePr>
            <p:cNvPr id="71" name="Object 5"/>
            <p:cNvGraphicFramePr>
              <a:graphicFrameLocks noChangeAspect="1"/>
            </p:cNvGraphicFramePr>
            <p:nvPr/>
          </p:nvGraphicFramePr>
          <p:xfrm>
            <a:off x="8117696" y="2115976"/>
            <a:ext cx="251418" cy="342822"/>
          </p:xfrm>
          <a:graphic>
            <a:graphicData uri="http://schemas.openxmlformats.org/presentationml/2006/ole">
              <p:oleObj spid="_x0000_s1043" name="Ecuación" r:id="rId20" imgW="177480" imgH="241200" progId="Equation.3">
                <p:embed/>
              </p:oleObj>
            </a:graphicData>
          </a:graphic>
        </p:graphicFrame>
        <p:graphicFrame>
          <p:nvGraphicFramePr>
            <p:cNvPr id="72" name="Object 7"/>
            <p:cNvGraphicFramePr>
              <a:graphicFrameLocks noChangeAspect="1"/>
            </p:cNvGraphicFramePr>
            <p:nvPr/>
          </p:nvGraphicFramePr>
          <p:xfrm>
            <a:off x="9782645" y="1041969"/>
            <a:ext cx="359984" cy="342822"/>
          </p:xfrm>
          <a:graphic>
            <a:graphicData uri="http://schemas.openxmlformats.org/presentationml/2006/ole">
              <p:oleObj spid="_x0000_s1044" name="Ecuación" r:id="rId21" imgW="253800" imgH="241200" progId="Equation.3">
                <p:embed/>
              </p:oleObj>
            </a:graphicData>
          </a:graphic>
        </p:graphicFrame>
        <p:sp>
          <p:nvSpPr>
            <p:cNvPr id="73" name="72 Elipse"/>
            <p:cNvSpPr/>
            <p:nvPr/>
          </p:nvSpPr>
          <p:spPr>
            <a:xfrm>
              <a:off x="9636396" y="2059731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"/>
            <p:cNvCxnSpPr>
              <a:stCxn id="63" idx="6"/>
              <a:endCxn id="73" idx="2"/>
            </p:cNvCxnSpPr>
            <p:nvPr/>
          </p:nvCxnSpPr>
          <p:spPr>
            <a:xfrm flipV="1">
              <a:off x="8398936" y="2087854"/>
              <a:ext cx="1237459" cy="1124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4 Arco"/>
            <p:cNvSpPr/>
            <p:nvPr/>
          </p:nvSpPr>
          <p:spPr>
            <a:xfrm rot="10800000">
              <a:off x="8227710" y="2059728"/>
              <a:ext cx="281241" cy="281225"/>
            </a:xfrm>
            <a:prstGeom prst="arc">
              <a:avLst>
                <a:gd name="adj1" fmla="val 5391952"/>
                <a:gd name="adj2" fmla="val 1059054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76" name="Object 9"/>
            <p:cNvGraphicFramePr>
              <a:graphicFrameLocks noChangeAspect="1"/>
            </p:cNvGraphicFramePr>
            <p:nvPr/>
          </p:nvGraphicFramePr>
          <p:xfrm>
            <a:off x="9717191" y="2030991"/>
            <a:ext cx="509496" cy="541027"/>
          </p:xfrm>
          <a:graphic>
            <a:graphicData uri="http://schemas.openxmlformats.org/presentationml/2006/ole">
              <p:oleObj spid="_x0000_s1045" name="Ecuación" r:id="rId22" imgW="228600" imgH="241200" progId="Equation.3">
                <p:embed/>
              </p:oleObj>
            </a:graphicData>
          </a:graphic>
        </p:graphicFrame>
        <p:graphicFrame>
          <p:nvGraphicFramePr>
            <p:cNvPr id="77" name="Object 18"/>
            <p:cNvGraphicFramePr>
              <a:graphicFrameLocks noChangeAspect="1"/>
            </p:cNvGraphicFramePr>
            <p:nvPr/>
          </p:nvGraphicFramePr>
          <p:xfrm>
            <a:off x="9393826" y="1164254"/>
            <a:ext cx="298818" cy="333029"/>
          </p:xfrm>
          <a:graphic>
            <a:graphicData uri="http://schemas.openxmlformats.org/presentationml/2006/ole">
              <p:oleObj spid="_x0000_s1046" name="Ecuación" r:id="rId23" imgW="215640" imgH="241200" progId="Equation.3">
                <p:embed/>
              </p:oleObj>
            </a:graphicData>
          </a:graphic>
        </p:graphicFrame>
        <p:graphicFrame>
          <p:nvGraphicFramePr>
            <p:cNvPr id="78" name="Object 19"/>
            <p:cNvGraphicFramePr>
              <a:graphicFrameLocks noChangeAspect="1"/>
            </p:cNvGraphicFramePr>
            <p:nvPr/>
          </p:nvGraphicFramePr>
          <p:xfrm>
            <a:off x="8443967" y="1839738"/>
            <a:ext cx="298738" cy="332468"/>
          </p:xfrm>
          <a:graphic>
            <a:graphicData uri="http://schemas.openxmlformats.org/presentationml/2006/ole">
              <p:oleObj spid="_x0000_s1047" name="Ecuación" r:id="rId24" imgW="215640" imgH="241200" progId="Equation.3">
                <p:embed/>
              </p:oleObj>
            </a:graphicData>
          </a:graphic>
        </p:graphicFrame>
        <p:sp>
          <p:nvSpPr>
            <p:cNvPr id="79" name="78 Forma libre"/>
            <p:cNvSpPr/>
            <p:nvPr/>
          </p:nvSpPr>
          <p:spPr>
            <a:xfrm>
              <a:off x="12369682" y="449047"/>
              <a:ext cx="1454943" cy="176607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80" name="79 Elipse"/>
            <p:cNvSpPr/>
            <p:nvPr/>
          </p:nvSpPr>
          <p:spPr>
            <a:xfrm>
              <a:off x="12347176" y="2173882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81" name="80 Elipse"/>
            <p:cNvSpPr/>
            <p:nvPr/>
          </p:nvSpPr>
          <p:spPr>
            <a:xfrm>
              <a:off x="13809628" y="1330209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82" name="81 Elipse"/>
            <p:cNvSpPr/>
            <p:nvPr/>
          </p:nvSpPr>
          <p:spPr>
            <a:xfrm>
              <a:off x="10940972" y="1723922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83" name="82 Elipse"/>
            <p:cNvSpPr/>
            <p:nvPr/>
          </p:nvSpPr>
          <p:spPr>
            <a:xfrm>
              <a:off x="12347176" y="430291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83 Conector recto"/>
            <p:cNvCxnSpPr>
              <a:stCxn id="83" idx="4"/>
              <a:endCxn id="80" idx="0"/>
            </p:cNvCxnSpPr>
            <p:nvPr/>
          </p:nvCxnSpPr>
          <p:spPr>
            <a:xfrm rot="5400000">
              <a:off x="11531625" y="1330209"/>
              <a:ext cx="1687347" cy="1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>
              <a:stCxn id="83" idx="5"/>
              <a:endCxn id="81" idx="1"/>
            </p:cNvCxnSpPr>
            <p:nvPr/>
          </p:nvCxnSpPr>
          <p:spPr>
            <a:xfrm rot="16200000" flipH="1">
              <a:off x="12676451" y="197032"/>
              <a:ext cx="860148" cy="14226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>
              <a:endCxn id="92" idx="0"/>
            </p:cNvCxnSpPr>
            <p:nvPr/>
          </p:nvCxnSpPr>
          <p:spPr>
            <a:xfrm rot="5400000">
              <a:off x="13401848" y="1653616"/>
              <a:ext cx="674938" cy="1406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>
              <a:stCxn id="82" idx="5"/>
              <a:endCxn id="80" idx="1"/>
            </p:cNvCxnSpPr>
            <p:nvPr/>
          </p:nvCxnSpPr>
          <p:spPr>
            <a:xfrm rot="16200000" flipH="1">
              <a:off x="11467103" y="1293809"/>
              <a:ext cx="410187" cy="13664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87 Arco"/>
            <p:cNvSpPr/>
            <p:nvPr/>
          </p:nvSpPr>
          <p:spPr>
            <a:xfrm rot="10800000">
              <a:off x="13697129" y="1217719"/>
              <a:ext cx="281241" cy="281225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89" name="Object 4"/>
            <p:cNvGraphicFramePr>
              <a:graphicFrameLocks noChangeAspect="1"/>
            </p:cNvGraphicFramePr>
            <p:nvPr/>
          </p:nvGraphicFramePr>
          <p:xfrm>
            <a:off x="12287957" y="1"/>
            <a:ext cx="341167" cy="512469"/>
          </p:xfrm>
          <a:graphic>
            <a:graphicData uri="http://schemas.openxmlformats.org/presentationml/2006/ole">
              <p:oleObj spid="_x0000_s1048" name="Ecuación" r:id="rId25" imgW="152280" imgH="228600" progId="Equation.3">
                <p:embed/>
              </p:oleObj>
            </a:graphicData>
          </a:graphic>
        </p:graphicFrame>
        <p:graphicFrame>
          <p:nvGraphicFramePr>
            <p:cNvPr id="90" name="Object 5"/>
            <p:cNvGraphicFramePr>
              <a:graphicFrameLocks noChangeAspect="1"/>
            </p:cNvGraphicFramePr>
            <p:nvPr/>
          </p:nvGraphicFramePr>
          <p:xfrm>
            <a:off x="12178430" y="2173882"/>
            <a:ext cx="396777" cy="541029"/>
          </p:xfrm>
          <a:graphic>
            <a:graphicData uri="http://schemas.openxmlformats.org/presentationml/2006/ole">
              <p:oleObj spid="_x0000_s1049" name="Ecuación" r:id="rId26" imgW="177480" imgH="241200" progId="Equation.3">
                <p:embed/>
              </p:oleObj>
            </a:graphicData>
          </a:graphic>
        </p:graphicFrame>
        <p:graphicFrame>
          <p:nvGraphicFramePr>
            <p:cNvPr id="91" name="Object 7"/>
            <p:cNvGraphicFramePr>
              <a:graphicFrameLocks noChangeAspect="1"/>
            </p:cNvGraphicFramePr>
            <p:nvPr/>
          </p:nvGraphicFramePr>
          <p:xfrm>
            <a:off x="13787132" y="1043634"/>
            <a:ext cx="359984" cy="342822"/>
          </p:xfrm>
          <a:graphic>
            <a:graphicData uri="http://schemas.openxmlformats.org/presentationml/2006/ole">
              <p:oleObj spid="_x0000_s1050" name="Ecuación" r:id="rId27" imgW="253800" imgH="241200" progId="Equation.3">
                <p:embed/>
              </p:oleObj>
            </a:graphicData>
          </a:graphic>
        </p:graphicFrame>
        <p:sp>
          <p:nvSpPr>
            <p:cNvPr id="92" name="91 Elipse"/>
            <p:cNvSpPr/>
            <p:nvPr/>
          </p:nvSpPr>
          <p:spPr>
            <a:xfrm>
              <a:off x="13640883" y="2061393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93" name="92 Conector recto"/>
            <p:cNvCxnSpPr>
              <a:stCxn id="80" idx="6"/>
              <a:endCxn id="92" idx="2"/>
            </p:cNvCxnSpPr>
            <p:nvPr/>
          </p:nvCxnSpPr>
          <p:spPr>
            <a:xfrm flipV="1">
              <a:off x="12403423" y="2089514"/>
              <a:ext cx="1237459" cy="1124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>
              <a:stCxn id="81" idx="3"/>
            </p:cNvCxnSpPr>
            <p:nvPr/>
          </p:nvCxnSpPr>
          <p:spPr>
            <a:xfrm rot="5400000">
              <a:off x="13584639" y="1321963"/>
              <a:ext cx="176972" cy="2894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"/>
            <p:cNvCxnSpPr>
              <a:stCxn id="92" idx="1"/>
            </p:cNvCxnSpPr>
            <p:nvPr/>
          </p:nvCxnSpPr>
          <p:spPr>
            <a:xfrm rot="16200000" flipV="1">
              <a:off x="13387774" y="1808286"/>
              <a:ext cx="289462" cy="2332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>
              <a:endCxn id="83" idx="5"/>
            </p:cNvCxnSpPr>
            <p:nvPr/>
          </p:nvCxnSpPr>
          <p:spPr>
            <a:xfrm rot="16200000" flipV="1">
              <a:off x="12254603" y="618880"/>
              <a:ext cx="1301871" cy="1020705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96 Arco"/>
            <p:cNvSpPr/>
            <p:nvPr/>
          </p:nvSpPr>
          <p:spPr>
            <a:xfrm rot="10800000">
              <a:off x="13528386" y="1948901"/>
              <a:ext cx="281241" cy="281225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98" name="Object 9"/>
            <p:cNvGraphicFramePr>
              <a:graphicFrameLocks noChangeAspect="1"/>
            </p:cNvGraphicFramePr>
            <p:nvPr/>
          </p:nvGraphicFramePr>
          <p:xfrm>
            <a:off x="13720876" y="1999796"/>
            <a:ext cx="322844" cy="342822"/>
          </p:xfrm>
          <a:graphic>
            <a:graphicData uri="http://schemas.openxmlformats.org/presentationml/2006/ole">
              <p:oleObj spid="_x0000_s1051" name="Ecuación" r:id="rId28" imgW="228600" imgH="241200" progId="Equation.3">
                <p:embed/>
              </p:oleObj>
            </a:graphicData>
          </a:graphic>
        </p:graphicFrame>
        <p:sp>
          <p:nvSpPr>
            <p:cNvPr id="99" name="98 Arco"/>
            <p:cNvSpPr/>
            <p:nvPr/>
          </p:nvSpPr>
          <p:spPr>
            <a:xfrm rot="10800000">
              <a:off x="10828001" y="1611428"/>
              <a:ext cx="281241" cy="281225"/>
            </a:xfrm>
            <a:prstGeom prst="arc">
              <a:avLst>
                <a:gd name="adj1" fmla="val 8082577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00" name="Object 15"/>
            <p:cNvGraphicFramePr>
              <a:graphicFrameLocks noChangeAspect="1"/>
            </p:cNvGraphicFramePr>
            <p:nvPr/>
          </p:nvGraphicFramePr>
          <p:xfrm>
            <a:off x="10633116" y="1750443"/>
            <a:ext cx="450458" cy="342822"/>
          </p:xfrm>
          <a:graphic>
            <a:graphicData uri="http://schemas.openxmlformats.org/presentationml/2006/ole">
              <p:oleObj spid="_x0000_s1052" name="Ecuación" r:id="rId29" imgW="317160" imgH="241200" progId="Equation.3">
                <p:embed/>
              </p:oleObj>
            </a:graphicData>
          </a:graphic>
        </p:graphicFrame>
        <p:cxnSp>
          <p:nvCxnSpPr>
            <p:cNvPr id="101" name="100 Conector recto"/>
            <p:cNvCxnSpPr>
              <a:stCxn id="80" idx="7"/>
            </p:cNvCxnSpPr>
            <p:nvPr/>
          </p:nvCxnSpPr>
          <p:spPr>
            <a:xfrm rot="5400000" flipH="1" flipV="1">
              <a:off x="12648320" y="1302052"/>
              <a:ext cx="626931" cy="113320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" name="Object 18"/>
            <p:cNvGraphicFramePr>
              <a:graphicFrameLocks noChangeAspect="1"/>
            </p:cNvGraphicFramePr>
            <p:nvPr/>
          </p:nvGraphicFramePr>
          <p:xfrm>
            <a:off x="13398313" y="1165914"/>
            <a:ext cx="298818" cy="333029"/>
          </p:xfrm>
          <a:graphic>
            <a:graphicData uri="http://schemas.openxmlformats.org/presentationml/2006/ole">
              <p:oleObj spid="_x0000_s1053" name="Ecuación" r:id="rId30" imgW="215640" imgH="241200" progId="Equation.3">
                <p:embed/>
              </p:oleObj>
            </a:graphicData>
          </a:graphic>
        </p:graphicFrame>
        <p:graphicFrame>
          <p:nvGraphicFramePr>
            <p:cNvPr id="103" name="Object 19"/>
            <p:cNvGraphicFramePr>
              <a:graphicFrameLocks noChangeAspect="1"/>
            </p:cNvGraphicFramePr>
            <p:nvPr/>
          </p:nvGraphicFramePr>
          <p:xfrm>
            <a:off x="13247145" y="1784609"/>
            <a:ext cx="281241" cy="333029"/>
          </p:xfrm>
          <a:graphic>
            <a:graphicData uri="http://schemas.openxmlformats.org/presentationml/2006/ole">
              <p:oleObj spid="_x0000_s1054" name="Ecuación" r:id="rId31" imgW="203040" imgH="241200" progId="Equation.3">
                <p:embed/>
              </p:oleObj>
            </a:graphicData>
          </a:graphic>
        </p:graphicFrame>
        <p:cxnSp>
          <p:nvCxnSpPr>
            <p:cNvPr id="104" name="103 Conector recto"/>
            <p:cNvCxnSpPr>
              <a:stCxn id="82" idx="7"/>
              <a:endCxn id="83" idx="3"/>
            </p:cNvCxnSpPr>
            <p:nvPr/>
          </p:nvCxnSpPr>
          <p:spPr>
            <a:xfrm rot="5400000" flipH="1" flipV="1">
              <a:off x="11045266" y="422014"/>
              <a:ext cx="1253861" cy="13664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5" name="Object 48"/>
            <p:cNvGraphicFramePr>
              <a:graphicFrameLocks noChangeAspect="1"/>
            </p:cNvGraphicFramePr>
            <p:nvPr/>
          </p:nvGraphicFramePr>
          <p:xfrm>
            <a:off x="11165495" y="1536441"/>
            <a:ext cx="281239" cy="356215"/>
          </p:xfrm>
          <a:graphic>
            <a:graphicData uri="http://schemas.openxmlformats.org/presentationml/2006/ole">
              <p:oleObj spid="_x0000_s1055" name="Ecuación" r:id="rId32" imgW="190440" imgH="241200" progId="Equation.3">
                <p:embed/>
              </p:oleObj>
            </a:graphicData>
          </a:graphic>
        </p:graphicFrame>
        <p:sp>
          <p:nvSpPr>
            <p:cNvPr id="106" name="105 Forma libre"/>
            <p:cNvSpPr/>
            <p:nvPr/>
          </p:nvSpPr>
          <p:spPr>
            <a:xfrm>
              <a:off x="14983459" y="449046"/>
              <a:ext cx="1391193" cy="1739829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07" name="Object 6"/>
            <p:cNvGraphicFramePr>
              <a:graphicFrameLocks noChangeAspect="1"/>
            </p:cNvGraphicFramePr>
            <p:nvPr/>
          </p:nvGraphicFramePr>
          <p:xfrm>
            <a:off x="14975947" y="374048"/>
            <a:ext cx="359984" cy="342822"/>
          </p:xfrm>
          <a:graphic>
            <a:graphicData uri="http://schemas.openxmlformats.org/presentationml/2006/ole">
              <p:oleObj spid="_x0000_s1056" name="Ecuación" r:id="rId33" imgW="253800" imgH="241200" progId="Equation.3">
                <p:embed/>
              </p:oleObj>
            </a:graphicData>
          </a:graphic>
        </p:graphicFrame>
        <p:sp>
          <p:nvSpPr>
            <p:cNvPr id="108" name="107 Elipse"/>
            <p:cNvSpPr/>
            <p:nvPr/>
          </p:nvSpPr>
          <p:spPr>
            <a:xfrm>
              <a:off x="16348397" y="2173882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09" name="108 Elipse"/>
            <p:cNvSpPr/>
            <p:nvPr/>
          </p:nvSpPr>
          <p:spPr>
            <a:xfrm>
              <a:off x="17810849" y="1330209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10" name="109 Elipse"/>
            <p:cNvSpPr/>
            <p:nvPr/>
          </p:nvSpPr>
          <p:spPr>
            <a:xfrm>
              <a:off x="14942193" y="1723924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11" name="110 Elipse"/>
            <p:cNvSpPr/>
            <p:nvPr/>
          </p:nvSpPr>
          <p:spPr>
            <a:xfrm>
              <a:off x="16348397" y="430291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12" name="111 Conector recto"/>
            <p:cNvCxnSpPr>
              <a:stCxn id="111" idx="4"/>
              <a:endCxn id="108" idx="0"/>
            </p:cNvCxnSpPr>
            <p:nvPr/>
          </p:nvCxnSpPr>
          <p:spPr>
            <a:xfrm rot="5400000">
              <a:off x="15532847" y="1330209"/>
              <a:ext cx="1687347" cy="1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>
              <a:stCxn id="111" idx="5"/>
              <a:endCxn id="109" idx="1"/>
            </p:cNvCxnSpPr>
            <p:nvPr/>
          </p:nvCxnSpPr>
          <p:spPr>
            <a:xfrm rot="16200000" flipH="1">
              <a:off x="16677672" y="197032"/>
              <a:ext cx="860148" cy="14226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"/>
            <p:cNvCxnSpPr>
              <a:stCxn id="120" idx="3"/>
              <a:endCxn id="110" idx="7"/>
            </p:cNvCxnSpPr>
            <p:nvPr/>
          </p:nvCxnSpPr>
          <p:spPr>
            <a:xfrm rot="5400000">
              <a:off x="14652741" y="1096982"/>
              <a:ext cx="972637" cy="297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>
              <a:stCxn id="110" idx="5"/>
              <a:endCxn id="108" idx="1"/>
            </p:cNvCxnSpPr>
            <p:nvPr/>
          </p:nvCxnSpPr>
          <p:spPr>
            <a:xfrm rot="16200000" flipH="1">
              <a:off x="15468325" y="1293811"/>
              <a:ext cx="410187" cy="13664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115 Arco"/>
            <p:cNvSpPr/>
            <p:nvPr/>
          </p:nvSpPr>
          <p:spPr>
            <a:xfrm rot="10800000">
              <a:off x="17698352" y="1217719"/>
              <a:ext cx="281241" cy="281225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17" name="Object 4"/>
            <p:cNvGraphicFramePr>
              <a:graphicFrameLocks noChangeAspect="1"/>
            </p:cNvGraphicFramePr>
            <p:nvPr/>
          </p:nvGraphicFramePr>
          <p:xfrm>
            <a:off x="16292148" y="-47"/>
            <a:ext cx="341167" cy="512469"/>
          </p:xfrm>
          <a:graphic>
            <a:graphicData uri="http://schemas.openxmlformats.org/presentationml/2006/ole">
              <p:oleObj spid="_x0000_s1057" name="Ecuación" r:id="rId34" imgW="152280" imgH="228600" progId="Equation.3">
                <p:embed/>
              </p:oleObj>
            </a:graphicData>
          </a:graphic>
        </p:graphicFrame>
        <p:graphicFrame>
          <p:nvGraphicFramePr>
            <p:cNvPr id="118" name="Object 5"/>
            <p:cNvGraphicFramePr>
              <a:graphicFrameLocks noChangeAspect="1"/>
            </p:cNvGraphicFramePr>
            <p:nvPr/>
          </p:nvGraphicFramePr>
          <p:xfrm>
            <a:off x="16179652" y="2173882"/>
            <a:ext cx="396777" cy="541029"/>
          </p:xfrm>
          <a:graphic>
            <a:graphicData uri="http://schemas.openxmlformats.org/presentationml/2006/ole">
              <p:oleObj spid="_x0000_s1058" name="Ecuación" r:id="rId35" imgW="177480" imgH="241200" progId="Equation.3">
                <p:embed/>
              </p:oleObj>
            </a:graphicData>
          </a:graphic>
        </p:graphicFrame>
        <p:graphicFrame>
          <p:nvGraphicFramePr>
            <p:cNvPr id="119" name="Object 7"/>
            <p:cNvGraphicFramePr>
              <a:graphicFrameLocks noChangeAspect="1"/>
            </p:cNvGraphicFramePr>
            <p:nvPr/>
          </p:nvGraphicFramePr>
          <p:xfrm>
            <a:off x="17788355" y="1043634"/>
            <a:ext cx="359984" cy="342822"/>
          </p:xfrm>
          <a:graphic>
            <a:graphicData uri="http://schemas.openxmlformats.org/presentationml/2006/ole">
              <p:oleObj spid="_x0000_s1059" name="Ecuación" r:id="rId36" imgW="253800" imgH="241200" progId="Equation.3">
                <p:embed/>
              </p:oleObj>
            </a:graphicData>
          </a:graphic>
        </p:graphicFrame>
        <p:sp>
          <p:nvSpPr>
            <p:cNvPr id="120" name="119 Elipse"/>
            <p:cNvSpPr/>
            <p:nvPr/>
          </p:nvSpPr>
          <p:spPr>
            <a:xfrm>
              <a:off x="15279683" y="711515"/>
              <a:ext cx="56248" cy="5624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"/>
            <p:cNvCxnSpPr>
              <a:stCxn id="120" idx="6"/>
              <a:endCxn id="111" idx="2"/>
            </p:cNvCxnSpPr>
            <p:nvPr/>
          </p:nvCxnSpPr>
          <p:spPr>
            <a:xfrm flipV="1">
              <a:off x="15335930" y="458413"/>
              <a:ext cx="1012468" cy="2812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>
              <a:stCxn id="109" idx="3"/>
            </p:cNvCxnSpPr>
            <p:nvPr/>
          </p:nvCxnSpPr>
          <p:spPr>
            <a:xfrm rot="5400000">
              <a:off x="16676539" y="1072578"/>
              <a:ext cx="836909" cy="14481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>
              <a:stCxn id="110" idx="6"/>
            </p:cNvCxnSpPr>
            <p:nvPr/>
          </p:nvCxnSpPr>
          <p:spPr>
            <a:xfrm flipV="1">
              <a:off x="14998442" y="1442699"/>
              <a:ext cx="337489" cy="309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>
              <a:endCxn id="111" idx="3"/>
            </p:cNvCxnSpPr>
            <p:nvPr/>
          </p:nvCxnSpPr>
          <p:spPr>
            <a:xfrm flipV="1">
              <a:off x="15335930" y="478297"/>
              <a:ext cx="1020705" cy="9644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124 Arco"/>
            <p:cNvSpPr/>
            <p:nvPr/>
          </p:nvSpPr>
          <p:spPr>
            <a:xfrm rot="10800000">
              <a:off x="14829696" y="1611432"/>
              <a:ext cx="281241" cy="281225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26" name="125 Conector recto"/>
            <p:cNvCxnSpPr>
              <a:endCxn id="120" idx="5"/>
            </p:cNvCxnSpPr>
            <p:nvPr/>
          </p:nvCxnSpPr>
          <p:spPr>
            <a:xfrm rot="16200000" flipV="1">
              <a:off x="15271456" y="815763"/>
              <a:ext cx="345706" cy="2332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>
              <a:endCxn id="108" idx="0"/>
            </p:cNvCxnSpPr>
            <p:nvPr/>
          </p:nvCxnSpPr>
          <p:spPr>
            <a:xfrm rot="16200000" flipH="1">
              <a:off x="15434395" y="1231757"/>
              <a:ext cx="1068654" cy="81559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127 Arco"/>
            <p:cNvSpPr/>
            <p:nvPr/>
          </p:nvSpPr>
          <p:spPr>
            <a:xfrm rot="10800000">
              <a:off x="15167187" y="599025"/>
              <a:ext cx="281241" cy="281225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29" name="Object 8"/>
            <p:cNvGraphicFramePr>
              <a:graphicFrameLocks noChangeAspect="1"/>
            </p:cNvGraphicFramePr>
            <p:nvPr/>
          </p:nvGraphicFramePr>
          <p:xfrm>
            <a:off x="15433224" y="714414"/>
            <a:ext cx="492171" cy="333031"/>
          </p:xfrm>
          <a:graphic>
            <a:graphicData uri="http://schemas.openxmlformats.org/presentationml/2006/ole">
              <p:oleObj spid="_x0000_s1060" name="Ecuación" r:id="rId37" imgW="355320" imgH="241200" progId="Equation.3">
                <p:embed/>
              </p:oleObj>
            </a:graphicData>
          </a:graphic>
        </p:graphicFrame>
        <p:graphicFrame>
          <p:nvGraphicFramePr>
            <p:cNvPr id="130" name="Object 15"/>
            <p:cNvGraphicFramePr>
              <a:graphicFrameLocks noChangeAspect="1"/>
            </p:cNvGraphicFramePr>
            <p:nvPr/>
          </p:nvGraphicFramePr>
          <p:xfrm>
            <a:off x="14660479" y="1667680"/>
            <a:ext cx="450458" cy="342822"/>
          </p:xfrm>
          <a:graphic>
            <a:graphicData uri="http://schemas.openxmlformats.org/presentationml/2006/ole">
              <p:oleObj spid="_x0000_s1061" name="Ecuación" r:id="rId38" imgW="317160" imgH="241200" progId="Equation.3">
                <p:embed/>
              </p:oleObj>
            </a:graphicData>
          </a:graphic>
        </p:graphicFrame>
        <p:graphicFrame>
          <p:nvGraphicFramePr>
            <p:cNvPr id="131" name="Object 17"/>
            <p:cNvGraphicFramePr>
              <a:graphicFrameLocks noChangeAspect="1"/>
            </p:cNvGraphicFramePr>
            <p:nvPr/>
          </p:nvGraphicFramePr>
          <p:xfrm>
            <a:off x="15167185" y="1559628"/>
            <a:ext cx="527328" cy="333031"/>
          </p:xfrm>
          <a:graphic>
            <a:graphicData uri="http://schemas.openxmlformats.org/presentationml/2006/ole">
              <p:oleObj spid="_x0000_s1062" name="Ecuación" r:id="rId39" imgW="380880" imgH="241200" progId="Equation.3">
                <p:embed/>
              </p:oleObj>
            </a:graphicData>
          </a:graphic>
        </p:graphicFrame>
        <p:graphicFrame>
          <p:nvGraphicFramePr>
            <p:cNvPr id="132" name="Object 18"/>
            <p:cNvGraphicFramePr>
              <a:graphicFrameLocks noChangeAspect="1"/>
            </p:cNvGraphicFramePr>
            <p:nvPr/>
          </p:nvGraphicFramePr>
          <p:xfrm>
            <a:off x="17414729" y="1166145"/>
            <a:ext cx="263570" cy="333415"/>
          </p:xfrm>
          <a:graphic>
            <a:graphicData uri="http://schemas.openxmlformats.org/presentationml/2006/ole">
              <p:oleObj spid="_x0000_s1063" name="Ecuación" r:id="rId40" imgW="190440" imgH="241200" progId="Equation.3">
                <p:embed/>
              </p:oleObj>
            </a:graphicData>
          </a:graphic>
        </p:graphicFrame>
        <p:graphicFrame>
          <p:nvGraphicFramePr>
            <p:cNvPr id="133" name="Object 67"/>
            <p:cNvGraphicFramePr>
              <a:graphicFrameLocks noChangeAspect="1"/>
            </p:cNvGraphicFramePr>
            <p:nvPr/>
          </p:nvGraphicFramePr>
          <p:xfrm>
            <a:off x="1857647" y="2857803"/>
            <a:ext cx="511263" cy="454077"/>
          </p:xfrm>
          <a:graphic>
            <a:graphicData uri="http://schemas.openxmlformats.org/presentationml/2006/ole">
              <p:oleObj spid="_x0000_s1064" name="Ecuación" r:id="rId41" imgW="228600" imgH="203040" progId="Equation.3">
                <p:embed/>
              </p:oleObj>
            </a:graphicData>
          </a:graphic>
        </p:graphicFrame>
        <p:graphicFrame>
          <p:nvGraphicFramePr>
            <p:cNvPr id="134" name="Object 68"/>
            <p:cNvGraphicFramePr>
              <a:graphicFrameLocks noChangeAspect="1"/>
            </p:cNvGraphicFramePr>
            <p:nvPr/>
          </p:nvGraphicFramePr>
          <p:xfrm>
            <a:off x="5503178" y="2857803"/>
            <a:ext cx="511263" cy="454077"/>
          </p:xfrm>
          <a:graphic>
            <a:graphicData uri="http://schemas.openxmlformats.org/presentationml/2006/ole">
              <p:oleObj spid="_x0000_s1065" name="Ecuación" r:id="rId42" imgW="228600" imgH="203040" progId="Equation.3">
                <p:embed/>
              </p:oleObj>
            </a:graphicData>
          </a:graphic>
        </p:graphicFrame>
        <p:graphicFrame>
          <p:nvGraphicFramePr>
            <p:cNvPr id="135" name="Object 69"/>
            <p:cNvGraphicFramePr>
              <a:graphicFrameLocks noChangeAspect="1"/>
            </p:cNvGraphicFramePr>
            <p:nvPr/>
          </p:nvGraphicFramePr>
          <p:xfrm>
            <a:off x="8802636" y="2857827"/>
            <a:ext cx="485860" cy="454077"/>
          </p:xfrm>
          <a:graphic>
            <a:graphicData uri="http://schemas.openxmlformats.org/presentationml/2006/ole">
              <p:oleObj spid="_x0000_s1066" name="Ecuación" r:id="rId43" imgW="215640" imgH="203040" progId="Equation.3">
                <p:embed/>
              </p:oleObj>
            </a:graphicData>
          </a:graphic>
        </p:graphicFrame>
        <p:graphicFrame>
          <p:nvGraphicFramePr>
            <p:cNvPr id="136" name="Object 70"/>
            <p:cNvGraphicFramePr>
              <a:graphicFrameLocks noChangeAspect="1"/>
            </p:cNvGraphicFramePr>
            <p:nvPr/>
          </p:nvGraphicFramePr>
          <p:xfrm>
            <a:off x="12063947" y="2857827"/>
            <a:ext cx="539844" cy="454077"/>
          </p:xfrm>
          <a:graphic>
            <a:graphicData uri="http://schemas.openxmlformats.org/presentationml/2006/ole">
              <p:oleObj spid="_x0000_s1067" name="Ecuación" r:id="rId44" imgW="241200" imgH="203040" progId="Equation.3">
                <p:embed/>
              </p:oleObj>
            </a:graphicData>
          </a:graphic>
        </p:graphicFrame>
        <p:graphicFrame>
          <p:nvGraphicFramePr>
            <p:cNvPr id="137" name="Object 71"/>
            <p:cNvGraphicFramePr>
              <a:graphicFrameLocks noChangeAspect="1"/>
            </p:cNvGraphicFramePr>
            <p:nvPr/>
          </p:nvGraphicFramePr>
          <p:xfrm>
            <a:off x="16090569" y="2857827"/>
            <a:ext cx="485860" cy="454077"/>
          </p:xfrm>
          <a:graphic>
            <a:graphicData uri="http://schemas.openxmlformats.org/presentationml/2006/ole">
              <p:oleObj spid="_x0000_s1068" name="Ecuación" r:id="rId45" imgW="215640" imgH="20304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Editor de ecuaciones 3.0</vt:lpstr>
      <vt:lpstr>Diapositiva 1</vt:lpstr>
    </vt:vector>
  </TitlesOfParts>
  <Company>Fundacion Scire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FundacionScire</dc:creator>
  <cp:lastModifiedBy>FundacionScire</cp:lastModifiedBy>
  <cp:revision>2</cp:revision>
  <dcterms:created xsi:type="dcterms:W3CDTF">2012-10-07T07:31:29Z</dcterms:created>
  <dcterms:modified xsi:type="dcterms:W3CDTF">2012-10-07T07:37:50Z</dcterms:modified>
</cp:coreProperties>
</file>