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6456363"/>
  <p:notesSz cx="5999163" cy="92995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20" y="-90"/>
      </p:cViewPr>
      <p:guideLst>
        <p:guide orient="horz" pos="203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2005659"/>
            <a:ext cx="8290560" cy="13839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3658606"/>
            <a:ext cx="6827520" cy="164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7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2" y="230157"/>
            <a:ext cx="2340187" cy="48960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5" y="230157"/>
            <a:ext cx="6861387" cy="4896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4148812"/>
            <a:ext cx="8290560" cy="12823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2736482"/>
            <a:ext cx="8290560" cy="14123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1339098"/>
            <a:ext cx="4600786" cy="378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1" y="1339098"/>
            <a:ext cx="4600787" cy="378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258554"/>
            <a:ext cx="8778240" cy="107606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445210"/>
            <a:ext cx="4309534" cy="6022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2047504"/>
            <a:ext cx="4309534" cy="37198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5" y="1445210"/>
            <a:ext cx="4311227" cy="6022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5" y="2047504"/>
            <a:ext cx="4311227" cy="37198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2" y="257060"/>
            <a:ext cx="3208867" cy="10939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8" y="257060"/>
            <a:ext cx="5452533" cy="5510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2" y="1351054"/>
            <a:ext cx="3208867" cy="44163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4519455"/>
            <a:ext cx="5852160" cy="5335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576888"/>
            <a:ext cx="5852160" cy="38738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053001"/>
            <a:ext cx="5852160" cy="7577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258554"/>
            <a:ext cx="8778240" cy="1076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506486"/>
            <a:ext cx="8778240" cy="426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5984092"/>
            <a:ext cx="2275840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5984092"/>
            <a:ext cx="3088640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5984092"/>
            <a:ext cx="2275840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personal\maestria\tesis\Jeronimo\trunk\documents\thesis\TQLBO-paper\images\Camello_Anim_Enhanc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4" y="85724"/>
            <a:ext cx="9753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5257"/>
              </p:ext>
            </p:extLst>
          </p:nvPr>
        </p:nvGraphicFramePr>
        <p:xfrm>
          <a:off x="318705" y="-11410"/>
          <a:ext cx="1461751" cy="36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cuación" r:id="rId4" imgW="723600" imgH="177480" progId="Equation.3">
                  <p:embed/>
                </p:oleObj>
              </mc:Choice>
              <mc:Fallback>
                <p:oleObj name="Ecuación" r:id="rId4" imgW="723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705" y="-11410"/>
                        <a:ext cx="1461751" cy="36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47893"/>
              </p:ext>
            </p:extLst>
          </p:nvPr>
        </p:nvGraphicFramePr>
        <p:xfrm>
          <a:off x="2344564" y="-12179"/>
          <a:ext cx="13081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cuación" r:id="rId6" imgW="647640" imgH="177480" progId="Equation.3">
                  <p:embed/>
                </p:oleObj>
              </mc:Choice>
              <mc:Fallback>
                <p:oleObj name="Ecuación" r:id="rId6" imgW="647640" imgH="17748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64" y="-12179"/>
                        <a:ext cx="13081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54263"/>
              </p:ext>
            </p:extLst>
          </p:nvPr>
        </p:nvGraphicFramePr>
        <p:xfrm>
          <a:off x="7126288" y="-12700"/>
          <a:ext cx="974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cuación" r:id="rId8" imgW="482400" imgH="177480" progId="Equation.3">
                  <p:embed/>
                </p:oleObj>
              </mc:Choice>
              <mc:Fallback>
                <p:oleObj name="Ecuación" r:id="rId8" imgW="482400" imgH="17748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-12700"/>
                        <a:ext cx="974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14132"/>
              </p:ext>
            </p:extLst>
          </p:nvPr>
        </p:nvGraphicFramePr>
        <p:xfrm>
          <a:off x="4740275" y="-11113"/>
          <a:ext cx="97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cuación" r:id="rId10" imgW="482400" imgH="177480" progId="Equation.3">
                  <p:embed/>
                </p:oleObj>
              </mc:Choice>
              <mc:Fallback>
                <p:oleObj name="Ecuación" r:id="rId10" imgW="482400" imgH="17748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-11113"/>
                        <a:ext cx="9731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87024"/>
              </p:ext>
            </p:extLst>
          </p:nvPr>
        </p:nvGraphicFramePr>
        <p:xfrm>
          <a:off x="962025" y="6122988"/>
          <a:ext cx="28940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cuación" r:id="rId12" imgW="1434960" imgH="203040" progId="Equation.3">
                  <p:embed/>
                </p:oleObj>
              </mc:Choice>
              <mc:Fallback>
                <p:oleObj name="Ecuación" r:id="rId12" imgW="143496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6122988"/>
                        <a:ext cx="28940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04950"/>
              </p:ext>
            </p:extLst>
          </p:nvPr>
        </p:nvGraphicFramePr>
        <p:xfrm>
          <a:off x="5643563" y="6126163"/>
          <a:ext cx="28749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cuación" r:id="rId14" imgW="1422360" imgH="203040" progId="Equation.3">
                  <p:embed/>
                </p:oleObj>
              </mc:Choice>
              <mc:Fallback>
                <p:oleObj name="Ecuación" r:id="rId14" imgW="1422360" imgH="20304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6126163"/>
                        <a:ext cx="28749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4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8</cp:revision>
  <cp:lastPrinted>2012-12-10T22:37:22Z</cp:lastPrinted>
  <dcterms:created xsi:type="dcterms:W3CDTF">2012-12-10T21:38:08Z</dcterms:created>
  <dcterms:modified xsi:type="dcterms:W3CDTF">2012-12-11T19:54:24Z</dcterms:modified>
</cp:coreProperties>
</file>