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432117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2" y="-1188"/>
      </p:cViewPr>
      <p:guideLst>
        <p:guide orient="horz" pos="1362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2" y="1342367"/>
            <a:ext cx="79572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4" y="2448666"/>
            <a:ext cx="6553041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7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8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82023"/>
            <a:ext cx="2106335" cy="1741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82023"/>
            <a:ext cx="6162979" cy="1741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0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2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4" y="2776757"/>
            <a:ext cx="7957265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4" y="1831500"/>
            <a:ext cx="7957265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2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476131"/>
            <a:ext cx="4134657" cy="13473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476131"/>
            <a:ext cx="4134657" cy="13473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2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173048"/>
            <a:ext cx="8425340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967265"/>
            <a:ext cx="4136283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4" y="1370375"/>
            <a:ext cx="4136283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967265"/>
            <a:ext cx="4137907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1370375"/>
            <a:ext cx="4137907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96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0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7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172048"/>
            <a:ext cx="3079865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2" y="172049"/>
            <a:ext cx="5233332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7" y="904248"/>
            <a:ext cx="3079865" cy="295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5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3024822"/>
            <a:ext cx="5616893" cy="3570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386107"/>
            <a:ext cx="5616893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3381921"/>
            <a:ext cx="5616893" cy="507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1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5" y="173048"/>
            <a:ext cx="8425340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008276"/>
            <a:ext cx="8425340" cy="285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4" y="4005091"/>
            <a:ext cx="218434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4005091"/>
            <a:ext cx="2964472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7" y="4005091"/>
            <a:ext cx="218434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0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GITHUB\documents\thesis\thesis_defense\img\Fourier Trans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" y="421305"/>
            <a:ext cx="3899042" cy="38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ersonal\maestria\tesis\jeronimoGITHUB\documents\thesis\thesis_defense\img\Spectral_M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22" y="421305"/>
            <a:ext cx="3899042" cy="38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051" y="42738"/>
            <a:ext cx="246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Fourier </a:t>
            </a:r>
            <a:r>
              <a:rPr lang="es-CO" sz="2400" b="1" dirty="0" err="1" smtClean="0"/>
              <a:t>Transform</a:t>
            </a:r>
            <a:endParaRPr lang="es-CO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78415" y="42738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 smtClean="0"/>
              <a:t>Laplacian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Eigen-Decomposition</a:t>
            </a:r>
            <a:endParaRPr lang="es-C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4555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Centro de Telemedicina</cp:lastModifiedBy>
  <cp:revision>5</cp:revision>
  <dcterms:created xsi:type="dcterms:W3CDTF">2015-08-27T22:13:57Z</dcterms:created>
  <dcterms:modified xsi:type="dcterms:W3CDTF">2015-08-27T23:51:15Z</dcterms:modified>
</cp:coreProperties>
</file>