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432117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78" y="-1188"/>
      </p:cViewPr>
      <p:guideLst>
        <p:guide orient="horz" pos="1362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342367"/>
            <a:ext cx="3672999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7" y="2448666"/>
            <a:ext cx="3024822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7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88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852" y="82023"/>
            <a:ext cx="972264" cy="1741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59" y="82023"/>
            <a:ext cx="2844773" cy="1741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01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2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4" y="2776758"/>
            <a:ext cx="3672999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4" y="1831501"/>
            <a:ext cx="3672999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26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9" y="476132"/>
            <a:ext cx="1908519" cy="13473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598" y="476132"/>
            <a:ext cx="1908519" cy="13473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2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73048"/>
            <a:ext cx="3889058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967266"/>
            <a:ext cx="1909269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370376"/>
            <a:ext cx="1909269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8" y="967266"/>
            <a:ext cx="1910019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8" y="1370376"/>
            <a:ext cx="1910019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96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0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17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0" y="172049"/>
            <a:ext cx="1421637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72050"/>
            <a:ext cx="2415657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60" y="904249"/>
            <a:ext cx="1421637" cy="295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5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3024822"/>
            <a:ext cx="2592705" cy="3570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86108"/>
            <a:ext cx="2592705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3381922"/>
            <a:ext cx="2592705" cy="507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1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73048"/>
            <a:ext cx="3889058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1008277"/>
            <a:ext cx="3889058" cy="285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4005092"/>
            <a:ext cx="1008274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CAF6-C783-4D3E-A9FA-2857A4D5C123}" type="datetimeFigureOut">
              <a:rPr lang="es-CO" smtClean="0"/>
              <a:t>27/08/2015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4005092"/>
            <a:ext cx="1368372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3" y="4005092"/>
            <a:ext cx="1008274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2267-13DC-41AE-9965-C8409D47D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0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GITHUB\documents\thesis\thesis_defense\img\Fourier Trans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256237" y="421305"/>
            <a:ext cx="3898800" cy="38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ersonal\maestria\tesis\jeronimoGITHUB\documents\thesis\thesis_defense\img\Spectral_M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71" y="432395"/>
            <a:ext cx="3898800" cy="38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306837" y="-867345"/>
            <a:ext cx="246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Fourier </a:t>
            </a:r>
            <a:r>
              <a:rPr lang="es-CO" sz="2400" b="1" dirty="0" err="1" smtClean="0"/>
              <a:t>Transform</a:t>
            </a:r>
            <a:endParaRPr lang="es-CO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624" y="42739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 smtClean="0"/>
              <a:t>Laplacian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Eigen-Decomposition</a:t>
            </a:r>
            <a:endParaRPr lang="es-C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4555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Centro de Telemedicina</cp:lastModifiedBy>
  <cp:revision>7</cp:revision>
  <dcterms:created xsi:type="dcterms:W3CDTF">2015-08-27T22:13:57Z</dcterms:created>
  <dcterms:modified xsi:type="dcterms:W3CDTF">2015-08-28T00:06:40Z</dcterms:modified>
</cp:coreProperties>
</file>