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810000" cy="976313"/>
  <p:notesSz cx="6858000" cy="9144000"/>
  <p:defaultTextStyle>
    <a:defPPr>
      <a:defRPr lang="es-CO"/>
    </a:defPPr>
    <a:lvl1pPr marL="0" algn="l" defTabSz="2734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36749" algn="l" defTabSz="2734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73497" algn="l" defTabSz="2734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410246" algn="l" defTabSz="2734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46994" algn="l" defTabSz="2734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83743" algn="l" defTabSz="2734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820491" algn="l" defTabSz="2734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957240" algn="l" defTabSz="2734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093988" algn="l" defTabSz="2734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">
          <p15:clr>
            <a:srgbClr val="A4A3A4"/>
          </p15:clr>
        </p15:guide>
        <p15:guide id="2" pos="1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5" d="100"/>
          <a:sy n="265" d="100"/>
        </p:scale>
        <p:origin x="198" y="1176"/>
      </p:cViewPr>
      <p:guideLst>
        <p:guide orient="horz" pos="308"/>
        <p:guide pos="1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303290"/>
            <a:ext cx="3238500" cy="209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553244"/>
            <a:ext cx="2667000" cy="2495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6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3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0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8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20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93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928E-998D-48E6-A947-235D082120AC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465-8D74-4C7D-B684-F1837C7ECC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385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928E-998D-48E6-A947-235D082120AC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465-8D74-4C7D-B684-F1837C7ECC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417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0937" y="5650"/>
            <a:ext cx="357188" cy="118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375" y="5650"/>
            <a:ext cx="1008063" cy="118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928E-998D-48E6-A947-235D082120AC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465-8D74-4C7D-B684-F1837C7ECC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367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928E-998D-48E6-A947-235D082120AC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465-8D74-4C7D-B684-F1837C7ECC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527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64" y="627371"/>
            <a:ext cx="3238500" cy="193907"/>
          </a:xfrm>
        </p:spPr>
        <p:txBody>
          <a:bodyPr anchor="t"/>
          <a:lstStyle>
            <a:lvl1pPr algn="l">
              <a:defRPr sz="12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964" y="413803"/>
            <a:ext cx="3238500" cy="213568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3674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7349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1024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4699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8374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82049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9572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09398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928E-998D-48E6-A947-235D082120AC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465-8D74-4C7D-B684-F1837C7ECC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730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375" y="32544"/>
            <a:ext cx="682625" cy="91529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500" y="32544"/>
            <a:ext cx="682625" cy="91529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928E-998D-48E6-A947-235D082120AC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465-8D74-4C7D-B684-F1837C7ECC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582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9098"/>
            <a:ext cx="3429000" cy="1627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218541"/>
            <a:ext cx="1683412" cy="91077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6749" indent="0">
              <a:buNone/>
              <a:defRPr sz="600" b="1"/>
            </a:lvl2pPr>
            <a:lvl3pPr marL="273497" indent="0">
              <a:buNone/>
              <a:defRPr sz="500" b="1"/>
            </a:lvl3pPr>
            <a:lvl4pPr marL="410246" indent="0">
              <a:buNone/>
              <a:defRPr sz="500" b="1"/>
            </a:lvl4pPr>
            <a:lvl5pPr marL="546994" indent="0">
              <a:buNone/>
              <a:defRPr sz="500" b="1"/>
            </a:lvl5pPr>
            <a:lvl6pPr marL="683743" indent="0">
              <a:buNone/>
              <a:defRPr sz="500" b="1"/>
            </a:lvl6pPr>
            <a:lvl7pPr marL="820491" indent="0">
              <a:buNone/>
              <a:defRPr sz="500" b="1"/>
            </a:lvl7pPr>
            <a:lvl8pPr marL="957240" indent="0">
              <a:buNone/>
              <a:defRPr sz="500" b="1"/>
            </a:lvl8pPr>
            <a:lvl9pPr marL="1093988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00" y="309618"/>
            <a:ext cx="1683412" cy="562510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35427" y="218541"/>
            <a:ext cx="1684073" cy="91077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6749" indent="0">
              <a:buNone/>
              <a:defRPr sz="600" b="1"/>
            </a:lvl2pPr>
            <a:lvl3pPr marL="273497" indent="0">
              <a:buNone/>
              <a:defRPr sz="500" b="1"/>
            </a:lvl3pPr>
            <a:lvl4pPr marL="410246" indent="0">
              <a:buNone/>
              <a:defRPr sz="500" b="1"/>
            </a:lvl4pPr>
            <a:lvl5pPr marL="546994" indent="0">
              <a:buNone/>
              <a:defRPr sz="500" b="1"/>
            </a:lvl5pPr>
            <a:lvl6pPr marL="683743" indent="0">
              <a:buNone/>
              <a:defRPr sz="500" b="1"/>
            </a:lvl6pPr>
            <a:lvl7pPr marL="820491" indent="0">
              <a:buNone/>
              <a:defRPr sz="500" b="1"/>
            </a:lvl7pPr>
            <a:lvl8pPr marL="957240" indent="0">
              <a:buNone/>
              <a:defRPr sz="500" b="1"/>
            </a:lvl8pPr>
            <a:lvl9pPr marL="1093988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35427" y="309618"/>
            <a:ext cx="1684073" cy="562510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928E-998D-48E6-A947-235D082120AC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465-8D74-4C7D-B684-F1837C7ECC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458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928E-998D-48E6-A947-235D082120AC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465-8D74-4C7D-B684-F1837C7ECC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695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928E-998D-48E6-A947-235D082120AC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465-8D74-4C7D-B684-F1837C7ECC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546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8872"/>
            <a:ext cx="1253464" cy="165431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604" y="38872"/>
            <a:ext cx="2129896" cy="833256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00" y="204303"/>
            <a:ext cx="1253464" cy="667825"/>
          </a:xfrm>
        </p:spPr>
        <p:txBody>
          <a:bodyPr/>
          <a:lstStyle>
            <a:lvl1pPr marL="0" indent="0">
              <a:buNone/>
              <a:defRPr sz="400"/>
            </a:lvl1pPr>
            <a:lvl2pPr marL="136749" indent="0">
              <a:buNone/>
              <a:defRPr sz="400"/>
            </a:lvl2pPr>
            <a:lvl3pPr marL="273497" indent="0">
              <a:buNone/>
              <a:defRPr sz="300"/>
            </a:lvl3pPr>
            <a:lvl4pPr marL="410246" indent="0">
              <a:buNone/>
              <a:defRPr sz="300"/>
            </a:lvl4pPr>
            <a:lvl5pPr marL="546994" indent="0">
              <a:buNone/>
              <a:defRPr sz="300"/>
            </a:lvl5pPr>
            <a:lvl6pPr marL="683743" indent="0">
              <a:buNone/>
              <a:defRPr sz="300"/>
            </a:lvl6pPr>
            <a:lvl7pPr marL="820491" indent="0">
              <a:buNone/>
              <a:defRPr sz="300"/>
            </a:lvl7pPr>
            <a:lvl8pPr marL="957240" indent="0">
              <a:buNone/>
              <a:defRPr sz="300"/>
            </a:lvl8pPr>
            <a:lvl9pPr marL="109398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928E-998D-48E6-A947-235D082120AC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465-8D74-4C7D-B684-F1837C7ECC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049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87" y="683419"/>
            <a:ext cx="2286000" cy="80681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6787" y="87235"/>
            <a:ext cx="2286000" cy="585788"/>
          </a:xfrm>
        </p:spPr>
        <p:txBody>
          <a:bodyPr/>
          <a:lstStyle>
            <a:lvl1pPr marL="0" indent="0">
              <a:buNone/>
              <a:defRPr sz="1000"/>
            </a:lvl1pPr>
            <a:lvl2pPr marL="136749" indent="0">
              <a:buNone/>
              <a:defRPr sz="800"/>
            </a:lvl2pPr>
            <a:lvl3pPr marL="273497" indent="0">
              <a:buNone/>
              <a:defRPr sz="700"/>
            </a:lvl3pPr>
            <a:lvl4pPr marL="410246" indent="0">
              <a:buNone/>
              <a:defRPr sz="600"/>
            </a:lvl4pPr>
            <a:lvl5pPr marL="546994" indent="0">
              <a:buNone/>
              <a:defRPr sz="600"/>
            </a:lvl5pPr>
            <a:lvl6pPr marL="683743" indent="0">
              <a:buNone/>
              <a:defRPr sz="600"/>
            </a:lvl6pPr>
            <a:lvl7pPr marL="820491" indent="0">
              <a:buNone/>
              <a:defRPr sz="600"/>
            </a:lvl7pPr>
            <a:lvl8pPr marL="957240" indent="0">
              <a:buNone/>
              <a:defRPr sz="600"/>
            </a:lvl8pPr>
            <a:lvl9pPr marL="1093988" indent="0">
              <a:buNone/>
              <a:defRPr sz="6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787" y="764101"/>
            <a:ext cx="2286000" cy="114581"/>
          </a:xfrm>
        </p:spPr>
        <p:txBody>
          <a:bodyPr/>
          <a:lstStyle>
            <a:lvl1pPr marL="0" indent="0">
              <a:buNone/>
              <a:defRPr sz="400"/>
            </a:lvl1pPr>
            <a:lvl2pPr marL="136749" indent="0">
              <a:buNone/>
              <a:defRPr sz="400"/>
            </a:lvl2pPr>
            <a:lvl3pPr marL="273497" indent="0">
              <a:buNone/>
              <a:defRPr sz="300"/>
            </a:lvl3pPr>
            <a:lvl4pPr marL="410246" indent="0">
              <a:buNone/>
              <a:defRPr sz="300"/>
            </a:lvl4pPr>
            <a:lvl5pPr marL="546994" indent="0">
              <a:buNone/>
              <a:defRPr sz="300"/>
            </a:lvl5pPr>
            <a:lvl6pPr marL="683743" indent="0">
              <a:buNone/>
              <a:defRPr sz="300"/>
            </a:lvl6pPr>
            <a:lvl7pPr marL="820491" indent="0">
              <a:buNone/>
              <a:defRPr sz="300"/>
            </a:lvl7pPr>
            <a:lvl8pPr marL="957240" indent="0">
              <a:buNone/>
              <a:defRPr sz="300"/>
            </a:lvl8pPr>
            <a:lvl9pPr marL="109398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928E-998D-48E6-A947-235D082120AC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465-8D74-4C7D-B684-F1837C7ECC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737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500" y="39098"/>
            <a:ext cx="3429000" cy="162719"/>
          </a:xfrm>
          <a:prstGeom prst="rect">
            <a:avLst/>
          </a:prstGeom>
        </p:spPr>
        <p:txBody>
          <a:bodyPr vert="horz" lIns="27350" tIns="13675" rIns="27350" bIns="136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227807"/>
            <a:ext cx="3429000" cy="644321"/>
          </a:xfrm>
          <a:prstGeom prst="rect">
            <a:avLst/>
          </a:prstGeom>
        </p:spPr>
        <p:txBody>
          <a:bodyPr vert="horz" lIns="27350" tIns="13675" rIns="27350" bIns="136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0500" y="904897"/>
            <a:ext cx="889000" cy="51980"/>
          </a:xfrm>
          <a:prstGeom prst="rect">
            <a:avLst/>
          </a:prstGeom>
        </p:spPr>
        <p:txBody>
          <a:bodyPr vert="horz" lIns="27350" tIns="13675" rIns="27350" bIns="13675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9928E-998D-48E6-A947-235D082120AC}" type="datetimeFigureOut">
              <a:rPr lang="es-CO" smtClean="0"/>
              <a:t>22/10/2015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750" y="904897"/>
            <a:ext cx="1206500" cy="51980"/>
          </a:xfrm>
          <a:prstGeom prst="rect">
            <a:avLst/>
          </a:prstGeom>
        </p:spPr>
        <p:txBody>
          <a:bodyPr vert="horz" lIns="27350" tIns="13675" rIns="27350" bIns="13675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00" y="904897"/>
            <a:ext cx="889000" cy="51980"/>
          </a:xfrm>
          <a:prstGeom prst="rect">
            <a:avLst/>
          </a:prstGeom>
        </p:spPr>
        <p:txBody>
          <a:bodyPr vert="horz" lIns="27350" tIns="13675" rIns="27350" bIns="13675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84465-8D74-4C7D-B684-F1837C7ECC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804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3497" rtl="0" eaLnBrk="1" latinLnBrk="0" hangingPunct="1">
        <a:spcBef>
          <a:spcPct val="0"/>
        </a:spcBef>
        <a:buNone/>
        <a:defRPr sz="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561" indent="-102561" algn="l" defTabSz="273497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22216" indent="-85468" algn="l" defTabSz="273497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41871" indent="-68374" algn="l" defTabSz="273497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78620" indent="-68374" algn="l" defTabSz="273497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15368" indent="-68374" algn="l" defTabSz="273497" rtl="0" eaLnBrk="1" latinLnBrk="0" hangingPunct="1">
        <a:spcBef>
          <a:spcPct val="20000"/>
        </a:spcBef>
        <a:buFont typeface="Arial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52117" indent="-68374" algn="l" defTabSz="273497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88865" indent="-68374" algn="l" defTabSz="273497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25614" indent="-68374" algn="l" defTabSz="273497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62362" indent="-68374" algn="l" defTabSz="273497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2734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6749" algn="l" defTabSz="2734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73497" algn="l" defTabSz="2734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10246" algn="l" defTabSz="2734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46994" algn="l" defTabSz="2734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83743" algn="l" defTabSz="2734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20491" algn="l" defTabSz="2734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57240" algn="l" defTabSz="2734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93988" algn="l" defTabSz="2734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ersonal\maestria\tesis\jeronimoGITHUB\documents\thesis\thesis_defense\img\Harmoni_Eigenvectors_do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810008" cy="97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11318" y="761380"/>
                <a:ext cx="37112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0" smtClean="0">
                              <a:latin typeface="Cambria Math"/>
                            </a:rPr>
                            <m:t>𝐞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s-CO" sz="9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318" y="761380"/>
                <a:ext cx="371127" cy="230832"/>
              </a:xfrm>
              <a:prstGeom prst="rect">
                <a:avLst/>
              </a:prstGeom>
              <a:blipFill rotWithShape="1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84920" y="761380"/>
                <a:ext cx="32573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0" smtClean="0">
                              <a:latin typeface="Cambria Math"/>
                            </a:rPr>
                            <m:t>𝐞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O" sz="9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20" y="761380"/>
                <a:ext cx="325730" cy="230832"/>
              </a:xfrm>
              <a:prstGeom prst="rect">
                <a:avLst/>
              </a:prstGeom>
              <a:blipFill rotWithShape="1"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31398" y="761380"/>
                <a:ext cx="42191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0" smtClean="0">
                              <a:latin typeface="Cambria Math"/>
                            </a:rPr>
                            <m:t>𝐞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/>
                            </a:rPr>
                            <m:t>700</m:t>
                          </m:r>
                        </m:sub>
                      </m:sSub>
                    </m:oMath>
                  </m:oMathPara>
                </a14:m>
                <a:endParaRPr lang="es-CO" sz="9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398" y="761380"/>
                <a:ext cx="421910" cy="230832"/>
              </a:xfrm>
              <a:prstGeom prst="rect">
                <a:avLst/>
              </a:prstGeom>
              <a:blipFill rotWithShape="1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55298" y="761380"/>
                <a:ext cx="42191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0" smtClean="0">
                              <a:latin typeface="Cambria Math"/>
                            </a:rPr>
                            <m:t>𝐞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/>
                            </a:rPr>
                            <m:t>800</m:t>
                          </m:r>
                        </m:sub>
                      </m:sSub>
                    </m:oMath>
                  </m:oMathPara>
                </a14:m>
                <a:endParaRPr lang="es-CO" sz="9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298" y="761380"/>
                <a:ext cx="421910" cy="230832"/>
              </a:xfrm>
              <a:prstGeom prst="rect">
                <a:avLst/>
              </a:prstGeom>
              <a:blipFill rotWithShape="1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40" y="887716"/>
            <a:ext cx="449138" cy="7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0824" y="761380"/>
                <a:ext cx="71686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" b="1" i="0" smtClean="0">
                          <a:latin typeface="Cambria Math"/>
                        </a:rPr>
                        <m:t>−</m:t>
                      </m:r>
                      <m:r>
                        <a:rPr lang="en-US" sz="600" b="1" i="0" smtClean="0">
                          <a:latin typeface="Cambria Math"/>
                        </a:rPr>
                        <m:t>𝟏</m:t>
                      </m:r>
                      <m:r>
                        <a:rPr lang="en-US" sz="600" b="1" i="0" smtClean="0">
                          <a:latin typeface="Cambria Math"/>
                        </a:rPr>
                        <m:t>        </m:t>
                      </m:r>
                      <m:r>
                        <a:rPr lang="en-US" sz="600" b="1" i="0" smtClean="0">
                          <a:latin typeface="Cambria Math"/>
                        </a:rPr>
                        <m:t>𝟎</m:t>
                      </m:r>
                      <m:r>
                        <a:rPr lang="en-US" sz="600" b="1" i="0" smtClean="0">
                          <a:latin typeface="Cambria Math"/>
                        </a:rPr>
                        <m:t>          </m:t>
                      </m:r>
                      <m:r>
                        <a:rPr lang="en-US" sz="600" b="1" i="0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s-CO" sz="600" b="1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24" y="761380"/>
                <a:ext cx="716863" cy="184666"/>
              </a:xfrm>
              <a:prstGeom prst="rect">
                <a:avLst/>
              </a:prstGeom>
              <a:blipFill rotWithShape="1"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1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Office PowerPoint</Application>
  <PresentationFormat>Personalizado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Cambria Math</vt:lpstr>
      <vt:lpstr>Office Theme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Centro de Telemedicina</dc:creator>
  <cp:lastModifiedBy>apinzonf</cp:lastModifiedBy>
  <cp:revision>5</cp:revision>
  <dcterms:created xsi:type="dcterms:W3CDTF">2015-10-02T01:16:15Z</dcterms:created>
  <dcterms:modified xsi:type="dcterms:W3CDTF">2015-10-22T15:28:34Z</dcterms:modified>
</cp:coreProperties>
</file>