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18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9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09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8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00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4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5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5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1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374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7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70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75CA-E024-4EB8-8747-69B1CB2A633E}" type="datetimeFigureOut">
              <a:rPr lang="es-CO" smtClean="0"/>
              <a:t>18/08/2015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8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nal\maestria\tesis\jeronimoGITHUB\documents\thesis\resources\figs\Apinzonf_GSOC_2012_Diagram_lambda0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2058615" cy="205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ersonal\maestria\tesis\jeronimoGITHUB\documents\thesis\resources\figs\Apinzonf_GSOC_2012_Diagram_lambda2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2233"/>
            <a:ext cx="2058614" cy="205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2680" y="620688"/>
            <a:ext cx="177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Smooth</a:t>
            </a:r>
            <a:endParaRPr lang="es-CO" sz="2400" dirty="0"/>
          </a:p>
        </p:txBody>
      </p:sp>
      <p:pic>
        <p:nvPicPr>
          <p:cNvPr id="1030" name="Picture 6" descr="E:\personal\maestria\tesis\jeronimoGITHUB\documents\thesis\thesis_defense\img\Camello_Enhance_Origi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" y="2276872"/>
            <a:ext cx="1816060" cy="19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ersonal\maestria\tesis\jeronimoGITHUB\documents\thesis\thesis_defense\img\Camello_Anim_Enhance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08" y="2323182"/>
            <a:ext cx="6672122" cy="195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78522" y="2870955"/>
            <a:ext cx="177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Enhance</a:t>
            </a:r>
            <a:endParaRPr lang="es-CO" sz="2400" dirty="0" smtClean="0"/>
          </a:p>
        </p:txBody>
      </p:sp>
      <p:sp>
        <p:nvSpPr>
          <p:cNvPr id="15" name="Down Arrow 14"/>
          <p:cNvSpPr/>
          <p:nvPr/>
        </p:nvSpPr>
        <p:spPr>
          <a:xfrm rot="16200000">
            <a:off x="2441655" y="2826555"/>
            <a:ext cx="216024" cy="1164000"/>
          </a:xfrm>
          <a:prstGeom prst="downArrow">
            <a:avLst>
              <a:gd name="adj1" fmla="val 3456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43" name="Picture 19" descr="E:\personal\maestria\tesis\jeronimoGITHUB\documents\thesis\resources\figs\armadillo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75" y="4437112"/>
            <a:ext cx="2331325" cy="23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:\personal\maestria\tesis\jeronimoGITHUB\documents\thesis\resources\figs\armadillo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568" y="4365104"/>
            <a:ext cx="2331325" cy="23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/>
          <p:cNvSpPr/>
          <p:nvPr/>
        </p:nvSpPr>
        <p:spPr>
          <a:xfrm rot="16200000">
            <a:off x="2474660" y="5646377"/>
            <a:ext cx="216024" cy="1164000"/>
          </a:xfrm>
          <a:prstGeom prst="downArrow">
            <a:avLst>
              <a:gd name="adj1" fmla="val 3456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46" name="Picture 22" descr="E:\personal\maestria\tesis\jeronimoGITHUB\documents\thesis\resources\figs\Apinzonf_GSOC_2012_Diagram_femme_pai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-15792"/>
            <a:ext cx="2074406" cy="207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E:\personal\maestria\tesis\jeronimoGITHUB\documents\thesis\resources\figs\Apinzonf_GSOC_2012_Diagram_femme_wgrou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932" y="-27384"/>
            <a:ext cx="2085998" cy="20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Down Arrow 34"/>
          <p:cNvSpPr/>
          <p:nvPr/>
        </p:nvSpPr>
        <p:spPr>
          <a:xfrm rot="16200000">
            <a:off x="2618676" y="544980"/>
            <a:ext cx="216024" cy="1164000"/>
          </a:xfrm>
          <a:prstGeom prst="downArrow">
            <a:avLst>
              <a:gd name="adj1" fmla="val 3456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42" name="Picture 18" descr="E:\personal\maestria\tesis\jeronimoGITHUB\documents\thesis\resources\figs\armadillo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4464181"/>
            <a:ext cx="2331325" cy="23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E:\personal\maestria\tesis\jeronimoGITHUB\documents\thesis\resources\figs\armadillo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4521380"/>
            <a:ext cx="2331325" cy="23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928664" y="4608197"/>
            <a:ext cx="197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Mesh</a:t>
            </a:r>
            <a:r>
              <a:rPr lang="es-CO" sz="2400" dirty="0" smtClean="0"/>
              <a:t> </a:t>
            </a:r>
            <a:r>
              <a:rPr lang="es-CO" sz="2400" dirty="0" err="1"/>
              <a:t>e</a:t>
            </a:r>
            <a:r>
              <a:rPr lang="es-CO" sz="2400" dirty="0" err="1" smtClean="0"/>
              <a:t>diting</a:t>
            </a:r>
            <a:r>
              <a:rPr lang="es-CO" sz="2400" dirty="0" smtClean="0"/>
              <a:t> </a:t>
            </a:r>
            <a:r>
              <a:rPr lang="es-CO" sz="2400" dirty="0" err="1" smtClean="0"/>
              <a:t>preserving</a:t>
            </a:r>
            <a:r>
              <a:rPr lang="es-CO" sz="2400" dirty="0" smtClean="0"/>
              <a:t> </a:t>
            </a:r>
            <a:r>
              <a:rPr lang="es-CO" sz="2400" dirty="0" err="1" smtClean="0"/>
              <a:t>geometric</a:t>
            </a:r>
            <a:r>
              <a:rPr lang="es-CO" sz="2400" dirty="0" smtClean="0"/>
              <a:t> </a:t>
            </a:r>
            <a:r>
              <a:rPr lang="es-CO" sz="2400" dirty="0" err="1" smtClean="0"/>
              <a:t>details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831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Centro de Telemedicina</cp:lastModifiedBy>
  <cp:revision>11</cp:revision>
  <dcterms:created xsi:type="dcterms:W3CDTF">2015-08-18T22:07:14Z</dcterms:created>
  <dcterms:modified xsi:type="dcterms:W3CDTF">2015-08-19T01:00:40Z</dcterms:modified>
</cp:coreProperties>
</file>