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8" y="-6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9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209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08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30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443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5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5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1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37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17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70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75CA-E024-4EB8-8747-69B1CB2A633E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BDDD-E9DD-4E60-A559-B6FA284647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28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GITHUB\documents\thesis\thesis_defense\img\skeleton_bo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" y="-292596"/>
            <a:ext cx="1515357" cy="26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ersonal\maestria\tesis\jeronimoGITHUB\documents\thesis\thesis_defense\img\skeleton_with_bod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-76572"/>
            <a:ext cx="1383203" cy="26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personal\maestria\tesis\jeronimoGITHUB\documents\thesis\thesis_defense\img\skeleton_contrac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880" y="-292596"/>
            <a:ext cx="3782518" cy="264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own Arrow 18"/>
          <p:cNvSpPr/>
          <p:nvPr/>
        </p:nvSpPr>
        <p:spPr>
          <a:xfrm rot="16200000">
            <a:off x="2690032" y="818245"/>
            <a:ext cx="216023" cy="1738759"/>
          </a:xfrm>
          <a:prstGeom prst="downArrow">
            <a:avLst>
              <a:gd name="adj1" fmla="val 3456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1928664" y="669507"/>
            <a:ext cx="202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Skeleton Extraction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-303584" y="2492896"/>
            <a:ext cx="10441160" cy="2448272"/>
            <a:chOff x="-303584" y="44624"/>
            <a:chExt cx="10441160" cy="2448272"/>
          </a:xfrm>
        </p:grpSpPr>
        <p:sp>
          <p:nvSpPr>
            <p:cNvPr id="5" name="TextBox 4"/>
            <p:cNvSpPr txBox="1"/>
            <p:nvPr/>
          </p:nvSpPr>
          <p:spPr>
            <a:xfrm>
              <a:off x="3944888" y="212681"/>
              <a:ext cx="20221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Automatic assignment of bone weights</a:t>
              </a:r>
              <a:endParaRPr lang="es-CO" sz="2400" dirty="0"/>
            </a:p>
          </p:txBody>
        </p:sp>
        <p:sp>
          <p:nvSpPr>
            <p:cNvPr id="35" name="Down Arrow 34"/>
            <p:cNvSpPr/>
            <p:nvPr/>
          </p:nvSpPr>
          <p:spPr>
            <a:xfrm rot="16200000">
              <a:off x="4703289" y="723415"/>
              <a:ext cx="216023" cy="1738759"/>
            </a:xfrm>
            <a:prstGeom prst="downArrow">
              <a:avLst>
                <a:gd name="adj1" fmla="val 34567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2" name="Picture 2" descr="E:\personal\maestria\tesis\jeronimoGITHUB\documents\thesis\thesis_defense\img\Woman_bod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3584" y="44624"/>
              <a:ext cx="2448272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personal\maestria\tesis\jeronimoGITHUB\documents\thesis\thesis_defense\img\Woman_skelet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616" y="44624"/>
              <a:ext cx="2448272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5" descr="E:\personal\maestria\tesis\jeronimoGITHUB\documents\thesis\thesis_defense\img\Woman_body_skeleton_weight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104" y="44624"/>
              <a:ext cx="2448272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E:\personal\maestria\tesis\jeronimoGITHUB\documents\thesis\thesis_defense\img\Woman_body_skelet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9304" y="44624"/>
              <a:ext cx="2448272" cy="2448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86829" y="4941168"/>
            <a:ext cx="9662715" cy="1991061"/>
            <a:chOff x="186829" y="2492896"/>
            <a:chExt cx="9662715" cy="1991061"/>
          </a:xfrm>
        </p:grpSpPr>
        <p:pic>
          <p:nvPicPr>
            <p:cNvPr id="6" name="Picture 7" descr="E:\personal\maestria\tesis\jeronimoGITHUB\documents\thesis\thesis_defense\img\Horse_soli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29" y="2492896"/>
              <a:ext cx="1957859" cy="195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E:\personal\maestria\tesis\jeronimoGITHUB\documents\thesis\thesis_defense\img\Horse_uvs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898435" y="2537472"/>
              <a:ext cx="1862877" cy="1868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E:\personal\maestria\tesis\jeronimoGITHUB\documents\thesis\thesis_defense\img\Horse_uv_map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483" y="2492896"/>
              <a:ext cx="1991061" cy="1991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:\personal\maestria\tesis\jeronimoGITHUB\documents\thesis\thesis_defense\img\horse_pattern2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720" y="2852936"/>
              <a:ext cx="1336903" cy="1341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Down Arrow 28"/>
            <p:cNvSpPr/>
            <p:nvPr/>
          </p:nvSpPr>
          <p:spPr>
            <a:xfrm rot="16200000">
              <a:off x="4703289" y="2883657"/>
              <a:ext cx="216023" cy="1738759"/>
            </a:xfrm>
            <a:prstGeom prst="downArrow">
              <a:avLst>
                <a:gd name="adj1" fmla="val 34567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41921" y="2734919"/>
              <a:ext cx="2022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UV Map Unwrapping</a:t>
              </a:r>
              <a:endParaRPr lang="es-C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1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</Words>
  <Application>Microsoft Office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Centro de Telemedicina</cp:lastModifiedBy>
  <cp:revision>19</cp:revision>
  <dcterms:created xsi:type="dcterms:W3CDTF">2015-08-18T22:07:14Z</dcterms:created>
  <dcterms:modified xsi:type="dcterms:W3CDTF">2015-08-20T16:30:51Z</dcterms:modified>
</cp:coreProperties>
</file>