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16" y="84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2236947"/>
            <a:ext cx="6120765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4080510"/>
            <a:ext cx="504063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5706" y="288373"/>
            <a:ext cx="1755220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050" y="288373"/>
            <a:ext cx="5145643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8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0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2" y="4627247"/>
            <a:ext cx="6120765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5" cy="15751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4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50" y="1680211"/>
            <a:ext cx="3450431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496" y="1680211"/>
            <a:ext cx="3450431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5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88371"/>
            <a:ext cx="6480810" cy="12001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611870"/>
            <a:ext cx="3181648" cy="671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2283619"/>
            <a:ext cx="318164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8" y="1611870"/>
            <a:ext cx="3182898" cy="671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8" y="2283619"/>
            <a:ext cx="318289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5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1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7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86703"/>
            <a:ext cx="2369047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3" y="286706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5" y="1506858"/>
            <a:ext cx="2369047" cy="4925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5040631"/>
            <a:ext cx="432054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643413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5635706"/>
            <a:ext cx="432054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7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288371"/>
            <a:ext cx="6480810" cy="12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680211"/>
            <a:ext cx="648081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6674170"/>
            <a:ext cx="168021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75CA-E024-4EB8-8747-69B1CB2A633E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6674170"/>
            <a:ext cx="168021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BDDD-E9DD-4E60-A559-B6FA284647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ersonal\maestria\tesis\jeronimoGITHUB\documents\thesis\thesis_defense\img\Manifold_Bot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25" y="-28753"/>
            <a:ext cx="6616578" cy="72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28242" y="2891983"/>
                <a:ext cx="323422" cy="492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42" y="2891983"/>
                <a:ext cx="323422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23457" r="-88679" b="-50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2024642" y="2684457"/>
            <a:ext cx="156283" cy="16747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902942">
                <a:off x="2021871" y="1189722"/>
                <a:ext cx="561692" cy="492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2942">
                <a:off x="2021871" y="1189722"/>
                <a:ext cx="561692" cy="492443"/>
              </a:xfrm>
              <a:prstGeom prst="rect">
                <a:avLst/>
              </a:prstGeom>
              <a:blipFill rotWithShape="1">
                <a:blip r:embed="rId4"/>
                <a:stretch>
                  <a:fillRect t="-6796" r="-45045" b="-495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37292" y="1737979"/>
                <a:ext cx="953403" cy="492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s-CO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C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92" y="1737979"/>
                <a:ext cx="953403" cy="492443"/>
              </a:xfrm>
              <a:prstGeom prst="rect">
                <a:avLst/>
              </a:prstGeom>
              <a:blipFill rotWithShape="1">
                <a:blip r:embed="rId5"/>
                <a:stretch>
                  <a:fillRect t="-23457" r="-29936" b="-50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Connector 24"/>
          <p:cNvSpPr/>
          <p:nvPr/>
        </p:nvSpPr>
        <p:spPr>
          <a:xfrm>
            <a:off x="5703430" y="1499335"/>
            <a:ext cx="156283" cy="16747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224" y="461833"/>
                <a:ext cx="7346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40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24" y="461833"/>
                <a:ext cx="734625" cy="615553"/>
              </a:xfrm>
              <a:prstGeom prst="rect">
                <a:avLst/>
              </a:prstGeom>
              <a:blipFill rotWithShape="1">
                <a:blip r:embed="rId6"/>
                <a:stretch>
                  <a:fillRect t="-24752" r="-49587" b="-495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81" y="93184"/>
                <a:ext cx="931152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s-CO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" y="93184"/>
                <a:ext cx="931152" cy="1015663"/>
              </a:xfrm>
              <a:prstGeom prst="rect">
                <a:avLst/>
              </a:prstGeom>
              <a:blipFill rotWithShape="1">
                <a:blip r:embed="rId7"/>
                <a:stretch>
                  <a:fillRect t="-24551" r="-63399" b="-497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02233" y="3258406"/>
                <a:ext cx="4775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s-CO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33" y="3258406"/>
                <a:ext cx="477502" cy="615553"/>
              </a:xfrm>
              <a:prstGeom prst="rect">
                <a:avLst/>
              </a:prstGeom>
              <a:blipFill rotWithShape="1">
                <a:blip r:embed="rId8"/>
                <a:stretch>
                  <a:fillRect t="-26000" r="-75949" b="-5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6775970" y="2684464"/>
            <a:ext cx="306537" cy="167463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apinzonf</cp:lastModifiedBy>
  <cp:revision>20</cp:revision>
  <dcterms:created xsi:type="dcterms:W3CDTF">2015-08-18T22:07:14Z</dcterms:created>
  <dcterms:modified xsi:type="dcterms:W3CDTF">2015-10-22T15:20:18Z</dcterms:modified>
</cp:coreProperties>
</file>