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97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03D6-62F9-45F7-BD60-E3691C0DA61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320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03D6-62F9-45F7-BD60-E3691C0DA61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515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03D6-62F9-45F7-BD60-E3691C0DA61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599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03D6-62F9-45F7-BD60-E3691C0DA61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706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03D6-62F9-45F7-BD60-E3691C0DA61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189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03D6-62F9-45F7-BD60-E3691C0DA61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518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03D6-62F9-45F7-BD60-E3691C0DA61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699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03D6-62F9-45F7-BD60-E3691C0DA61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095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03D6-62F9-45F7-BD60-E3691C0DA61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320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03D6-62F9-45F7-BD60-E3691C0DA61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94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03D6-62F9-45F7-BD60-E3691C0DA61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316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03D6-62F9-45F7-BD60-E3691C0DA61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39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" y="472026"/>
            <a:ext cx="7362344" cy="5717085"/>
            <a:chOff x="0" y="160187"/>
            <a:chExt cx="8567839" cy="6653188"/>
          </a:xfrm>
        </p:grpSpPr>
        <p:grpSp>
          <p:nvGrpSpPr>
            <p:cNvPr id="2" name="Group 1"/>
            <p:cNvGrpSpPr/>
            <p:nvPr/>
          </p:nvGrpSpPr>
          <p:grpSpPr>
            <a:xfrm>
              <a:off x="3022810" y="4869160"/>
              <a:ext cx="2592288" cy="1336663"/>
              <a:chOff x="2123728" y="4524221"/>
              <a:chExt cx="2592288" cy="1336663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123728" y="4524221"/>
                <a:ext cx="2592288" cy="133666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60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479227" y="4596230"/>
                <a:ext cx="1904427" cy="1181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Input Data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3D scanner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Modeling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946535" y="160187"/>
              <a:ext cx="2808313" cy="2395434"/>
              <a:chOff x="3275856" y="116632"/>
              <a:chExt cx="2808313" cy="2395434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275856" y="116632"/>
                <a:ext cx="2808313" cy="239543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60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563888" y="203742"/>
                <a:ext cx="252028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chemeClr val="bg1"/>
                    </a:solidFill>
                  </a:rPr>
                  <a:t>Laplacian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Application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Filtering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Enhancing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Unwrapping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…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0" y="2552370"/>
              <a:ext cx="3420377" cy="1872208"/>
              <a:chOff x="107504" y="2363982"/>
              <a:chExt cx="3420377" cy="1872208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07504" y="2363982"/>
                <a:ext cx="3420377" cy="1872208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600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4459" y="2470250"/>
                <a:ext cx="31081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Converting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hybrid quad/triangle mesh to only triangles and store the initial topology.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380417" y="2820577"/>
              <a:ext cx="3187422" cy="1304230"/>
              <a:chOff x="5633050" y="2735680"/>
              <a:chExt cx="3187422" cy="130423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5633050" y="2735680"/>
                <a:ext cx="3115414" cy="13042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600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796136" y="2963806"/>
                <a:ext cx="30243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mtClean="0">
                    <a:solidFill>
                      <a:schemeClr val="bg1"/>
                    </a:solidFill>
                  </a:rPr>
                  <a:t>Restoring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the original mesh topology.</a:t>
                </a:r>
              </a:p>
            </p:txBody>
          </p:sp>
        </p:grpSp>
        <p:sp>
          <p:nvSpPr>
            <p:cNvPr id="12" name="Bent Arrow 11"/>
            <p:cNvSpPr/>
            <p:nvPr/>
          </p:nvSpPr>
          <p:spPr>
            <a:xfrm>
              <a:off x="1691680" y="1421297"/>
              <a:ext cx="1224136" cy="1156546"/>
            </a:xfrm>
            <a:prstGeom prst="ben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600">
                <a:solidFill>
                  <a:schemeClr val="tx1"/>
                </a:solidFill>
              </a:endParaRPr>
            </a:p>
          </p:txBody>
        </p:sp>
        <p:sp>
          <p:nvSpPr>
            <p:cNvPr id="13" name="Bent Arrow 12"/>
            <p:cNvSpPr/>
            <p:nvPr/>
          </p:nvSpPr>
          <p:spPr>
            <a:xfrm rot="5400000">
              <a:off x="5775492" y="1575797"/>
              <a:ext cx="1224136" cy="1265424"/>
            </a:xfrm>
            <a:prstGeom prst="ben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Bent Arrow 13"/>
            <p:cNvSpPr/>
            <p:nvPr/>
          </p:nvSpPr>
          <p:spPr>
            <a:xfrm rot="10800000">
              <a:off x="5622154" y="4124807"/>
              <a:ext cx="1224136" cy="1684875"/>
            </a:xfrm>
            <a:prstGeom prst="ben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Bent Arrow 14"/>
            <p:cNvSpPr/>
            <p:nvPr/>
          </p:nvSpPr>
          <p:spPr>
            <a:xfrm rot="16200000">
              <a:off x="1673171" y="4309433"/>
              <a:ext cx="1224136" cy="1475147"/>
            </a:xfrm>
            <a:prstGeom prst="ben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Up Arrow 15"/>
            <p:cNvSpPr/>
            <p:nvPr/>
          </p:nvSpPr>
          <p:spPr>
            <a:xfrm>
              <a:off x="3923928" y="6205822"/>
              <a:ext cx="504056" cy="607553"/>
            </a:xfrm>
            <a:prstGeom prst="upArrow">
              <a:avLst>
                <a:gd name="adj1" fmla="val 50000"/>
                <a:gd name="adj2" fmla="val 7916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60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62040" y="5036983"/>
            <a:ext cx="279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Processes that can be removed with a </a:t>
            </a:r>
            <a:r>
              <a:rPr lang="en-US" b="1" dirty="0" err="1" smtClean="0"/>
              <a:t>Laplacian</a:t>
            </a:r>
            <a:r>
              <a:rPr lang="en-US" b="1" dirty="0" smtClean="0"/>
              <a:t> operator for hybrid quad/triangle meshes</a:t>
            </a:r>
            <a:endParaRPr lang="es-CO" b="1" dirty="0"/>
          </a:p>
        </p:txBody>
      </p:sp>
      <p:sp>
        <p:nvSpPr>
          <p:cNvPr id="18" name="Flowchart: Connector 17"/>
          <p:cNvSpPr/>
          <p:nvPr/>
        </p:nvSpPr>
        <p:spPr>
          <a:xfrm>
            <a:off x="6039188" y="5417120"/>
            <a:ext cx="405020" cy="460152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35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43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Centro de Telemedicina</dc:creator>
  <cp:lastModifiedBy>apinzonf</cp:lastModifiedBy>
  <cp:revision>9</cp:revision>
  <dcterms:created xsi:type="dcterms:W3CDTF">2015-10-05T20:19:43Z</dcterms:created>
  <dcterms:modified xsi:type="dcterms:W3CDTF">2015-10-19T22:13:43Z</dcterms:modified>
</cp:coreProperties>
</file>