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62825" cy="5718175"/>
  <p:notesSz cx="6858000" cy="9144000"/>
  <p:defaultTextStyle>
    <a:defPPr>
      <a:defRPr lang="es-CO"/>
    </a:defPPr>
    <a:lvl1pPr marL="0" algn="l" defTabSz="74743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3715" algn="l" defTabSz="74743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47431" algn="l" defTabSz="74743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21146" algn="l" defTabSz="74743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94861" algn="l" defTabSz="74743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68576" algn="l" defTabSz="74743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42292" algn="l" defTabSz="74743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16007" algn="l" defTabSz="74743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2989722" algn="l" defTabSz="74743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3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864" y="78"/>
      </p:cViewPr>
      <p:guideLst>
        <p:guide orient="horz" pos="1801"/>
        <p:guide pos="23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212" y="1776341"/>
            <a:ext cx="6258401" cy="12257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424" y="3240299"/>
            <a:ext cx="5153978" cy="14613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3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7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1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4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8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2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6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8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03D6-62F9-45F7-BD60-E3691C0DA61F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4444-AC7E-43F1-8B85-AD4BF051FC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320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03D6-62F9-45F7-BD60-E3691C0DA61F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4444-AC7E-43F1-8B85-AD4BF051FC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515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38048" y="228993"/>
            <a:ext cx="1656636" cy="48789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141" y="228993"/>
            <a:ext cx="4847193" cy="48789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03D6-62F9-45F7-BD60-E3691C0DA61F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4444-AC7E-43F1-8B85-AD4BF051FC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599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03D6-62F9-45F7-BD60-E3691C0DA61F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4444-AC7E-43F1-8B85-AD4BF051FC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706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13" y="3674457"/>
            <a:ext cx="6258401" cy="113569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613" y="2423607"/>
            <a:ext cx="6258401" cy="1250850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37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74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114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486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6857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229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600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897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03D6-62F9-45F7-BD60-E3691C0DA61F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4444-AC7E-43F1-8B85-AD4BF051FC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189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141" y="1334241"/>
            <a:ext cx="3251914" cy="3773731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2770" y="1334241"/>
            <a:ext cx="3251914" cy="3773731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03D6-62F9-45F7-BD60-E3691C0DA61F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4444-AC7E-43F1-8B85-AD4BF051FC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518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141" y="1279972"/>
            <a:ext cx="3253193" cy="53343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715" indent="0">
              <a:buNone/>
              <a:defRPr sz="1600" b="1"/>
            </a:lvl2pPr>
            <a:lvl3pPr marL="747431" indent="0">
              <a:buNone/>
              <a:defRPr sz="1500" b="1"/>
            </a:lvl3pPr>
            <a:lvl4pPr marL="1121146" indent="0">
              <a:buNone/>
              <a:defRPr sz="1300" b="1"/>
            </a:lvl4pPr>
            <a:lvl5pPr marL="1494861" indent="0">
              <a:buNone/>
              <a:defRPr sz="1300" b="1"/>
            </a:lvl5pPr>
            <a:lvl6pPr marL="1868576" indent="0">
              <a:buNone/>
              <a:defRPr sz="1300" b="1"/>
            </a:lvl6pPr>
            <a:lvl7pPr marL="2242292" indent="0">
              <a:buNone/>
              <a:defRPr sz="1300" b="1"/>
            </a:lvl7pPr>
            <a:lvl8pPr marL="2616007" indent="0">
              <a:buNone/>
              <a:defRPr sz="1300" b="1"/>
            </a:lvl8pPr>
            <a:lvl9pPr marL="29897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141" y="1813403"/>
            <a:ext cx="3253193" cy="3294569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0213" y="1279972"/>
            <a:ext cx="3254471" cy="53343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715" indent="0">
              <a:buNone/>
              <a:defRPr sz="1600" b="1"/>
            </a:lvl2pPr>
            <a:lvl3pPr marL="747431" indent="0">
              <a:buNone/>
              <a:defRPr sz="1500" b="1"/>
            </a:lvl3pPr>
            <a:lvl4pPr marL="1121146" indent="0">
              <a:buNone/>
              <a:defRPr sz="1300" b="1"/>
            </a:lvl4pPr>
            <a:lvl5pPr marL="1494861" indent="0">
              <a:buNone/>
              <a:defRPr sz="1300" b="1"/>
            </a:lvl5pPr>
            <a:lvl6pPr marL="1868576" indent="0">
              <a:buNone/>
              <a:defRPr sz="1300" b="1"/>
            </a:lvl6pPr>
            <a:lvl7pPr marL="2242292" indent="0">
              <a:buNone/>
              <a:defRPr sz="1300" b="1"/>
            </a:lvl7pPr>
            <a:lvl8pPr marL="2616007" indent="0">
              <a:buNone/>
              <a:defRPr sz="1300" b="1"/>
            </a:lvl8pPr>
            <a:lvl9pPr marL="29897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0213" y="1813403"/>
            <a:ext cx="3254471" cy="3294569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03D6-62F9-45F7-BD60-E3691C0DA61F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4444-AC7E-43F1-8B85-AD4BF051FC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699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03D6-62F9-45F7-BD60-E3691C0DA61F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4444-AC7E-43F1-8B85-AD4BF051FC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095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03D6-62F9-45F7-BD60-E3691C0DA61F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4444-AC7E-43F1-8B85-AD4BF051FC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320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142" y="227668"/>
            <a:ext cx="2422319" cy="968913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60" y="227668"/>
            <a:ext cx="4116024" cy="488030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142" y="1196581"/>
            <a:ext cx="2422319" cy="3911391"/>
          </a:xfrm>
        </p:spPr>
        <p:txBody>
          <a:bodyPr/>
          <a:lstStyle>
            <a:lvl1pPr marL="0" indent="0">
              <a:buNone/>
              <a:defRPr sz="1100"/>
            </a:lvl1pPr>
            <a:lvl2pPr marL="373715" indent="0">
              <a:buNone/>
              <a:defRPr sz="1000"/>
            </a:lvl2pPr>
            <a:lvl3pPr marL="747431" indent="0">
              <a:buNone/>
              <a:defRPr sz="800"/>
            </a:lvl3pPr>
            <a:lvl4pPr marL="1121146" indent="0">
              <a:buNone/>
              <a:defRPr sz="700"/>
            </a:lvl4pPr>
            <a:lvl5pPr marL="1494861" indent="0">
              <a:buNone/>
              <a:defRPr sz="700"/>
            </a:lvl5pPr>
            <a:lvl6pPr marL="1868576" indent="0">
              <a:buNone/>
              <a:defRPr sz="700"/>
            </a:lvl6pPr>
            <a:lvl7pPr marL="2242292" indent="0">
              <a:buNone/>
              <a:defRPr sz="700"/>
            </a:lvl7pPr>
            <a:lvl8pPr marL="2616007" indent="0">
              <a:buNone/>
              <a:defRPr sz="700"/>
            </a:lvl8pPr>
            <a:lvl9pPr marL="29897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03D6-62F9-45F7-BD60-E3691C0DA61F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4444-AC7E-43F1-8B85-AD4BF051FC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94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165" y="4002723"/>
            <a:ext cx="4417695" cy="472544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165" y="510930"/>
            <a:ext cx="4417695" cy="3430905"/>
          </a:xfrm>
        </p:spPr>
        <p:txBody>
          <a:bodyPr/>
          <a:lstStyle>
            <a:lvl1pPr marL="0" indent="0">
              <a:buNone/>
              <a:defRPr sz="2600"/>
            </a:lvl1pPr>
            <a:lvl2pPr marL="373715" indent="0">
              <a:buNone/>
              <a:defRPr sz="2300"/>
            </a:lvl2pPr>
            <a:lvl3pPr marL="747431" indent="0">
              <a:buNone/>
              <a:defRPr sz="2000"/>
            </a:lvl3pPr>
            <a:lvl4pPr marL="1121146" indent="0">
              <a:buNone/>
              <a:defRPr sz="1600"/>
            </a:lvl4pPr>
            <a:lvl5pPr marL="1494861" indent="0">
              <a:buNone/>
              <a:defRPr sz="1600"/>
            </a:lvl5pPr>
            <a:lvl6pPr marL="1868576" indent="0">
              <a:buNone/>
              <a:defRPr sz="1600"/>
            </a:lvl6pPr>
            <a:lvl7pPr marL="2242292" indent="0">
              <a:buNone/>
              <a:defRPr sz="1600"/>
            </a:lvl7pPr>
            <a:lvl8pPr marL="2616007" indent="0">
              <a:buNone/>
              <a:defRPr sz="1600"/>
            </a:lvl8pPr>
            <a:lvl9pPr marL="2989722" indent="0">
              <a:buNone/>
              <a:defRPr sz="16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165" y="4475267"/>
            <a:ext cx="4417695" cy="671091"/>
          </a:xfrm>
        </p:spPr>
        <p:txBody>
          <a:bodyPr/>
          <a:lstStyle>
            <a:lvl1pPr marL="0" indent="0">
              <a:buNone/>
              <a:defRPr sz="1100"/>
            </a:lvl1pPr>
            <a:lvl2pPr marL="373715" indent="0">
              <a:buNone/>
              <a:defRPr sz="1000"/>
            </a:lvl2pPr>
            <a:lvl3pPr marL="747431" indent="0">
              <a:buNone/>
              <a:defRPr sz="800"/>
            </a:lvl3pPr>
            <a:lvl4pPr marL="1121146" indent="0">
              <a:buNone/>
              <a:defRPr sz="700"/>
            </a:lvl4pPr>
            <a:lvl5pPr marL="1494861" indent="0">
              <a:buNone/>
              <a:defRPr sz="700"/>
            </a:lvl5pPr>
            <a:lvl6pPr marL="1868576" indent="0">
              <a:buNone/>
              <a:defRPr sz="700"/>
            </a:lvl6pPr>
            <a:lvl7pPr marL="2242292" indent="0">
              <a:buNone/>
              <a:defRPr sz="700"/>
            </a:lvl7pPr>
            <a:lvl8pPr marL="2616007" indent="0">
              <a:buNone/>
              <a:defRPr sz="700"/>
            </a:lvl8pPr>
            <a:lvl9pPr marL="29897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03D6-62F9-45F7-BD60-E3691C0DA61F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4444-AC7E-43F1-8B85-AD4BF051FC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316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141" y="228992"/>
            <a:ext cx="6626543" cy="953029"/>
          </a:xfrm>
          <a:prstGeom prst="rect">
            <a:avLst/>
          </a:prstGeom>
        </p:spPr>
        <p:txBody>
          <a:bodyPr vert="horz" lIns="74743" tIns="37372" rIns="74743" bIns="373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141" y="1334241"/>
            <a:ext cx="6626543" cy="3773731"/>
          </a:xfrm>
          <a:prstGeom prst="rect">
            <a:avLst/>
          </a:prstGeom>
        </p:spPr>
        <p:txBody>
          <a:bodyPr vert="horz" lIns="74743" tIns="37372" rIns="74743" bIns="373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141" y="5299901"/>
            <a:ext cx="1717993" cy="304440"/>
          </a:xfrm>
          <a:prstGeom prst="rect">
            <a:avLst/>
          </a:prstGeom>
        </p:spPr>
        <p:txBody>
          <a:bodyPr vert="horz" lIns="74743" tIns="37372" rIns="74743" bIns="3737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03D6-62F9-45F7-BD60-E3691C0DA61F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5632" y="5299901"/>
            <a:ext cx="2331561" cy="304440"/>
          </a:xfrm>
          <a:prstGeom prst="rect">
            <a:avLst/>
          </a:prstGeom>
        </p:spPr>
        <p:txBody>
          <a:bodyPr vert="horz" lIns="74743" tIns="37372" rIns="74743" bIns="3737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6691" y="5299901"/>
            <a:ext cx="1717993" cy="304440"/>
          </a:xfrm>
          <a:prstGeom prst="rect">
            <a:avLst/>
          </a:prstGeom>
        </p:spPr>
        <p:txBody>
          <a:bodyPr vert="horz" lIns="74743" tIns="37372" rIns="74743" bIns="3737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4444-AC7E-43F1-8B85-AD4BF051FC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39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47431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286" indent="-280286" algn="l" defTabSz="74743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7287" indent="-233572" algn="l" defTabSz="747431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34288" indent="-186858" algn="l" defTabSz="7474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08003" indent="-186858" algn="l" defTabSz="747431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719" indent="-186858" algn="l" defTabSz="747431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5434" indent="-186858" algn="l" defTabSz="747431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9149" indent="-186858" algn="l" defTabSz="747431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2865" indent="-186858" algn="l" defTabSz="747431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76580" indent="-186858" algn="l" defTabSz="747431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74743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3715" algn="l" defTabSz="74743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7431" algn="l" defTabSz="74743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1146" algn="l" defTabSz="74743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94861" algn="l" defTabSz="74743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68576" algn="l" defTabSz="74743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42292" algn="l" defTabSz="74743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16007" algn="l" defTabSz="74743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89722" algn="l" defTabSz="74743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004" y="22322"/>
            <a:ext cx="7362344" cy="5717085"/>
            <a:chOff x="0" y="160187"/>
            <a:chExt cx="8567839" cy="6653188"/>
          </a:xfrm>
        </p:grpSpPr>
        <p:grpSp>
          <p:nvGrpSpPr>
            <p:cNvPr id="23" name="Group 22"/>
            <p:cNvGrpSpPr/>
            <p:nvPr/>
          </p:nvGrpSpPr>
          <p:grpSpPr>
            <a:xfrm>
              <a:off x="3022810" y="4869160"/>
              <a:ext cx="2592288" cy="1336663"/>
              <a:chOff x="2123728" y="4524221"/>
              <a:chExt cx="2592288" cy="1336663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2123728" y="4524221"/>
                <a:ext cx="2592288" cy="133666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60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479227" y="4596230"/>
                <a:ext cx="1904427" cy="1181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Input Data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3D scanner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Modeling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946535" y="160187"/>
              <a:ext cx="2808313" cy="2395434"/>
              <a:chOff x="3275856" y="116632"/>
              <a:chExt cx="2808313" cy="2395434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3275856" y="116632"/>
                <a:ext cx="2808313" cy="239543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60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563888" y="203742"/>
                <a:ext cx="252028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chemeClr val="bg1"/>
                    </a:solidFill>
                  </a:rPr>
                  <a:t>Laplacian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Application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Filtering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Enhancing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Unwrapping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…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0" y="2552370"/>
              <a:ext cx="3420377" cy="1872208"/>
              <a:chOff x="107504" y="2363982"/>
              <a:chExt cx="3420377" cy="1872208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07504" y="2363982"/>
                <a:ext cx="3420377" cy="1872208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600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04459" y="2470250"/>
                <a:ext cx="31081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Convert hybrid quad/triangle mesh to only triangles and store the initial topology.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380417" y="2820577"/>
              <a:ext cx="3187422" cy="1304230"/>
              <a:chOff x="5633050" y="2735680"/>
              <a:chExt cx="3187422" cy="130423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5633050" y="2735680"/>
                <a:ext cx="3115414" cy="13042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600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796136" y="2963806"/>
                <a:ext cx="30243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Restore the original mesh topology.</a:t>
                </a:r>
              </a:p>
            </p:txBody>
          </p:sp>
        </p:grpSp>
        <p:sp>
          <p:nvSpPr>
            <p:cNvPr id="27" name="Bent Arrow 26"/>
            <p:cNvSpPr/>
            <p:nvPr/>
          </p:nvSpPr>
          <p:spPr>
            <a:xfrm>
              <a:off x="1691680" y="1421297"/>
              <a:ext cx="1224136" cy="1156546"/>
            </a:xfrm>
            <a:prstGeom prst="ben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600">
                <a:solidFill>
                  <a:schemeClr val="tx1"/>
                </a:solidFill>
              </a:endParaRPr>
            </a:p>
          </p:txBody>
        </p:sp>
        <p:sp>
          <p:nvSpPr>
            <p:cNvPr id="28" name="Bent Arrow 27"/>
            <p:cNvSpPr/>
            <p:nvPr/>
          </p:nvSpPr>
          <p:spPr>
            <a:xfrm rot="5400000">
              <a:off x="5775492" y="1575797"/>
              <a:ext cx="1224136" cy="1265424"/>
            </a:xfrm>
            <a:prstGeom prst="ben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Bent Arrow 28"/>
            <p:cNvSpPr/>
            <p:nvPr/>
          </p:nvSpPr>
          <p:spPr>
            <a:xfrm rot="10800000">
              <a:off x="5622154" y="4124807"/>
              <a:ext cx="1224136" cy="1684875"/>
            </a:xfrm>
            <a:prstGeom prst="ben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Bent Arrow 29"/>
            <p:cNvSpPr/>
            <p:nvPr/>
          </p:nvSpPr>
          <p:spPr>
            <a:xfrm rot="16200000">
              <a:off x="1673171" y="4309433"/>
              <a:ext cx="1224136" cy="1475147"/>
            </a:xfrm>
            <a:prstGeom prst="ben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Up Arrow 30"/>
            <p:cNvSpPr/>
            <p:nvPr/>
          </p:nvSpPr>
          <p:spPr>
            <a:xfrm>
              <a:off x="3923928" y="6205822"/>
              <a:ext cx="504056" cy="607553"/>
            </a:xfrm>
            <a:prstGeom prst="upArrow">
              <a:avLst>
                <a:gd name="adj1" fmla="val 50000"/>
                <a:gd name="adj2" fmla="val 7916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600"/>
            </a:p>
          </p:txBody>
        </p:sp>
      </p:grpSp>
      <p:sp>
        <p:nvSpPr>
          <p:cNvPr id="41" name="Multiply 40"/>
          <p:cNvSpPr/>
          <p:nvPr/>
        </p:nvSpPr>
        <p:spPr>
          <a:xfrm>
            <a:off x="-270690" y="1139233"/>
            <a:ext cx="3592062" cy="3592062"/>
          </a:xfrm>
          <a:prstGeom prst="mathMultiply">
            <a:avLst>
              <a:gd name="adj1" fmla="val 141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Multiply 41"/>
          <p:cNvSpPr/>
          <p:nvPr/>
        </p:nvSpPr>
        <p:spPr>
          <a:xfrm>
            <a:off x="4265814" y="1130895"/>
            <a:ext cx="3592062" cy="3592062"/>
          </a:xfrm>
          <a:prstGeom prst="mathMultiply">
            <a:avLst>
              <a:gd name="adj1" fmla="val 141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35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</Words>
  <Application>Microsoft Office PowerPoint</Application>
  <PresentationFormat>Personalizado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Centro de Telemedicina</dc:creator>
  <cp:lastModifiedBy>apinzonf</cp:lastModifiedBy>
  <cp:revision>10</cp:revision>
  <dcterms:created xsi:type="dcterms:W3CDTF">2015-10-05T20:19:43Z</dcterms:created>
  <dcterms:modified xsi:type="dcterms:W3CDTF">2015-10-22T15:11:38Z</dcterms:modified>
</cp:coreProperties>
</file>