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802563" cy="1652588"/>
  <p:notesSz cx="6858000" cy="9144000"/>
  <p:defaultTextStyle>
    <a:defPPr>
      <a:defRPr lang="es-CO"/>
    </a:defPPr>
    <a:lvl1pPr marL="0" algn="l" defTabSz="54022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70114" algn="l" defTabSz="54022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40228" algn="l" defTabSz="54022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10341" algn="l" defTabSz="54022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80455" algn="l" defTabSz="54022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50569" algn="l" defTabSz="54022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620683" algn="l" defTabSz="54022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90796" algn="l" defTabSz="54022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60910" algn="l" defTabSz="54022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4" d="100"/>
          <a:sy n="134" d="100"/>
        </p:scale>
        <p:origin x="-90" y="-1302"/>
      </p:cViewPr>
      <p:guideLst>
        <p:guide orient="horz" pos="521"/>
        <p:guide pos="24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5192" y="513374"/>
            <a:ext cx="6632179" cy="3542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0385" y="936467"/>
            <a:ext cx="5461794" cy="4223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701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40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10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80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50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620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90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60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4F44-3AD1-476E-9A17-A659E696E8E7}" type="datetimeFigureOut">
              <a:rPr lang="es-CO" smtClean="0"/>
              <a:t>24/09/2015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CCBB-6469-47D3-9A9A-E4EC5EFCAD0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7726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4F44-3AD1-476E-9A17-A659E696E8E7}" type="datetimeFigureOut">
              <a:rPr lang="es-CO" smtClean="0"/>
              <a:t>24/09/2015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CCBB-6469-47D3-9A9A-E4EC5EFCAD0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2420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27836" y="16067"/>
            <a:ext cx="1496846" cy="3396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3235" y="16067"/>
            <a:ext cx="4364559" cy="3396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4F44-3AD1-476E-9A17-A659E696E8E7}" type="datetimeFigureOut">
              <a:rPr lang="es-CO" smtClean="0"/>
              <a:t>24/09/2015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CCBB-6469-47D3-9A9A-E4EC5EFCAD0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3766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4F44-3AD1-476E-9A17-A659E696E8E7}" type="datetimeFigureOut">
              <a:rPr lang="es-CO" smtClean="0"/>
              <a:t>24/09/2015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CCBB-6469-47D3-9A9A-E4EC5EFCAD0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2696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348" y="1061941"/>
            <a:ext cx="6632179" cy="328222"/>
          </a:xfrm>
        </p:spPr>
        <p:txBody>
          <a:bodyPr anchor="t"/>
          <a:lstStyle>
            <a:lvl1pPr algn="l">
              <a:defRPr sz="2400" b="1" cap="all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6348" y="700437"/>
            <a:ext cx="6632179" cy="361504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7011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4022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810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8045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5056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62068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9079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6091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4F44-3AD1-476E-9A17-A659E696E8E7}" type="datetimeFigureOut">
              <a:rPr lang="es-CO" smtClean="0"/>
              <a:t>24/09/2015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CCBB-6469-47D3-9A9A-E4EC5EFCAD0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5430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235" y="92958"/>
            <a:ext cx="2930025" cy="26280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93302" y="92958"/>
            <a:ext cx="2931380" cy="26280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4F44-3AD1-476E-9A17-A659E696E8E7}" type="datetimeFigureOut">
              <a:rPr lang="es-CO" smtClean="0"/>
              <a:t>24/09/2015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CCBB-6469-47D3-9A9A-E4EC5EFCAD0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2636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128" y="66180"/>
            <a:ext cx="7022307" cy="27543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128" y="369920"/>
            <a:ext cx="3447487" cy="154165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70114" indent="0">
              <a:buNone/>
              <a:defRPr sz="1200" b="1"/>
            </a:lvl2pPr>
            <a:lvl3pPr marL="540228" indent="0">
              <a:buNone/>
              <a:defRPr sz="1100" b="1"/>
            </a:lvl3pPr>
            <a:lvl4pPr marL="810341" indent="0">
              <a:buNone/>
              <a:defRPr sz="900" b="1"/>
            </a:lvl4pPr>
            <a:lvl5pPr marL="1080455" indent="0">
              <a:buNone/>
              <a:defRPr sz="900" b="1"/>
            </a:lvl5pPr>
            <a:lvl6pPr marL="1350569" indent="0">
              <a:buNone/>
              <a:defRPr sz="900" b="1"/>
            </a:lvl6pPr>
            <a:lvl7pPr marL="1620683" indent="0">
              <a:buNone/>
              <a:defRPr sz="900" b="1"/>
            </a:lvl7pPr>
            <a:lvl8pPr marL="1890796" indent="0">
              <a:buNone/>
              <a:defRPr sz="900" b="1"/>
            </a:lvl8pPr>
            <a:lvl9pPr marL="216091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0128" y="524085"/>
            <a:ext cx="3447487" cy="95215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63594" y="369920"/>
            <a:ext cx="3448841" cy="154165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70114" indent="0">
              <a:buNone/>
              <a:defRPr sz="1200" b="1"/>
            </a:lvl2pPr>
            <a:lvl3pPr marL="540228" indent="0">
              <a:buNone/>
              <a:defRPr sz="1100" b="1"/>
            </a:lvl3pPr>
            <a:lvl4pPr marL="810341" indent="0">
              <a:buNone/>
              <a:defRPr sz="900" b="1"/>
            </a:lvl4pPr>
            <a:lvl5pPr marL="1080455" indent="0">
              <a:buNone/>
              <a:defRPr sz="900" b="1"/>
            </a:lvl5pPr>
            <a:lvl6pPr marL="1350569" indent="0">
              <a:buNone/>
              <a:defRPr sz="900" b="1"/>
            </a:lvl6pPr>
            <a:lvl7pPr marL="1620683" indent="0">
              <a:buNone/>
              <a:defRPr sz="900" b="1"/>
            </a:lvl7pPr>
            <a:lvl8pPr marL="1890796" indent="0">
              <a:buNone/>
              <a:defRPr sz="900" b="1"/>
            </a:lvl8pPr>
            <a:lvl9pPr marL="216091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63594" y="524085"/>
            <a:ext cx="3448841" cy="95215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4F44-3AD1-476E-9A17-A659E696E8E7}" type="datetimeFigureOut">
              <a:rPr lang="es-CO" smtClean="0"/>
              <a:t>24/09/2015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CCBB-6469-47D3-9A9A-E4EC5EFCAD0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9249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4F44-3AD1-476E-9A17-A659E696E8E7}" type="datetimeFigureOut">
              <a:rPr lang="es-CO" smtClean="0"/>
              <a:t>24/09/2015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CCBB-6469-47D3-9A9A-E4EC5EFCAD0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108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4F44-3AD1-476E-9A17-A659E696E8E7}" type="datetimeFigureOut">
              <a:rPr lang="es-CO" smtClean="0"/>
              <a:t>24/09/2015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CCBB-6469-47D3-9A9A-E4EC5EFCAD0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6110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129" y="65797"/>
            <a:ext cx="2566989" cy="280022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0586" y="65798"/>
            <a:ext cx="4361849" cy="1410438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0129" y="345820"/>
            <a:ext cx="2566989" cy="1130416"/>
          </a:xfrm>
        </p:spPr>
        <p:txBody>
          <a:bodyPr/>
          <a:lstStyle>
            <a:lvl1pPr marL="0" indent="0">
              <a:buNone/>
              <a:defRPr sz="800"/>
            </a:lvl1pPr>
            <a:lvl2pPr marL="270114" indent="0">
              <a:buNone/>
              <a:defRPr sz="700"/>
            </a:lvl2pPr>
            <a:lvl3pPr marL="540228" indent="0">
              <a:buNone/>
              <a:defRPr sz="600"/>
            </a:lvl3pPr>
            <a:lvl4pPr marL="810341" indent="0">
              <a:buNone/>
              <a:defRPr sz="500"/>
            </a:lvl4pPr>
            <a:lvl5pPr marL="1080455" indent="0">
              <a:buNone/>
              <a:defRPr sz="500"/>
            </a:lvl5pPr>
            <a:lvl6pPr marL="1350569" indent="0">
              <a:buNone/>
              <a:defRPr sz="500"/>
            </a:lvl6pPr>
            <a:lvl7pPr marL="1620683" indent="0">
              <a:buNone/>
              <a:defRPr sz="500"/>
            </a:lvl7pPr>
            <a:lvl8pPr marL="1890796" indent="0">
              <a:buNone/>
              <a:defRPr sz="500"/>
            </a:lvl8pPr>
            <a:lvl9pPr marL="216091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4F44-3AD1-476E-9A17-A659E696E8E7}" type="datetimeFigureOut">
              <a:rPr lang="es-CO" smtClean="0"/>
              <a:t>24/09/2015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CCBB-6469-47D3-9A9A-E4EC5EFCAD0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1943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357" y="1156812"/>
            <a:ext cx="4681538" cy="136568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9357" y="147662"/>
            <a:ext cx="4681538" cy="991553"/>
          </a:xfrm>
        </p:spPr>
        <p:txBody>
          <a:bodyPr/>
          <a:lstStyle>
            <a:lvl1pPr marL="0" indent="0">
              <a:buNone/>
              <a:defRPr sz="1900"/>
            </a:lvl1pPr>
            <a:lvl2pPr marL="270114" indent="0">
              <a:buNone/>
              <a:defRPr sz="1700"/>
            </a:lvl2pPr>
            <a:lvl3pPr marL="540228" indent="0">
              <a:buNone/>
              <a:defRPr sz="1400"/>
            </a:lvl3pPr>
            <a:lvl4pPr marL="810341" indent="0">
              <a:buNone/>
              <a:defRPr sz="1200"/>
            </a:lvl4pPr>
            <a:lvl5pPr marL="1080455" indent="0">
              <a:buNone/>
              <a:defRPr sz="1200"/>
            </a:lvl5pPr>
            <a:lvl6pPr marL="1350569" indent="0">
              <a:buNone/>
              <a:defRPr sz="1200"/>
            </a:lvl6pPr>
            <a:lvl7pPr marL="1620683" indent="0">
              <a:buNone/>
              <a:defRPr sz="1200"/>
            </a:lvl7pPr>
            <a:lvl8pPr marL="1890796" indent="0">
              <a:buNone/>
              <a:defRPr sz="1200"/>
            </a:lvl8pPr>
            <a:lvl9pPr marL="2160910" indent="0">
              <a:buNone/>
              <a:defRPr sz="1200"/>
            </a:lvl9pPr>
          </a:lstStyle>
          <a:p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9357" y="1293380"/>
            <a:ext cx="4681538" cy="193949"/>
          </a:xfrm>
        </p:spPr>
        <p:txBody>
          <a:bodyPr/>
          <a:lstStyle>
            <a:lvl1pPr marL="0" indent="0">
              <a:buNone/>
              <a:defRPr sz="800"/>
            </a:lvl1pPr>
            <a:lvl2pPr marL="270114" indent="0">
              <a:buNone/>
              <a:defRPr sz="700"/>
            </a:lvl2pPr>
            <a:lvl3pPr marL="540228" indent="0">
              <a:buNone/>
              <a:defRPr sz="600"/>
            </a:lvl3pPr>
            <a:lvl4pPr marL="810341" indent="0">
              <a:buNone/>
              <a:defRPr sz="500"/>
            </a:lvl4pPr>
            <a:lvl5pPr marL="1080455" indent="0">
              <a:buNone/>
              <a:defRPr sz="500"/>
            </a:lvl5pPr>
            <a:lvl6pPr marL="1350569" indent="0">
              <a:buNone/>
              <a:defRPr sz="500"/>
            </a:lvl6pPr>
            <a:lvl7pPr marL="1620683" indent="0">
              <a:buNone/>
              <a:defRPr sz="500"/>
            </a:lvl7pPr>
            <a:lvl8pPr marL="1890796" indent="0">
              <a:buNone/>
              <a:defRPr sz="500"/>
            </a:lvl8pPr>
            <a:lvl9pPr marL="216091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4F44-3AD1-476E-9A17-A659E696E8E7}" type="datetimeFigureOut">
              <a:rPr lang="es-CO" smtClean="0"/>
              <a:t>24/09/2015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CCBB-6469-47D3-9A9A-E4EC5EFCAD0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052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0128" y="66180"/>
            <a:ext cx="7022307" cy="275431"/>
          </a:xfrm>
          <a:prstGeom prst="rect">
            <a:avLst/>
          </a:prstGeom>
        </p:spPr>
        <p:txBody>
          <a:bodyPr vert="horz" lIns="54023" tIns="27011" rIns="54023" bIns="270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128" y="385604"/>
            <a:ext cx="7022307" cy="1090632"/>
          </a:xfrm>
          <a:prstGeom prst="rect">
            <a:avLst/>
          </a:prstGeom>
        </p:spPr>
        <p:txBody>
          <a:bodyPr vert="horz" lIns="54023" tIns="27011" rIns="54023" bIns="270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0128" y="1531704"/>
            <a:ext cx="1820598" cy="87985"/>
          </a:xfrm>
          <a:prstGeom prst="rect">
            <a:avLst/>
          </a:prstGeom>
        </p:spPr>
        <p:txBody>
          <a:bodyPr vert="horz" lIns="54023" tIns="27011" rIns="54023" bIns="270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84F44-3AD1-476E-9A17-A659E696E8E7}" type="datetimeFigureOut">
              <a:rPr lang="es-CO" smtClean="0"/>
              <a:t>24/09/2015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5876" y="1531704"/>
            <a:ext cx="2470812" cy="87985"/>
          </a:xfrm>
          <a:prstGeom prst="rect">
            <a:avLst/>
          </a:prstGeom>
        </p:spPr>
        <p:txBody>
          <a:bodyPr vert="horz" lIns="54023" tIns="27011" rIns="54023" bIns="270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1837" y="1531704"/>
            <a:ext cx="1820598" cy="87985"/>
          </a:xfrm>
          <a:prstGeom prst="rect">
            <a:avLst/>
          </a:prstGeom>
        </p:spPr>
        <p:txBody>
          <a:bodyPr vert="horz" lIns="54023" tIns="27011" rIns="54023" bIns="270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4CCBB-6469-47D3-9A9A-E4EC5EFCAD0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0919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40228" rtl="0" eaLnBrk="1" latinLnBrk="0" hangingPunct="1"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585" indent="-202585" algn="l" defTabSz="540228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38935" indent="-168821" algn="l" defTabSz="540228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675284" indent="-135057" algn="l" defTabSz="540228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45398" indent="-135057" algn="l" defTabSz="540228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5512" indent="-135057" algn="l" defTabSz="540228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85626" indent="-135057" algn="l" defTabSz="540228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55739" indent="-135057" algn="l" defTabSz="540228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25853" indent="-135057" algn="l" defTabSz="540228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95967" indent="-135057" algn="l" defTabSz="540228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54022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70114" algn="l" defTabSz="54022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40228" algn="l" defTabSz="54022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10341" algn="l" defTabSz="54022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455" algn="l" defTabSz="54022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50569" algn="l" defTabSz="54022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20683" algn="l" defTabSz="54022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90796" algn="l" defTabSz="54022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60910" algn="l" defTabSz="54022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personal\maestria\tesis\jeronimoGITHUB\documents\thesis\thesis_defense\img\Reconstructions_With_Eigenvector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802563" cy="165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85057" y="1402358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/>
              <a:t>n=40</a:t>
            </a:r>
            <a:endParaRPr lang="es-CO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210320" y="1402358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/>
              <a:t>n=200</a:t>
            </a:r>
            <a:endParaRPr lang="es-CO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722488" y="1402358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/>
              <a:t>n=500</a:t>
            </a:r>
            <a:endParaRPr lang="es-CO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234529" y="1402358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/>
              <a:t>n=1000</a:t>
            </a:r>
            <a:endParaRPr lang="es-CO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5834" y="1402358"/>
            <a:ext cx="6270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/>
              <a:t>original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1281849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5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Universidad Nacional de Colombia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Centro de Telemedicina</dc:creator>
  <cp:lastModifiedBy>Centro de Telemedicina</cp:lastModifiedBy>
  <cp:revision>5</cp:revision>
  <dcterms:created xsi:type="dcterms:W3CDTF">2015-09-24T20:07:14Z</dcterms:created>
  <dcterms:modified xsi:type="dcterms:W3CDTF">2015-09-24T21:36:53Z</dcterms:modified>
</cp:coreProperties>
</file>