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202025" cy="108013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3" autoAdjust="0"/>
  </p:normalViewPr>
  <p:slideViewPr>
    <p:cSldViewPr>
      <p:cViewPr varScale="1">
        <p:scale>
          <a:sx n="55" d="100"/>
          <a:sy n="55" d="100"/>
        </p:scale>
        <p:origin x="-528" y="-102"/>
      </p:cViewPr>
      <p:guideLst>
        <p:guide orient="horz" pos="3402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5152" y="3355426"/>
            <a:ext cx="13771721" cy="23152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0304" y="6120767"/>
            <a:ext cx="11341418" cy="2760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9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746468" y="630078"/>
            <a:ext cx="3645455" cy="134416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10101" y="630078"/>
            <a:ext cx="10666333" cy="1344168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87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79849" y="6940868"/>
            <a:ext cx="13771721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79849" y="4578078"/>
            <a:ext cx="13771721" cy="2362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94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10101" y="3675460"/>
            <a:ext cx="7155894" cy="1039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236030" y="3675460"/>
            <a:ext cx="7155894" cy="1039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76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0101" y="432557"/>
            <a:ext cx="14581823" cy="1800226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10102" y="2417808"/>
            <a:ext cx="7158708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10102" y="3425430"/>
            <a:ext cx="7158708" cy="6223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8230409" y="2417808"/>
            <a:ext cx="7161520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8230409" y="3425430"/>
            <a:ext cx="7161520" cy="6223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7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67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74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0106" y="430054"/>
            <a:ext cx="5330355" cy="18302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34542" y="430059"/>
            <a:ext cx="9057382" cy="92186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0106" y="2260288"/>
            <a:ext cx="5330355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412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75711" y="7560951"/>
            <a:ext cx="9721215" cy="8926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175711" y="965125"/>
            <a:ext cx="9721215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175711" y="8453563"/>
            <a:ext cx="9721215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15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810101" y="432557"/>
            <a:ext cx="14581823" cy="1800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10101" y="2520317"/>
            <a:ext cx="14581823" cy="712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810102" y="10011256"/>
            <a:ext cx="3780473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66AC-6811-46B0-9B4A-4138A1467733}" type="datetimeFigureOut">
              <a:rPr lang="es-CO" smtClean="0"/>
              <a:t>09/10/2015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535692" y="10011256"/>
            <a:ext cx="5130641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611452" y="10011256"/>
            <a:ext cx="3780473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46BB-9916-47A7-A745-968CCAE413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526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ersonal\maestria\tesis\Jeronimo\trunk\documents\thesis\papers\img\Nueva imagen (4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65" y="5801349"/>
            <a:ext cx="8038096" cy="50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personal\maestria\tesis\Jeronimo\trunk\documents\thesis\papers\img\Nueva imagen (2)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65" y="-2257"/>
            <a:ext cx="8038096" cy="50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ersonal\maestria\tesis\Jeronimo\trunk\documents\thesis\papers\img\Nueva imagen (3)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801349"/>
            <a:ext cx="8038096" cy="50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ersonal\maestria\tesis\Jeronimo\trunk\documents\thesis\papers\img\Nueva imagen (1)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258"/>
            <a:ext cx="8038096" cy="50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760002" y="4896619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(a)</a:t>
            </a:r>
            <a:endParaRPr lang="es-CO" sz="3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898665" y="10242965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(b)</a:t>
            </a:r>
            <a:endParaRPr lang="es-CO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493500" y="10242964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(c)</a:t>
            </a:r>
            <a:endParaRPr lang="es-CO" sz="3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2441284" y="4896619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(d)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0879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3</cp:revision>
  <dcterms:created xsi:type="dcterms:W3CDTF">2014-05-28T17:26:06Z</dcterms:created>
  <dcterms:modified xsi:type="dcterms:W3CDTF">2015-10-09T18:54:07Z</dcterms:modified>
</cp:coreProperties>
</file>