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67" r:id="rId6"/>
    <p:sldId id="268" r:id="rId7"/>
    <p:sldId id="269" r:id="rId8"/>
    <p:sldId id="270" r:id="rId9"/>
    <p:sldId id="261" r:id="rId10"/>
    <p:sldId id="266" r:id="rId11"/>
    <p:sldId id="265" r:id="rId12"/>
    <p:sldId id="262" r:id="rId13"/>
    <p:sldId id="263" r:id="rId14"/>
    <p:sldId id="264" r:id="rId15"/>
    <p:sldId id="260" r:id="rId16"/>
    <p:sldId id="272" r:id="rId17"/>
    <p:sldId id="273" r:id="rId18"/>
    <p:sldId id="276" r:id="rId19"/>
    <p:sldId id="274" r:id="rId20"/>
    <p:sldId id="277" r:id="rId21"/>
    <p:sldId id="278" r:id="rId22"/>
    <p:sldId id="275" r:id="rId23"/>
    <p:sldId id="259" r:id="rId24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EC86B4"/>
    <a:srgbClr val="8EB4E3"/>
    <a:srgbClr val="233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 autoAdjust="0"/>
    <p:restoredTop sz="94687" autoAdjust="0"/>
  </p:normalViewPr>
  <p:slideViewPr>
    <p:cSldViewPr>
      <p:cViewPr>
        <p:scale>
          <a:sx n="75" d="100"/>
          <a:sy n="75" d="100"/>
        </p:scale>
        <p:origin x="1170" y="3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9" Type="http://schemas.openxmlformats.org/officeDocument/2006/relationships/image" Target="../media/image39.wmf"/><Relationship Id="rId21" Type="http://schemas.openxmlformats.org/officeDocument/2006/relationships/image" Target="../media/image21.wmf"/><Relationship Id="rId34" Type="http://schemas.openxmlformats.org/officeDocument/2006/relationships/image" Target="../media/image34.wmf"/><Relationship Id="rId42" Type="http://schemas.openxmlformats.org/officeDocument/2006/relationships/image" Target="../media/image42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29" Type="http://schemas.openxmlformats.org/officeDocument/2006/relationships/image" Target="../media/image29.wmf"/><Relationship Id="rId41" Type="http://schemas.openxmlformats.org/officeDocument/2006/relationships/image" Target="../media/image41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32" Type="http://schemas.openxmlformats.org/officeDocument/2006/relationships/image" Target="../media/image32.wmf"/><Relationship Id="rId37" Type="http://schemas.openxmlformats.org/officeDocument/2006/relationships/image" Target="../media/image37.wmf"/><Relationship Id="rId40" Type="http://schemas.openxmlformats.org/officeDocument/2006/relationships/image" Target="../media/image40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36" Type="http://schemas.openxmlformats.org/officeDocument/2006/relationships/image" Target="../media/image36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31" Type="http://schemas.openxmlformats.org/officeDocument/2006/relationships/image" Target="../media/image31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Relationship Id="rId30" Type="http://schemas.openxmlformats.org/officeDocument/2006/relationships/image" Target="../media/image30.wmf"/><Relationship Id="rId35" Type="http://schemas.openxmlformats.org/officeDocument/2006/relationships/image" Target="../media/image35.wmf"/><Relationship Id="rId43" Type="http://schemas.openxmlformats.org/officeDocument/2006/relationships/image" Target="../media/image43.wmf"/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33" Type="http://schemas.openxmlformats.org/officeDocument/2006/relationships/image" Target="../media/image33.wmf"/><Relationship Id="rId38" Type="http://schemas.openxmlformats.org/officeDocument/2006/relationships/image" Target="../media/image3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8.wmf"/><Relationship Id="rId3" Type="http://schemas.openxmlformats.org/officeDocument/2006/relationships/image" Target="../media/image14.wmf"/><Relationship Id="rId7" Type="http://schemas.openxmlformats.org/officeDocument/2006/relationships/image" Target="../media/image47.wmf"/><Relationship Id="rId12" Type="http://schemas.openxmlformats.org/officeDocument/2006/relationships/image" Target="../media/image57.wmf"/><Relationship Id="rId2" Type="http://schemas.openxmlformats.org/officeDocument/2006/relationships/image" Target="../media/image15.wmf"/><Relationship Id="rId1" Type="http://schemas.openxmlformats.org/officeDocument/2006/relationships/image" Target="../media/image8.wmf"/><Relationship Id="rId6" Type="http://schemas.openxmlformats.org/officeDocument/2006/relationships/image" Target="../media/image46.wmf"/><Relationship Id="rId11" Type="http://schemas.openxmlformats.org/officeDocument/2006/relationships/image" Target="../media/image10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image" Target="../media/image9.wmf"/><Relationship Id="rId4" Type="http://schemas.openxmlformats.org/officeDocument/2006/relationships/image" Target="../media/image44.wmf"/><Relationship Id="rId9" Type="http://schemas.openxmlformats.org/officeDocument/2006/relationships/image" Target="../media/image1.wmf"/><Relationship Id="rId1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8.wmf"/><Relationship Id="rId3" Type="http://schemas.openxmlformats.org/officeDocument/2006/relationships/image" Target="../media/image14.wmf"/><Relationship Id="rId7" Type="http://schemas.openxmlformats.org/officeDocument/2006/relationships/image" Target="../media/image47.wmf"/><Relationship Id="rId12" Type="http://schemas.openxmlformats.org/officeDocument/2006/relationships/image" Target="../media/image57.wmf"/><Relationship Id="rId2" Type="http://schemas.openxmlformats.org/officeDocument/2006/relationships/image" Target="../media/image15.wmf"/><Relationship Id="rId1" Type="http://schemas.openxmlformats.org/officeDocument/2006/relationships/image" Target="../media/image8.wmf"/><Relationship Id="rId6" Type="http://schemas.openxmlformats.org/officeDocument/2006/relationships/image" Target="../media/image46.wmf"/><Relationship Id="rId11" Type="http://schemas.openxmlformats.org/officeDocument/2006/relationships/image" Target="../media/image10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image" Target="../media/image9.wmf"/><Relationship Id="rId4" Type="http://schemas.openxmlformats.org/officeDocument/2006/relationships/image" Target="../media/image44.wmf"/><Relationship Id="rId9" Type="http://schemas.openxmlformats.org/officeDocument/2006/relationships/image" Target="../media/image1.wmf"/><Relationship Id="rId14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62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61.wmf"/><Relationship Id="rId33" Type="http://schemas.openxmlformats.org/officeDocument/2006/relationships/image" Target="../media/image44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29" Type="http://schemas.openxmlformats.org/officeDocument/2006/relationships/image" Target="../media/image65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60.wmf"/><Relationship Id="rId32" Type="http://schemas.openxmlformats.org/officeDocument/2006/relationships/image" Target="../media/image68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59.wmf"/><Relationship Id="rId28" Type="http://schemas.openxmlformats.org/officeDocument/2006/relationships/image" Target="../media/image64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31" Type="http://schemas.openxmlformats.org/officeDocument/2006/relationships/image" Target="../media/image67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63.wmf"/><Relationship Id="rId30" Type="http://schemas.openxmlformats.org/officeDocument/2006/relationships/image" Target="../media/image66.wmf"/><Relationship Id="rId8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9.wmf"/><Relationship Id="rId7" Type="http://schemas.openxmlformats.org/officeDocument/2006/relationships/image" Target="../media/image51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55.wmf"/><Relationship Id="rId5" Type="http://schemas.openxmlformats.org/officeDocument/2006/relationships/image" Target="../media/image21.wmf"/><Relationship Id="rId10" Type="http://schemas.openxmlformats.org/officeDocument/2006/relationships/image" Target="../media/image54.wmf"/><Relationship Id="rId4" Type="http://schemas.openxmlformats.org/officeDocument/2006/relationships/image" Target="../media/image20.wmf"/><Relationship Id="rId9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wmf"/><Relationship Id="rId18" Type="http://schemas.openxmlformats.org/officeDocument/2006/relationships/image" Target="../media/image65.wmf"/><Relationship Id="rId26" Type="http://schemas.openxmlformats.org/officeDocument/2006/relationships/image" Target="../media/image20.wmf"/><Relationship Id="rId39" Type="http://schemas.openxmlformats.org/officeDocument/2006/relationships/image" Target="../media/image28.wmf"/><Relationship Id="rId21" Type="http://schemas.openxmlformats.org/officeDocument/2006/relationships/image" Target="../media/image67.wmf"/><Relationship Id="rId34" Type="http://schemas.openxmlformats.org/officeDocument/2006/relationships/image" Target="../media/image24.wmf"/><Relationship Id="rId42" Type="http://schemas.openxmlformats.org/officeDocument/2006/relationships/image" Target="../media/image31.wmf"/><Relationship Id="rId47" Type="http://schemas.openxmlformats.org/officeDocument/2006/relationships/image" Target="../media/image36.wmf"/><Relationship Id="rId50" Type="http://schemas.openxmlformats.org/officeDocument/2006/relationships/image" Target="../media/image39.wmf"/><Relationship Id="rId7" Type="http://schemas.openxmlformats.org/officeDocument/2006/relationships/image" Target="../media/image11.wmf"/><Relationship Id="rId2" Type="http://schemas.openxmlformats.org/officeDocument/2006/relationships/image" Target="../media/image3.wmf"/><Relationship Id="rId16" Type="http://schemas.openxmlformats.org/officeDocument/2006/relationships/image" Target="../media/image63.wmf"/><Relationship Id="rId29" Type="http://schemas.openxmlformats.org/officeDocument/2006/relationships/image" Target="../media/image51.wmf"/><Relationship Id="rId11" Type="http://schemas.openxmlformats.org/officeDocument/2006/relationships/image" Target="../media/image9.wmf"/><Relationship Id="rId24" Type="http://schemas.openxmlformats.org/officeDocument/2006/relationships/image" Target="../media/image18.wmf"/><Relationship Id="rId32" Type="http://schemas.openxmlformats.org/officeDocument/2006/relationships/image" Target="../media/image54.wmf"/><Relationship Id="rId37" Type="http://schemas.openxmlformats.org/officeDocument/2006/relationships/image" Target="../media/image26.wmf"/><Relationship Id="rId40" Type="http://schemas.openxmlformats.org/officeDocument/2006/relationships/image" Target="../media/image29.wmf"/><Relationship Id="rId45" Type="http://schemas.openxmlformats.org/officeDocument/2006/relationships/image" Target="../media/image34.wmf"/><Relationship Id="rId53" Type="http://schemas.openxmlformats.org/officeDocument/2006/relationships/image" Target="../media/image42.wmf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19" Type="http://schemas.openxmlformats.org/officeDocument/2006/relationships/image" Target="../media/image66.wmf"/><Relationship Id="rId31" Type="http://schemas.openxmlformats.org/officeDocument/2006/relationships/image" Target="../media/image53.wmf"/><Relationship Id="rId44" Type="http://schemas.openxmlformats.org/officeDocument/2006/relationships/image" Target="../media/image33.wmf"/><Relationship Id="rId52" Type="http://schemas.openxmlformats.org/officeDocument/2006/relationships/image" Target="../media/image41.wmf"/><Relationship Id="rId4" Type="http://schemas.openxmlformats.org/officeDocument/2006/relationships/image" Target="../media/image5.wmf"/><Relationship Id="rId9" Type="http://schemas.openxmlformats.org/officeDocument/2006/relationships/image" Target="../media/image13.wmf"/><Relationship Id="rId14" Type="http://schemas.openxmlformats.org/officeDocument/2006/relationships/image" Target="../media/image15.wmf"/><Relationship Id="rId22" Type="http://schemas.openxmlformats.org/officeDocument/2006/relationships/image" Target="../media/image16.wmf"/><Relationship Id="rId27" Type="http://schemas.openxmlformats.org/officeDocument/2006/relationships/image" Target="../media/image21.wmf"/><Relationship Id="rId30" Type="http://schemas.openxmlformats.org/officeDocument/2006/relationships/image" Target="../media/image52.wmf"/><Relationship Id="rId35" Type="http://schemas.openxmlformats.org/officeDocument/2006/relationships/image" Target="../media/image23.wmf"/><Relationship Id="rId43" Type="http://schemas.openxmlformats.org/officeDocument/2006/relationships/image" Target="../media/image32.wmf"/><Relationship Id="rId48" Type="http://schemas.openxmlformats.org/officeDocument/2006/relationships/image" Target="../media/image37.wmf"/><Relationship Id="rId8" Type="http://schemas.openxmlformats.org/officeDocument/2006/relationships/image" Target="../media/image12.wmf"/><Relationship Id="rId51" Type="http://schemas.openxmlformats.org/officeDocument/2006/relationships/image" Target="../media/image40.wmf"/><Relationship Id="rId3" Type="http://schemas.openxmlformats.org/officeDocument/2006/relationships/image" Target="../media/image4.wmf"/><Relationship Id="rId12" Type="http://schemas.openxmlformats.org/officeDocument/2006/relationships/image" Target="../media/image14.wmf"/><Relationship Id="rId17" Type="http://schemas.openxmlformats.org/officeDocument/2006/relationships/image" Target="../media/image64.wmf"/><Relationship Id="rId25" Type="http://schemas.openxmlformats.org/officeDocument/2006/relationships/image" Target="../media/image19.wmf"/><Relationship Id="rId33" Type="http://schemas.openxmlformats.org/officeDocument/2006/relationships/image" Target="../media/image55.wmf"/><Relationship Id="rId38" Type="http://schemas.openxmlformats.org/officeDocument/2006/relationships/image" Target="../media/image27.wmf"/><Relationship Id="rId46" Type="http://schemas.openxmlformats.org/officeDocument/2006/relationships/image" Target="../media/image35.wmf"/><Relationship Id="rId20" Type="http://schemas.openxmlformats.org/officeDocument/2006/relationships/image" Target="../media/image1.wmf"/><Relationship Id="rId41" Type="http://schemas.openxmlformats.org/officeDocument/2006/relationships/image" Target="../media/image30.wmf"/><Relationship Id="rId54" Type="http://schemas.openxmlformats.org/officeDocument/2006/relationships/image" Target="../media/image4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5" Type="http://schemas.openxmlformats.org/officeDocument/2006/relationships/image" Target="../media/image62.wmf"/><Relationship Id="rId23" Type="http://schemas.openxmlformats.org/officeDocument/2006/relationships/image" Target="../media/image17.wmf"/><Relationship Id="rId28" Type="http://schemas.openxmlformats.org/officeDocument/2006/relationships/image" Target="../media/image22.wmf"/><Relationship Id="rId36" Type="http://schemas.openxmlformats.org/officeDocument/2006/relationships/image" Target="../media/image25.wmf"/><Relationship Id="rId49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6.wmf"/><Relationship Id="rId26" Type="http://schemas.openxmlformats.org/officeDocument/2006/relationships/image" Target="../media/image44.wmf"/><Relationship Id="rId3" Type="http://schemas.openxmlformats.org/officeDocument/2006/relationships/image" Target="../media/image33.wmf"/><Relationship Id="rId21" Type="http://schemas.openxmlformats.org/officeDocument/2006/relationships/image" Target="../media/image38.wmf"/><Relationship Id="rId7" Type="http://schemas.openxmlformats.org/officeDocument/2006/relationships/image" Target="../media/image39.wmf"/><Relationship Id="rId12" Type="http://schemas.openxmlformats.org/officeDocument/2006/relationships/image" Target="../media/image31.wmf"/><Relationship Id="rId17" Type="http://schemas.openxmlformats.org/officeDocument/2006/relationships/image" Target="../media/image41.wmf"/><Relationship Id="rId25" Type="http://schemas.openxmlformats.org/officeDocument/2006/relationships/image" Target="../media/image14.wmf"/><Relationship Id="rId2" Type="http://schemas.openxmlformats.org/officeDocument/2006/relationships/image" Target="../media/image24.wmf"/><Relationship Id="rId16" Type="http://schemas.openxmlformats.org/officeDocument/2006/relationships/image" Target="../media/image35.wmf"/><Relationship Id="rId20" Type="http://schemas.openxmlformats.org/officeDocument/2006/relationships/image" Target="../media/image42.wmf"/><Relationship Id="rId29" Type="http://schemas.openxmlformats.org/officeDocument/2006/relationships/image" Target="../media/image47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30.wmf"/><Relationship Id="rId24" Type="http://schemas.openxmlformats.org/officeDocument/2006/relationships/image" Target="../media/image15.wmf"/><Relationship Id="rId32" Type="http://schemas.openxmlformats.org/officeDocument/2006/relationships/image" Target="../media/image50.wmf"/><Relationship Id="rId5" Type="http://schemas.openxmlformats.org/officeDocument/2006/relationships/image" Target="../media/image25.wmf"/><Relationship Id="rId15" Type="http://schemas.openxmlformats.org/officeDocument/2006/relationships/image" Target="../media/image34.wmf"/><Relationship Id="rId23" Type="http://schemas.openxmlformats.org/officeDocument/2006/relationships/image" Target="../media/image8.wmf"/><Relationship Id="rId28" Type="http://schemas.openxmlformats.org/officeDocument/2006/relationships/image" Target="../media/image46.wmf"/><Relationship Id="rId10" Type="http://schemas.openxmlformats.org/officeDocument/2006/relationships/image" Target="../media/image29.wmf"/><Relationship Id="rId19" Type="http://schemas.openxmlformats.org/officeDocument/2006/relationships/image" Target="../media/image37.wmf"/><Relationship Id="rId31" Type="http://schemas.openxmlformats.org/officeDocument/2006/relationships/image" Target="../media/image49.wmf"/><Relationship Id="rId4" Type="http://schemas.openxmlformats.org/officeDocument/2006/relationships/image" Target="../media/image21.wmf"/><Relationship Id="rId9" Type="http://schemas.openxmlformats.org/officeDocument/2006/relationships/image" Target="../media/image28.wmf"/><Relationship Id="rId14" Type="http://schemas.openxmlformats.org/officeDocument/2006/relationships/image" Target="../media/image40.wmf"/><Relationship Id="rId22" Type="http://schemas.openxmlformats.org/officeDocument/2006/relationships/image" Target="../media/image43.wmf"/><Relationship Id="rId27" Type="http://schemas.openxmlformats.org/officeDocument/2006/relationships/image" Target="../media/image45.wmf"/><Relationship Id="rId30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4.wmf"/><Relationship Id="rId3" Type="http://schemas.openxmlformats.org/officeDocument/2006/relationships/image" Target="../media/image3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8.wmf"/><Relationship Id="rId2" Type="http://schemas.openxmlformats.org/officeDocument/2006/relationships/image" Target="../media/image24.wmf"/><Relationship Id="rId16" Type="http://schemas.openxmlformats.org/officeDocument/2006/relationships/image" Target="../media/image37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6.wmf"/><Relationship Id="rId10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image" Target="../media/image29.wmf"/><Relationship Id="rId1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4.wmf"/><Relationship Id="rId3" Type="http://schemas.openxmlformats.org/officeDocument/2006/relationships/image" Target="../media/image3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8.wmf"/><Relationship Id="rId2" Type="http://schemas.openxmlformats.org/officeDocument/2006/relationships/image" Target="../media/image24.wmf"/><Relationship Id="rId16" Type="http://schemas.openxmlformats.org/officeDocument/2006/relationships/image" Target="../media/image37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6.wmf"/><Relationship Id="rId10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image" Target="../media/image29.wmf"/><Relationship Id="rId1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4.wmf"/><Relationship Id="rId3" Type="http://schemas.openxmlformats.org/officeDocument/2006/relationships/image" Target="../media/image3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8.wmf"/><Relationship Id="rId2" Type="http://schemas.openxmlformats.org/officeDocument/2006/relationships/image" Target="../media/image24.wmf"/><Relationship Id="rId16" Type="http://schemas.openxmlformats.org/officeDocument/2006/relationships/image" Target="../media/image37.wmf"/><Relationship Id="rId1" Type="http://schemas.openxmlformats.org/officeDocument/2006/relationships/image" Target="../media/image23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6.wmf"/><Relationship Id="rId10" Type="http://schemas.openxmlformats.org/officeDocument/2006/relationships/image" Target="../media/image30.wmf"/><Relationship Id="rId4" Type="http://schemas.openxmlformats.org/officeDocument/2006/relationships/image" Target="../media/image21.wmf"/><Relationship Id="rId9" Type="http://schemas.openxmlformats.org/officeDocument/2006/relationships/image" Target="../media/image29.wmf"/><Relationship Id="rId1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9.wmf"/><Relationship Id="rId7" Type="http://schemas.openxmlformats.org/officeDocument/2006/relationships/image" Target="../media/image51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55.wmf"/><Relationship Id="rId5" Type="http://schemas.openxmlformats.org/officeDocument/2006/relationships/image" Target="../media/image21.wmf"/><Relationship Id="rId10" Type="http://schemas.openxmlformats.org/officeDocument/2006/relationships/image" Target="../media/image54.wmf"/><Relationship Id="rId4" Type="http://schemas.openxmlformats.org/officeDocument/2006/relationships/image" Target="../media/image20.wmf"/><Relationship Id="rId9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9.wmf"/><Relationship Id="rId7" Type="http://schemas.openxmlformats.org/officeDocument/2006/relationships/image" Target="../media/image51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55.wmf"/><Relationship Id="rId5" Type="http://schemas.openxmlformats.org/officeDocument/2006/relationships/image" Target="../media/image21.wmf"/><Relationship Id="rId10" Type="http://schemas.openxmlformats.org/officeDocument/2006/relationships/image" Target="../media/image54.wmf"/><Relationship Id="rId4" Type="http://schemas.openxmlformats.org/officeDocument/2006/relationships/image" Target="../media/image20.wmf"/><Relationship Id="rId9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19.wmf"/><Relationship Id="rId7" Type="http://schemas.openxmlformats.org/officeDocument/2006/relationships/image" Target="../media/image51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55.wmf"/><Relationship Id="rId5" Type="http://schemas.openxmlformats.org/officeDocument/2006/relationships/image" Target="../media/image21.wmf"/><Relationship Id="rId10" Type="http://schemas.openxmlformats.org/officeDocument/2006/relationships/image" Target="../media/image54.wmf"/><Relationship Id="rId4" Type="http://schemas.openxmlformats.org/officeDocument/2006/relationships/image" Target="../media/image20.wmf"/><Relationship Id="rId9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56.wmf"/><Relationship Id="rId7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5.wmf"/><Relationship Id="rId4" Type="http://schemas.openxmlformats.org/officeDocument/2006/relationships/image" Target="../media/image8.wmf"/><Relationship Id="rId9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99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169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6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454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868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596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39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94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87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806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1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22BD-BCAD-4794-95CA-AEFE380631D3}" type="datetimeFigureOut">
              <a:rPr lang="es-CO" smtClean="0"/>
              <a:t>21/10/2015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819A-8DAE-4935-8B96-9C759A515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87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image" Target="../media/image68.png"/><Relationship Id="rId21" Type="http://schemas.openxmlformats.org/officeDocument/2006/relationships/oleObject" Target="../embeddings/oleObject261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60.bin"/><Relationship Id="rId4" Type="http://schemas.openxmlformats.org/officeDocument/2006/relationships/image" Target="../media/image69.png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1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2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image" Target="../media/image70.png"/><Relationship Id="rId21" Type="http://schemas.openxmlformats.org/officeDocument/2006/relationships/oleObject" Target="../embeddings/oleObject273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72.bin"/><Relationship Id="rId4" Type="http://schemas.openxmlformats.org/officeDocument/2006/relationships/image" Target="../media/image71.png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1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276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8.wmf"/><Relationship Id="rId26" Type="http://schemas.openxmlformats.org/officeDocument/2006/relationships/image" Target="../media/image10.wmf"/><Relationship Id="rId39" Type="http://schemas.openxmlformats.org/officeDocument/2006/relationships/oleObject" Target="../embeddings/oleObject287.bin"/><Relationship Id="rId21" Type="http://schemas.openxmlformats.org/officeDocument/2006/relationships/oleObject" Target="../embeddings/oleObject281.bin"/><Relationship Id="rId34" Type="http://schemas.openxmlformats.org/officeDocument/2006/relationships/oleObject" Target="../embeddings/oleObject2840.bin"/><Relationship Id="rId42" Type="http://schemas.openxmlformats.org/officeDocument/2006/relationships/image" Target="../media/image11.wmf"/><Relationship Id="rId47" Type="http://schemas.openxmlformats.org/officeDocument/2006/relationships/oleObject" Target="../embeddings/oleObject2890.bin"/><Relationship Id="rId50" Type="http://schemas.openxmlformats.org/officeDocument/2006/relationships/image" Target="../media/image15.wmf"/><Relationship Id="rId55" Type="http://schemas.openxmlformats.org/officeDocument/2006/relationships/image" Target="../media/image49.png"/><Relationship Id="rId7" Type="http://schemas.openxmlformats.org/officeDocument/2006/relationships/oleObject" Target="../embeddings/oleObject27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9" Type="http://schemas.openxmlformats.org/officeDocument/2006/relationships/oleObject" Target="../embeddings/oleObject283.bin"/><Relationship Id="rId11" Type="http://schemas.openxmlformats.org/officeDocument/2006/relationships/oleObject" Target="../embeddings/oleObject2780.bin"/><Relationship Id="rId24" Type="http://schemas.openxmlformats.org/officeDocument/2006/relationships/image" Target="../media/image9.wmf"/><Relationship Id="rId32" Type="http://schemas.openxmlformats.org/officeDocument/2006/relationships/image" Target="../media/image1.wmf"/><Relationship Id="rId37" Type="http://schemas.openxmlformats.org/officeDocument/2006/relationships/oleObject" Target="../embeddings/oleObject286.bin"/><Relationship Id="rId40" Type="http://schemas.openxmlformats.org/officeDocument/2006/relationships/image" Target="../media/image11.wmf"/><Relationship Id="rId45" Type="http://schemas.openxmlformats.org/officeDocument/2006/relationships/oleObject" Target="../embeddings/oleObject289.bin"/><Relationship Id="rId53" Type="http://schemas.openxmlformats.org/officeDocument/2006/relationships/oleObject" Target="../embeddings/oleObject291.bin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3.wmf"/><Relationship Id="rId19" Type="http://schemas.openxmlformats.org/officeDocument/2006/relationships/oleObject" Target="../embeddings/oleObject2800.bin"/><Relationship Id="rId31" Type="http://schemas.openxmlformats.org/officeDocument/2006/relationships/oleObject" Target="../embeddings/oleObject2830.bin"/><Relationship Id="rId44" Type="http://schemas.openxmlformats.org/officeDocument/2006/relationships/oleObject" Target="../embeddings/oleObject2880.bin"/><Relationship Id="rId52" Type="http://schemas.openxmlformats.org/officeDocument/2006/relationships/image" Target="../media/image15.wmf"/><Relationship Id="rId4" Type="http://schemas.openxmlformats.org/officeDocument/2006/relationships/image" Target="../media/image74.png"/><Relationship Id="rId9" Type="http://schemas.openxmlformats.org/officeDocument/2006/relationships/oleObject" Target="../embeddings/oleObject278.bin"/><Relationship Id="rId14" Type="http://schemas.openxmlformats.org/officeDocument/2006/relationships/image" Target="../media/image56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2820.bin"/><Relationship Id="rId30" Type="http://schemas.openxmlformats.org/officeDocument/2006/relationships/image" Target="../media/image1.wmf"/><Relationship Id="rId35" Type="http://schemas.openxmlformats.org/officeDocument/2006/relationships/oleObject" Target="../embeddings/oleObject285.bin"/><Relationship Id="rId43" Type="http://schemas.openxmlformats.org/officeDocument/2006/relationships/oleObject" Target="../embeddings/oleObject288.bin"/><Relationship Id="rId48" Type="http://schemas.openxmlformats.org/officeDocument/2006/relationships/image" Target="../media/image14.wmf"/><Relationship Id="rId56" Type="http://schemas.openxmlformats.org/officeDocument/2006/relationships/image" Target="../media/image63.png"/><Relationship Id="rId8" Type="http://schemas.openxmlformats.org/officeDocument/2006/relationships/image" Target="../media/image2.wmf"/><Relationship Id="rId51" Type="http://schemas.openxmlformats.org/officeDocument/2006/relationships/oleObject" Target="../embeddings/oleObject2900.bin"/><Relationship Id="rId3" Type="http://schemas.openxmlformats.org/officeDocument/2006/relationships/image" Target="../media/image73.png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280.bin"/><Relationship Id="rId25" Type="http://schemas.openxmlformats.org/officeDocument/2006/relationships/oleObject" Target="../embeddings/oleObject282.bin"/><Relationship Id="rId33" Type="http://schemas.openxmlformats.org/officeDocument/2006/relationships/oleObject" Target="../embeddings/oleObject284.bin"/><Relationship Id="rId38" Type="http://schemas.openxmlformats.org/officeDocument/2006/relationships/oleObject" Target="../embeddings/oleObject2860.bin"/><Relationship Id="rId46" Type="http://schemas.openxmlformats.org/officeDocument/2006/relationships/image" Target="../media/image14.wmf"/><Relationship Id="rId20" Type="http://schemas.openxmlformats.org/officeDocument/2006/relationships/image" Target="../media/image8.wmf"/><Relationship Id="rId41" Type="http://schemas.openxmlformats.org/officeDocument/2006/relationships/oleObject" Target="../embeddings/oleObject2870.bin"/><Relationship Id="rId54" Type="http://schemas.openxmlformats.org/officeDocument/2006/relationships/oleObject" Target="../embeddings/oleObject291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2790.bin"/><Relationship Id="rId23" Type="http://schemas.openxmlformats.org/officeDocument/2006/relationships/oleObject" Target="../embeddings/oleObject2810.bin"/><Relationship Id="rId28" Type="http://schemas.openxmlformats.org/officeDocument/2006/relationships/image" Target="../media/image10.wmf"/><Relationship Id="rId36" Type="http://schemas.openxmlformats.org/officeDocument/2006/relationships/oleObject" Target="../embeddings/oleObject2850.bin"/><Relationship Id="rId49" Type="http://schemas.openxmlformats.org/officeDocument/2006/relationships/oleObject" Target="../embeddings/oleObject290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48.wmf"/><Relationship Id="rId26" Type="http://schemas.openxmlformats.org/officeDocument/2006/relationships/oleObject" Target="../embeddings/oleObject304.bin"/><Relationship Id="rId39" Type="http://schemas.openxmlformats.org/officeDocument/2006/relationships/oleObject" Target="../embeddings/oleObject313.bin"/><Relationship Id="rId21" Type="http://schemas.openxmlformats.org/officeDocument/2006/relationships/oleObject" Target="../embeddings/oleObject301.bin"/><Relationship Id="rId34" Type="http://schemas.openxmlformats.org/officeDocument/2006/relationships/oleObject" Target="../embeddings/oleObject310.bin"/><Relationship Id="rId42" Type="http://schemas.openxmlformats.org/officeDocument/2006/relationships/image" Target="../media/image610.png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1.wmf"/><Relationship Id="rId29" Type="http://schemas.openxmlformats.org/officeDocument/2006/relationships/image" Target="../media/image58.wmf"/><Relationship Id="rId41" Type="http://schemas.openxmlformats.org/officeDocument/2006/relationships/image" Target="../media/image600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96.bin"/><Relationship Id="rId24" Type="http://schemas.openxmlformats.org/officeDocument/2006/relationships/oleObject" Target="../embeddings/oleObject303.bin"/><Relationship Id="rId32" Type="http://schemas.openxmlformats.org/officeDocument/2006/relationships/oleObject" Target="../embeddings/oleObject308.bin"/><Relationship Id="rId37" Type="http://schemas.openxmlformats.org/officeDocument/2006/relationships/oleObject" Target="../embeddings/oleObject312.bin"/><Relationship Id="rId40" Type="http://schemas.openxmlformats.org/officeDocument/2006/relationships/image" Target="../media/image590.png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305.bin"/><Relationship Id="rId36" Type="http://schemas.openxmlformats.org/officeDocument/2006/relationships/image" Target="../media/image49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300.bin"/><Relationship Id="rId31" Type="http://schemas.openxmlformats.org/officeDocument/2006/relationships/oleObject" Target="../embeddings/oleObject307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46.wmf"/><Relationship Id="rId22" Type="http://schemas.openxmlformats.org/officeDocument/2006/relationships/oleObject" Target="../embeddings/oleObject302.bin"/><Relationship Id="rId27" Type="http://schemas.openxmlformats.org/officeDocument/2006/relationships/image" Target="../media/image57.wmf"/><Relationship Id="rId30" Type="http://schemas.openxmlformats.org/officeDocument/2006/relationships/oleObject" Target="../embeddings/oleObject306.bin"/><Relationship Id="rId35" Type="http://schemas.openxmlformats.org/officeDocument/2006/relationships/oleObject" Target="../embeddings/oleObject311.bin"/><Relationship Id="rId8" Type="http://schemas.openxmlformats.org/officeDocument/2006/relationships/image" Target="../media/image14.wmf"/><Relationship Id="rId3" Type="http://schemas.openxmlformats.org/officeDocument/2006/relationships/oleObject" Target="../embeddings/oleObject292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299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309.bin"/><Relationship Id="rId38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48.wmf"/><Relationship Id="rId26" Type="http://schemas.openxmlformats.org/officeDocument/2006/relationships/oleObject" Target="../embeddings/oleObject326.bin"/><Relationship Id="rId39" Type="http://schemas.openxmlformats.org/officeDocument/2006/relationships/oleObject" Target="../embeddings/oleObject335.bin"/><Relationship Id="rId21" Type="http://schemas.openxmlformats.org/officeDocument/2006/relationships/oleObject" Target="../embeddings/oleObject323.bin"/><Relationship Id="rId34" Type="http://schemas.openxmlformats.org/officeDocument/2006/relationships/oleObject" Target="../embeddings/oleObject332.bin"/><Relationship Id="rId42" Type="http://schemas.openxmlformats.org/officeDocument/2006/relationships/image" Target="../media/image76.png"/><Relationship Id="rId7" Type="http://schemas.openxmlformats.org/officeDocument/2006/relationships/oleObject" Target="../embeddings/oleObject3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1.wmf"/><Relationship Id="rId29" Type="http://schemas.openxmlformats.org/officeDocument/2006/relationships/image" Target="../media/image58.wmf"/><Relationship Id="rId41" Type="http://schemas.openxmlformats.org/officeDocument/2006/relationships/image" Target="../media/image600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318.bin"/><Relationship Id="rId24" Type="http://schemas.openxmlformats.org/officeDocument/2006/relationships/oleObject" Target="../embeddings/oleObject325.bin"/><Relationship Id="rId32" Type="http://schemas.openxmlformats.org/officeDocument/2006/relationships/oleObject" Target="../embeddings/oleObject330.bin"/><Relationship Id="rId37" Type="http://schemas.openxmlformats.org/officeDocument/2006/relationships/oleObject" Target="../embeddings/oleObject334.bin"/><Relationship Id="rId40" Type="http://schemas.openxmlformats.org/officeDocument/2006/relationships/image" Target="../media/image590.png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327.bin"/><Relationship Id="rId36" Type="http://schemas.openxmlformats.org/officeDocument/2006/relationships/image" Target="../media/image49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322.bin"/><Relationship Id="rId31" Type="http://schemas.openxmlformats.org/officeDocument/2006/relationships/oleObject" Target="../embeddings/oleObject329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46.wmf"/><Relationship Id="rId22" Type="http://schemas.openxmlformats.org/officeDocument/2006/relationships/oleObject" Target="../embeddings/oleObject324.bin"/><Relationship Id="rId27" Type="http://schemas.openxmlformats.org/officeDocument/2006/relationships/image" Target="../media/image57.wmf"/><Relationship Id="rId30" Type="http://schemas.openxmlformats.org/officeDocument/2006/relationships/oleObject" Target="../embeddings/oleObject328.bin"/><Relationship Id="rId35" Type="http://schemas.openxmlformats.org/officeDocument/2006/relationships/oleObject" Target="../embeddings/oleObject333.bin"/><Relationship Id="rId8" Type="http://schemas.openxmlformats.org/officeDocument/2006/relationships/image" Target="../media/image14.wmf"/><Relationship Id="rId3" Type="http://schemas.openxmlformats.org/officeDocument/2006/relationships/oleObject" Target="../embeddings/oleObject31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321.bin"/><Relationship Id="rId25" Type="http://schemas.openxmlformats.org/officeDocument/2006/relationships/image" Target="../media/image10.wmf"/><Relationship Id="rId33" Type="http://schemas.openxmlformats.org/officeDocument/2006/relationships/oleObject" Target="../embeddings/oleObject331.bin"/><Relationship Id="rId38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wmf"/><Relationship Id="rId21" Type="http://schemas.openxmlformats.org/officeDocument/2006/relationships/oleObject" Target="../embeddings/oleObject345.bin"/><Relationship Id="rId42" Type="http://schemas.openxmlformats.org/officeDocument/2006/relationships/image" Target="../media/image19.wmf"/><Relationship Id="rId47" Type="http://schemas.openxmlformats.org/officeDocument/2006/relationships/oleObject" Target="../embeddings/oleObject359.bin"/><Relationship Id="rId63" Type="http://schemas.openxmlformats.org/officeDocument/2006/relationships/oleObject" Target="../embeddings/oleObject374.bin"/><Relationship Id="rId68" Type="http://schemas.openxmlformats.org/officeDocument/2006/relationships/oleObject" Target="../embeddings/oleObject377.bin"/><Relationship Id="rId84" Type="http://schemas.openxmlformats.org/officeDocument/2006/relationships/oleObject" Target="../embeddings/oleObject392.bin"/><Relationship Id="rId89" Type="http://schemas.openxmlformats.org/officeDocument/2006/relationships/image" Target="../media/image62.wmf"/><Relationship Id="rId16" Type="http://schemas.openxmlformats.org/officeDocument/2006/relationships/image" Target="../media/image7.wmf"/><Relationship Id="rId11" Type="http://schemas.openxmlformats.org/officeDocument/2006/relationships/oleObject" Target="../embeddings/oleObject340.bin"/><Relationship Id="rId32" Type="http://schemas.openxmlformats.org/officeDocument/2006/relationships/oleObject" Target="../embeddings/oleObject351.bin"/><Relationship Id="rId37" Type="http://schemas.openxmlformats.org/officeDocument/2006/relationships/oleObject" Target="../embeddings/oleObject354.bin"/><Relationship Id="rId53" Type="http://schemas.openxmlformats.org/officeDocument/2006/relationships/oleObject" Target="../embeddings/oleObject364.bin"/><Relationship Id="rId58" Type="http://schemas.openxmlformats.org/officeDocument/2006/relationships/oleObject" Target="../embeddings/oleObject369.bin"/><Relationship Id="rId74" Type="http://schemas.openxmlformats.org/officeDocument/2006/relationships/oleObject" Target="../embeddings/oleObject382.bin"/><Relationship Id="rId79" Type="http://schemas.openxmlformats.org/officeDocument/2006/relationships/oleObject" Target="../embeddings/oleObject387.bin"/><Relationship Id="rId102" Type="http://schemas.openxmlformats.org/officeDocument/2006/relationships/oleObject" Target="../embeddings/oleObject404.bin"/><Relationship Id="rId5" Type="http://schemas.openxmlformats.org/officeDocument/2006/relationships/oleObject" Target="../embeddings/oleObject337.bin"/><Relationship Id="rId90" Type="http://schemas.openxmlformats.org/officeDocument/2006/relationships/oleObject" Target="../embeddings/oleObject397.bin"/><Relationship Id="rId95" Type="http://schemas.openxmlformats.org/officeDocument/2006/relationships/image" Target="../media/image65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348.bin"/><Relationship Id="rId43" Type="http://schemas.openxmlformats.org/officeDocument/2006/relationships/oleObject" Target="../embeddings/oleObject357.bin"/><Relationship Id="rId48" Type="http://schemas.openxmlformats.org/officeDocument/2006/relationships/image" Target="../media/image22.wmf"/><Relationship Id="rId64" Type="http://schemas.openxmlformats.org/officeDocument/2006/relationships/oleObject" Target="../embeddings/oleObject375.bin"/><Relationship Id="rId69" Type="http://schemas.openxmlformats.org/officeDocument/2006/relationships/image" Target="../media/image61.wmf"/><Relationship Id="rId80" Type="http://schemas.openxmlformats.org/officeDocument/2006/relationships/oleObject" Target="../embeddings/oleObject388.bin"/><Relationship Id="rId85" Type="http://schemas.openxmlformats.org/officeDocument/2006/relationships/oleObject" Target="../embeddings/oleObject39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43.bin"/><Relationship Id="rId33" Type="http://schemas.openxmlformats.org/officeDocument/2006/relationships/image" Target="../media/image15.wmf"/><Relationship Id="rId38" Type="http://schemas.openxmlformats.org/officeDocument/2006/relationships/image" Target="../media/image17.wmf"/><Relationship Id="rId59" Type="http://schemas.openxmlformats.org/officeDocument/2006/relationships/oleObject" Target="../embeddings/oleObject370.bin"/><Relationship Id="rId103" Type="http://schemas.openxmlformats.org/officeDocument/2006/relationships/image" Target="../media/image68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356.bin"/><Relationship Id="rId54" Type="http://schemas.openxmlformats.org/officeDocument/2006/relationships/oleObject" Target="../embeddings/oleObject365.bin"/><Relationship Id="rId62" Type="http://schemas.openxmlformats.org/officeDocument/2006/relationships/oleObject" Target="../embeddings/oleObject373.bin"/><Relationship Id="rId70" Type="http://schemas.openxmlformats.org/officeDocument/2006/relationships/oleObject" Target="../embeddings/oleObject378.bin"/><Relationship Id="rId75" Type="http://schemas.openxmlformats.org/officeDocument/2006/relationships/oleObject" Target="../embeddings/oleObject383.bin"/><Relationship Id="rId83" Type="http://schemas.openxmlformats.org/officeDocument/2006/relationships/oleObject" Target="../embeddings/oleObject391.bin"/><Relationship Id="rId88" Type="http://schemas.openxmlformats.org/officeDocument/2006/relationships/oleObject" Target="../embeddings/oleObject396.bin"/><Relationship Id="rId91" Type="http://schemas.openxmlformats.org/officeDocument/2006/relationships/image" Target="../media/image63.wmf"/><Relationship Id="rId96" Type="http://schemas.openxmlformats.org/officeDocument/2006/relationships/oleObject" Target="../embeddings/oleObject40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342.bin"/><Relationship Id="rId23" Type="http://schemas.openxmlformats.org/officeDocument/2006/relationships/oleObject" Target="../embeddings/oleObject346.bin"/><Relationship Id="rId28" Type="http://schemas.openxmlformats.org/officeDocument/2006/relationships/image" Target="../media/image13.wmf"/><Relationship Id="rId36" Type="http://schemas.openxmlformats.org/officeDocument/2006/relationships/oleObject" Target="../embeddings/oleObject353.bin"/><Relationship Id="rId49" Type="http://schemas.openxmlformats.org/officeDocument/2006/relationships/oleObject" Target="../embeddings/oleObject360.bin"/><Relationship Id="rId57" Type="http://schemas.openxmlformats.org/officeDocument/2006/relationships/oleObject" Target="../embeddings/oleObject368.bin"/><Relationship Id="rId10" Type="http://schemas.openxmlformats.org/officeDocument/2006/relationships/image" Target="../media/image4.wmf"/><Relationship Id="rId31" Type="http://schemas.openxmlformats.org/officeDocument/2006/relationships/image" Target="../media/image14.wmf"/><Relationship Id="rId44" Type="http://schemas.openxmlformats.org/officeDocument/2006/relationships/image" Target="../media/image20.wmf"/><Relationship Id="rId52" Type="http://schemas.openxmlformats.org/officeDocument/2006/relationships/oleObject" Target="../embeddings/oleObject363.bin"/><Relationship Id="rId60" Type="http://schemas.openxmlformats.org/officeDocument/2006/relationships/oleObject" Target="../embeddings/oleObject371.bin"/><Relationship Id="rId65" Type="http://schemas.openxmlformats.org/officeDocument/2006/relationships/image" Target="../media/image59.wmf"/><Relationship Id="rId73" Type="http://schemas.openxmlformats.org/officeDocument/2006/relationships/oleObject" Target="../embeddings/oleObject381.bin"/><Relationship Id="rId78" Type="http://schemas.openxmlformats.org/officeDocument/2006/relationships/oleObject" Target="../embeddings/oleObject386.bin"/><Relationship Id="rId81" Type="http://schemas.openxmlformats.org/officeDocument/2006/relationships/oleObject" Target="../embeddings/oleObject389.bin"/><Relationship Id="rId86" Type="http://schemas.openxmlformats.org/officeDocument/2006/relationships/oleObject" Target="../embeddings/oleObject394.bin"/><Relationship Id="rId94" Type="http://schemas.openxmlformats.org/officeDocument/2006/relationships/oleObject" Target="../embeddings/oleObject399.bin"/><Relationship Id="rId99" Type="http://schemas.openxmlformats.org/officeDocument/2006/relationships/oleObject" Target="../embeddings/oleObject402.bin"/><Relationship Id="rId101" Type="http://schemas.openxmlformats.org/officeDocument/2006/relationships/oleObject" Target="../embeddings/oleObject403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339.bin"/><Relationship Id="rId13" Type="http://schemas.openxmlformats.org/officeDocument/2006/relationships/oleObject" Target="../embeddings/oleObject341.bin"/><Relationship Id="rId18" Type="http://schemas.openxmlformats.org/officeDocument/2006/relationships/image" Target="../media/image8.wmf"/><Relationship Id="rId39" Type="http://schemas.openxmlformats.org/officeDocument/2006/relationships/oleObject" Target="../embeddings/oleObject355.bin"/><Relationship Id="rId34" Type="http://schemas.openxmlformats.org/officeDocument/2006/relationships/oleObject" Target="../embeddings/oleObject352.bin"/><Relationship Id="rId50" Type="http://schemas.openxmlformats.org/officeDocument/2006/relationships/oleObject" Target="../embeddings/oleObject361.bin"/><Relationship Id="rId55" Type="http://schemas.openxmlformats.org/officeDocument/2006/relationships/oleObject" Target="../embeddings/oleObject366.bin"/><Relationship Id="rId76" Type="http://schemas.openxmlformats.org/officeDocument/2006/relationships/oleObject" Target="../embeddings/oleObject384.bin"/><Relationship Id="rId97" Type="http://schemas.openxmlformats.org/officeDocument/2006/relationships/image" Target="../media/image66.wmf"/><Relationship Id="rId104" Type="http://schemas.openxmlformats.org/officeDocument/2006/relationships/oleObject" Target="../embeddings/oleObject405.bin"/><Relationship Id="rId7" Type="http://schemas.openxmlformats.org/officeDocument/2006/relationships/oleObject" Target="../embeddings/oleObject338.bin"/><Relationship Id="rId71" Type="http://schemas.openxmlformats.org/officeDocument/2006/relationships/oleObject" Target="../embeddings/oleObject379.bin"/><Relationship Id="rId92" Type="http://schemas.openxmlformats.org/officeDocument/2006/relationships/oleObject" Target="../embeddings/oleObject398.bin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349.bin"/><Relationship Id="rId24" Type="http://schemas.openxmlformats.org/officeDocument/2006/relationships/image" Target="../media/image11.wmf"/><Relationship Id="rId40" Type="http://schemas.openxmlformats.org/officeDocument/2006/relationships/image" Target="../media/image18.wmf"/><Relationship Id="rId45" Type="http://schemas.openxmlformats.org/officeDocument/2006/relationships/oleObject" Target="../embeddings/oleObject358.bin"/><Relationship Id="rId66" Type="http://schemas.openxmlformats.org/officeDocument/2006/relationships/oleObject" Target="../embeddings/oleObject376.bin"/><Relationship Id="rId87" Type="http://schemas.openxmlformats.org/officeDocument/2006/relationships/oleObject" Target="../embeddings/oleObject395.bin"/><Relationship Id="rId61" Type="http://schemas.openxmlformats.org/officeDocument/2006/relationships/oleObject" Target="../embeddings/oleObject372.bin"/><Relationship Id="rId82" Type="http://schemas.openxmlformats.org/officeDocument/2006/relationships/oleObject" Target="../embeddings/oleObject390.bin"/><Relationship Id="rId19" Type="http://schemas.openxmlformats.org/officeDocument/2006/relationships/oleObject" Target="../embeddings/oleObject344.bin"/><Relationship Id="rId14" Type="http://schemas.openxmlformats.org/officeDocument/2006/relationships/image" Target="../media/image6.wmf"/><Relationship Id="rId30" Type="http://schemas.openxmlformats.org/officeDocument/2006/relationships/oleObject" Target="../embeddings/oleObject350.bin"/><Relationship Id="rId35" Type="http://schemas.openxmlformats.org/officeDocument/2006/relationships/image" Target="../media/image16.wmf"/><Relationship Id="rId56" Type="http://schemas.openxmlformats.org/officeDocument/2006/relationships/oleObject" Target="../embeddings/oleObject367.bin"/><Relationship Id="rId77" Type="http://schemas.openxmlformats.org/officeDocument/2006/relationships/oleObject" Target="../embeddings/oleObject385.bin"/><Relationship Id="rId100" Type="http://schemas.openxmlformats.org/officeDocument/2006/relationships/image" Target="../media/image67.wmf"/><Relationship Id="rId105" Type="http://schemas.openxmlformats.org/officeDocument/2006/relationships/image" Target="../media/image44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362.bin"/><Relationship Id="rId72" Type="http://schemas.openxmlformats.org/officeDocument/2006/relationships/oleObject" Target="../embeddings/oleObject380.bin"/><Relationship Id="rId93" Type="http://schemas.openxmlformats.org/officeDocument/2006/relationships/image" Target="../media/image64.wmf"/><Relationship Id="rId98" Type="http://schemas.openxmlformats.org/officeDocument/2006/relationships/oleObject" Target="../embeddings/oleObject401.bin"/><Relationship Id="rId3" Type="http://schemas.openxmlformats.org/officeDocument/2006/relationships/oleObject" Target="../embeddings/oleObject336.bin"/><Relationship Id="rId25" Type="http://schemas.openxmlformats.org/officeDocument/2006/relationships/oleObject" Target="../embeddings/oleObject347.bin"/><Relationship Id="rId46" Type="http://schemas.openxmlformats.org/officeDocument/2006/relationships/image" Target="../media/image21.wmf"/><Relationship Id="rId67" Type="http://schemas.openxmlformats.org/officeDocument/2006/relationships/image" Target="../media/image6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60.bin"/><Relationship Id="rId18" Type="http://schemas.openxmlformats.org/officeDocument/2006/relationships/image" Target="../media/image18.w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413.bin"/><Relationship Id="rId21" Type="http://schemas.openxmlformats.org/officeDocument/2006/relationships/oleObject" Target="../embeddings/oleObject4080.bin"/><Relationship Id="rId34" Type="http://schemas.openxmlformats.org/officeDocument/2006/relationships/image" Target="../media/image22.wmf"/><Relationship Id="rId42" Type="http://schemas.openxmlformats.org/officeDocument/2006/relationships/image" Target="../media/image52.wmf"/><Relationship Id="rId47" Type="http://schemas.openxmlformats.org/officeDocument/2006/relationships/oleObject" Target="../embeddings/oleObject415.bin"/><Relationship Id="rId50" Type="http://schemas.openxmlformats.org/officeDocument/2006/relationships/image" Target="../media/image54.wmf"/><Relationship Id="rId55" Type="http://schemas.openxmlformats.org/officeDocument/2006/relationships/oleObject" Target="../embeddings/oleObject417.bin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9" Type="http://schemas.openxmlformats.org/officeDocument/2006/relationships/oleObject" Target="../embeddings/oleObject4100.bin"/><Relationship Id="rId11" Type="http://schemas.openxmlformats.org/officeDocument/2006/relationships/oleObject" Target="../embeddings/oleObject406.bin"/><Relationship Id="rId24" Type="http://schemas.openxmlformats.org/officeDocument/2006/relationships/image" Target="../media/image20.wmf"/><Relationship Id="rId32" Type="http://schemas.openxmlformats.org/officeDocument/2006/relationships/image" Target="../media/image22.wmf"/><Relationship Id="rId37" Type="http://schemas.openxmlformats.org/officeDocument/2006/relationships/oleObject" Target="../embeddings/oleObject4120.bin"/><Relationship Id="rId40" Type="http://schemas.openxmlformats.org/officeDocument/2006/relationships/image" Target="../media/image52.wmf"/><Relationship Id="rId45" Type="http://schemas.openxmlformats.org/officeDocument/2006/relationships/oleObject" Target="../embeddings/oleObject4140.bin"/><Relationship Id="rId53" Type="http://schemas.openxmlformats.org/officeDocument/2006/relationships/oleObject" Target="../embeddings/oleObject4160.bin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19" Type="http://schemas.openxmlformats.org/officeDocument/2006/relationships/oleObject" Target="../embeddings/oleObject408.bin"/><Relationship Id="rId31" Type="http://schemas.openxmlformats.org/officeDocument/2006/relationships/oleObject" Target="../embeddings/oleObject411.bin"/><Relationship Id="rId44" Type="http://schemas.openxmlformats.org/officeDocument/2006/relationships/image" Target="../media/image53.wmf"/><Relationship Id="rId52" Type="http://schemas.openxmlformats.org/officeDocument/2006/relationships/image" Target="../media/image55.wmf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17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410.bin"/><Relationship Id="rId30" Type="http://schemas.openxmlformats.org/officeDocument/2006/relationships/image" Target="../media/image21.wmf"/><Relationship Id="rId35" Type="http://schemas.openxmlformats.org/officeDocument/2006/relationships/oleObject" Target="../embeddings/oleObject412.bin"/><Relationship Id="rId43" Type="http://schemas.openxmlformats.org/officeDocument/2006/relationships/oleObject" Target="../embeddings/oleObject414.bin"/><Relationship Id="rId48" Type="http://schemas.openxmlformats.org/officeDocument/2006/relationships/image" Target="../media/image54.wmf"/><Relationship Id="rId56" Type="http://schemas.openxmlformats.org/officeDocument/2006/relationships/oleObject" Target="../embeddings/oleObject4170.bin"/><Relationship Id="rId8" Type="http://schemas.openxmlformats.org/officeDocument/2006/relationships/image" Target="../media/image75.png"/><Relationship Id="rId51" Type="http://schemas.openxmlformats.org/officeDocument/2006/relationships/oleObject" Target="../embeddings/oleObject416.bin"/><Relationship Id="rId3" Type="http://schemas.openxmlformats.org/officeDocument/2006/relationships/image" Target="../media/image87.png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4070.bin"/><Relationship Id="rId25" Type="http://schemas.openxmlformats.org/officeDocument/2006/relationships/oleObject" Target="../embeddings/oleObject4090.bin"/><Relationship Id="rId33" Type="http://schemas.openxmlformats.org/officeDocument/2006/relationships/oleObject" Target="../embeddings/oleObject4110.bin"/><Relationship Id="rId38" Type="http://schemas.openxmlformats.org/officeDocument/2006/relationships/image" Target="../media/image51.wmf"/><Relationship Id="rId46" Type="http://schemas.openxmlformats.org/officeDocument/2006/relationships/image" Target="../media/image53.wmf"/><Relationship Id="rId20" Type="http://schemas.openxmlformats.org/officeDocument/2006/relationships/image" Target="../media/image19.wmf"/><Relationship Id="rId41" Type="http://schemas.openxmlformats.org/officeDocument/2006/relationships/oleObject" Target="../embeddings/oleObject4130.bin"/><Relationship Id="rId54" Type="http://schemas.openxmlformats.org/officeDocument/2006/relationships/image" Target="../media/image5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png"/><Relationship Id="rId15" Type="http://schemas.openxmlformats.org/officeDocument/2006/relationships/oleObject" Target="../embeddings/oleObject407.bin"/><Relationship Id="rId23" Type="http://schemas.openxmlformats.org/officeDocument/2006/relationships/oleObject" Target="../embeddings/oleObject409.bin"/><Relationship Id="rId28" Type="http://schemas.openxmlformats.org/officeDocument/2006/relationships/image" Target="../media/image21.wmf"/><Relationship Id="rId36" Type="http://schemas.openxmlformats.org/officeDocument/2006/relationships/image" Target="../media/image51.wmf"/><Relationship Id="rId49" Type="http://schemas.openxmlformats.org/officeDocument/2006/relationships/oleObject" Target="../embeddings/oleObject415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oleObject" Target="../embeddings/oleObject484.bin"/><Relationship Id="rId21" Type="http://schemas.openxmlformats.org/officeDocument/2006/relationships/oleObject" Target="../embeddings/oleObject427.bin"/><Relationship Id="rId42" Type="http://schemas.openxmlformats.org/officeDocument/2006/relationships/image" Target="../media/image65.wmf"/><Relationship Id="rId63" Type="http://schemas.openxmlformats.org/officeDocument/2006/relationships/oleObject" Target="../embeddings/oleObject450.bin"/><Relationship Id="rId84" Type="http://schemas.openxmlformats.org/officeDocument/2006/relationships/oleObject" Target="../embeddings/oleObject461.bin"/><Relationship Id="rId16" Type="http://schemas.openxmlformats.org/officeDocument/2006/relationships/image" Target="../media/image11.wmf"/><Relationship Id="rId107" Type="http://schemas.openxmlformats.org/officeDocument/2006/relationships/oleObject" Target="../embeddings/oleObject477.bin"/><Relationship Id="rId11" Type="http://schemas.openxmlformats.org/officeDocument/2006/relationships/oleObject" Target="../embeddings/oleObject422.bin"/><Relationship Id="rId32" Type="http://schemas.openxmlformats.org/officeDocument/2006/relationships/oleObject" Target="../embeddings/oleObject433.bin"/><Relationship Id="rId37" Type="http://schemas.openxmlformats.org/officeDocument/2006/relationships/oleObject" Target="../embeddings/oleObject437.bin"/><Relationship Id="rId53" Type="http://schemas.openxmlformats.org/officeDocument/2006/relationships/oleObject" Target="../embeddings/oleObject445.bin"/><Relationship Id="rId58" Type="http://schemas.openxmlformats.org/officeDocument/2006/relationships/image" Target="../media/image20.wmf"/><Relationship Id="rId74" Type="http://schemas.openxmlformats.org/officeDocument/2006/relationships/oleObject" Target="../embeddings/oleObject456.bin"/><Relationship Id="rId79" Type="http://schemas.openxmlformats.org/officeDocument/2006/relationships/image" Target="../media/image25.wmf"/><Relationship Id="rId102" Type="http://schemas.openxmlformats.org/officeDocument/2006/relationships/oleObject" Target="../embeddings/oleObject473.bin"/><Relationship Id="rId123" Type="http://schemas.openxmlformats.org/officeDocument/2006/relationships/oleObject" Target="../embeddings/oleObject490.bin"/><Relationship Id="rId128" Type="http://schemas.openxmlformats.org/officeDocument/2006/relationships/image" Target="../media/image39.wmf"/><Relationship Id="rId5" Type="http://schemas.openxmlformats.org/officeDocument/2006/relationships/oleObject" Target="../embeddings/oleObject419.bin"/><Relationship Id="rId90" Type="http://schemas.openxmlformats.org/officeDocument/2006/relationships/oleObject" Target="../embeddings/oleObject464.bin"/><Relationship Id="rId95" Type="http://schemas.openxmlformats.org/officeDocument/2006/relationships/oleObject" Target="../embeddings/oleObject467.bin"/><Relationship Id="rId22" Type="http://schemas.openxmlformats.org/officeDocument/2006/relationships/image" Target="../media/image8.wmf"/><Relationship Id="rId27" Type="http://schemas.openxmlformats.org/officeDocument/2006/relationships/image" Target="../media/image14.wmf"/><Relationship Id="rId43" Type="http://schemas.openxmlformats.org/officeDocument/2006/relationships/oleObject" Target="../embeddings/oleObject440.bin"/><Relationship Id="rId48" Type="http://schemas.openxmlformats.org/officeDocument/2006/relationships/image" Target="../media/image67.wmf"/><Relationship Id="rId64" Type="http://schemas.openxmlformats.org/officeDocument/2006/relationships/image" Target="../media/image51.wmf"/><Relationship Id="rId69" Type="http://schemas.openxmlformats.org/officeDocument/2006/relationships/oleObject" Target="../embeddings/oleObject453.bin"/><Relationship Id="rId113" Type="http://schemas.openxmlformats.org/officeDocument/2006/relationships/image" Target="../media/image36.wmf"/><Relationship Id="rId118" Type="http://schemas.openxmlformats.org/officeDocument/2006/relationships/oleObject" Target="../embeddings/oleObject485.bin"/><Relationship Id="rId134" Type="http://schemas.openxmlformats.org/officeDocument/2006/relationships/image" Target="../media/image42.wmf"/><Relationship Id="rId80" Type="http://schemas.openxmlformats.org/officeDocument/2006/relationships/oleObject" Target="../embeddings/oleObject459.bin"/><Relationship Id="rId85" Type="http://schemas.openxmlformats.org/officeDocument/2006/relationships/image" Target="../media/image28.wmf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425.bin"/><Relationship Id="rId33" Type="http://schemas.openxmlformats.org/officeDocument/2006/relationships/oleObject" Target="../embeddings/oleObject434.bin"/><Relationship Id="rId38" Type="http://schemas.openxmlformats.org/officeDocument/2006/relationships/image" Target="../media/image63.wmf"/><Relationship Id="rId59" Type="http://schemas.openxmlformats.org/officeDocument/2006/relationships/oleObject" Target="../embeddings/oleObject448.bin"/><Relationship Id="rId103" Type="http://schemas.openxmlformats.org/officeDocument/2006/relationships/oleObject" Target="../embeddings/oleObject474.bin"/><Relationship Id="rId108" Type="http://schemas.openxmlformats.org/officeDocument/2006/relationships/image" Target="../media/image35.wmf"/><Relationship Id="rId124" Type="http://schemas.openxmlformats.org/officeDocument/2006/relationships/oleObject" Target="../embeddings/oleObject491.bin"/><Relationship Id="rId129" Type="http://schemas.openxmlformats.org/officeDocument/2006/relationships/oleObject" Target="../embeddings/oleObject494.bin"/><Relationship Id="rId54" Type="http://schemas.openxmlformats.org/officeDocument/2006/relationships/image" Target="../media/image18.wmf"/><Relationship Id="rId70" Type="http://schemas.openxmlformats.org/officeDocument/2006/relationships/image" Target="../media/image54.wmf"/><Relationship Id="rId75" Type="http://schemas.openxmlformats.org/officeDocument/2006/relationships/image" Target="../media/image24.wmf"/><Relationship Id="rId91" Type="http://schemas.openxmlformats.org/officeDocument/2006/relationships/image" Target="../media/image31.wmf"/><Relationship Id="rId96" Type="http://schemas.openxmlformats.org/officeDocument/2006/relationships/image" Target="../media/image33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.wmf"/><Relationship Id="rId23" Type="http://schemas.openxmlformats.org/officeDocument/2006/relationships/oleObject" Target="../embeddings/oleObject428.bin"/><Relationship Id="rId28" Type="http://schemas.openxmlformats.org/officeDocument/2006/relationships/oleObject" Target="../embeddings/oleObject431.bin"/><Relationship Id="rId49" Type="http://schemas.openxmlformats.org/officeDocument/2006/relationships/oleObject" Target="../embeddings/oleObject443.bin"/><Relationship Id="rId114" Type="http://schemas.openxmlformats.org/officeDocument/2006/relationships/oleObject" Target="../embeddings/oleObject482.bin"/><Relationship Id="rId119" Type="http://schemas.openxmlformats.org/officeDocument/2006/relationships/oleObject" Target="../embeddings/oleObject486.bin"/><Relationship Id="rId44" Type="http://schemas.openxmlformats.org/officeDocument/2006/relationships/image" Target="../media/image66.wmf"/><Relationship Id="rId60" Type="http://schemas.openxmlformats.org/officeDocument/2006/relationships/image" Target="../media/image21.wmf"/><Relationship Id="rId65" Type="http://schemas.openxmlformats.org/officeDocument/2006/relationships/oleObject" Target="../embeddings/oleObject451.bin"/><Relationship Id="rId81" Type="http://schemas.openxmlformats.org/officeDocument/2006/relationships/image" Target="../media/image26.wmf"/><Relationship Id="rId86" Type="http://schemas.openxmlformats.org/officeDocument/2006/relationships/oleObject" Target="../embeddings/oleObject462.bin"/><Relationship Id="rId130" Type="http://schemas.openxmlformats.org/officeDocument/2006/relationships/image" Target="../media/image40.wmf"/><Relationship Id="rId135" Type="http://schemas.openxmlformats.org/officeDocument/2006/relationships/oleObject" Target="../embeddings/oleObject497.bin"/><Relationship Id="rId13" Type="http://schemas.openxmlformats.org/officeDocument/2006/relationships/oleObject" Target="../embeddings/oleObject423.bin"/><Relationship Id="rId18" Type="http://schemas.openxmlformats.org/officeDocument/2006/relationships/image" Target="../media/image12.wmf"/><Relationship Id="rId39" Type="http://schemas.openxmlformats.org/officeDocument/2006/relationships/oleObject" Target="../embeddings/oleObject438.bin"/><Relationship Id="rId109" Type="http://schemas.openxmlformats.org/officeDocument/2006/relationships/oleObject" Target="../embeddings/oleObject478.bin"/><Relationship Id="rId34" Type="http://schemas.openxmlformats.org/officeDocument/2006/relationships/oleObject" Target="../embeddings/oleObject435.bin"/><Relationship Id="rId50" Type="http://schemas.openxmlformats.org/officeDocument/2006/relationships/image" Target="../media/image16.wmf"/><Relationship Id="rId55" Type="http://schemas.openxmlformats.org/officeDocument/2006/relationships/oleObject" Target="../embeddings/oleObject446.bin"/><Relationship Id="rId76" Type="http://schemas.openxmlformats.org/officeDocument/2006/relationships/oleObject" Target="../embeddings/oleObject457.bin"/><Relationship Id="rId97" Type="http://schemas.openxmlformats.org/officeDocument/2006/relationships/oleObject" Target="../embeddings/oleObject468.bin"/><Relationship Id="rId104" Type="http://schemas.openxmlformats.org/officeDocument/2006/relationships/oleObject" Target="../embeddings/oleObject475.bin"/><Relationship Id="rId120" Type="http://schemas.openxmlformats.org/officeDocument/2006/relationships/oleObject" Target="../embeddings/oleObject487.bin"/><Relationship Id="rId125" Type="http://schemas.openxmlformats.org/officeDocument/2006/relationships/oleObject" Target="../embeddings/oleObject492.bin"/><Relationship Id="rId7" Type="http://schemas.openxmlformats.org/officeDocument/2006/relationships/oleObject" Target="../embeddings/oleObject420.bin"/><Relationship Id="rId71" Type="http://schemas.openxmlformats.org/officeDocument/2006/relationships/oleObject" Target="../embeddings/oleObject454.bin"/><Relationship Id="rId92" Type="http://schemas.openxmlformats.org/officeDocument/2006/relationships/oleObject" Target="../embeddings/oleObject465.bin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0.wmf"/><Relationship Id="rId24" Type="http://schemas.openxmlformats.org/officeDocument/2006/relationships/oleObject" Target="../embeddings/oleObject429.bin"/><Relationship Id="rId40" Type="http://schemas.openxmlformats.org/officeDocument/2006/relationships/image" Target="../media/image64.wmf"/><Relationship Id="rId45" Type="http://schemas.openxmlformats.org/officeDocument/2006/relationships/oleObject" Target="../embeddings/oleObject441.bin"/><Relationship Id="rId66" Type="http://schemas.openxmlformats.org/officeDocument/2006/relationships/image" Target="../media/image52.wmf"/><Relationship Id="rId87" Type="http://schemas.openxmlformats.org/officeDocument/2006/relationships/image" Target="../media/image29.wmf"/><Relationship Id="rId110" Type="http://schemas.openxmlformats.org/officeDocument/2006/relationships/oleObject" Target="../embeddings/oleObject479.bin"/><Relationship Id="rId115" Type="http://schemas.openxmlformats.org/officeDocument/2006/relationships/oleObject" Target="../embeddings/oleObject483.bin"/><Relationship Id="rId131" Type="http://schemas.openxmlformats.org/officeDocument/2006/relationships/oleObject" Target="../embeddings/oleObject495.bin"/><Relationship Id="rId136" Type="http://schemas.openxmlformats.org/officeDocument/2006/relationships/image" Target="../media/image43.wmf"/><Relationship Id="rId61" Type="http://schemas.openxmlformats.org/officeDocument/2006/relationships/oleObject" Target="../embeddings/oleObject449.bin"/><Relationship Id="rId82" Type="http://schemas.openxmlformats.org/officeDocument/2006/relationships/oleObject" Target="../embeddings/oleObject460.bin"/><Relationship Id="rId19" Type="http://schemas.openxmlformats.org/officeDocument/2006/relationships/oleObject" Target="../embeddings/oleObject426.bin"/><Relationship Id="rId14" Type="http://schemas.openxmlformats.org/officeDocument/2006/relationships/image" Target="../media/image7.wmf"/><Relationship Id="rId30" Type="http://schemas.openxmlformats.org/officeDocument/2006/relationships/oleObject" Target="../embeddings/oleObject432.bin"/><Relationship Id="rId35" Type="http://schemas.openxmlformats.org/officeDocument/2006/relationships/oleObject" Target="../embeddings/oleObject436.bin"/><Relationship Id="rId56" Type="http://schemas.openxmlformats.org/officeDocument/2006/relationships/image" Target="../media/image19.wmf"/><Relationship Id="rId77" Type="http://schemas.openxmlformats.org/officeDocument/2006/relationships/image" Target="../media/image23.wmf"/><Relationship Id="rId100" Type="http://schemas.openxmlformats.org/officeDocument/2006/relationships/oleObject" Target="../embeddings/oleObject471.bin"/><Relationship Id="rId105" Type="http://schemas.openxmlformats.org/officeDocument/2006/relationships/oleObject" Target="../embeddings/oleObject476.bin"/><Relationship Id="rId126" Type="http://schemas.openxmlformats.org/officeDocument/2006/relationships/image" Target="../media/image38.wmf"/><Relationship Id="rId8" Type="http://schemas.openxmlformats.org/officeDocument/2006/relationships/image" Target="../media/image4.wmf"/><Relationship Id="rId51" Type="http://schemas.openxmlformats.org/officeDocument/2006/relationships/oleObject" Target="../embeddings/oleObject444.bin"/><Relationship Id="rId72" Type="http://schemas.openxmlformats.org/officeDocument/2006/relationships/image" Target="../media/image55.wmf"/><Relationship Id="rId93" Type="http://schemas.openxmlformats.org/officeDocument/2006/relationships/image" Target="../media/image32.wmf"/><Relationship Id="rId98" Type="http://schemas.openxmlformats.org/officeDocument/2006/relationships/oleObject" Target="../embeddings/oleObject469.bin"/><Relationship Id="rId121" Type="http://schemas.openxmlformats.org/officeDocument/2006/relationships/oleObject" Target="../embeddings/oleObject488.bin"/><Relationship Id="rId3" Type="http://schemas.openxmlformats.org/officeDocument/2006/relationships/oleObject" Target="../embeddings/oleObject418.bin"/><Relationship Id="rId25" Type="http://schemas.openxmlformats.org/officeDocument/2006/relationships/image" Target="../media/image9.wmf"/><Relationship Id="rId46" Type="http://schemas.openxmlformats.org/officeDocument/2006/relationships/image" Target="../media/image1.wmf"/><Relationship Id="rId67" Type="http://schemas.openxmlformats.org/officeDocument/2006/relationships/oleObject" Target="../embeddings/oleObject452.bin"/><Relationship Id="rId116" Type="http://schemas.openxmlformats.org/officeDocument/2006/relationships/image" Target="../media/image37.wmf"/><Relationship Id="rId137" Type="http://schemas.openxmlformats.org/officeDocument/2006/relationships/oleObject" Target="../embeddings/oleObject498.bin"/><Relationship Id="rId20" Type="http://schemas.openxmlformats.org/officeDocument/2006/relationships/image" Target="../media/image13.wmf"/><Relationship Id="rId41" Type="http://schemas.openxmlformats.org/officeDocument/2006/relationships/oleObject" Target="../embeddings/oleObject439.bin"/><Relationship Id="rId62" Type="http://schemas.openxmlformats.org/officeDocument/2006/relationships/image" Target="../media/image22.wmf"/><Relationship Id="rId83" Type="http://schemas.openxmlformats.org/officeDocument/2006/relationships/image" Target="../media/image27.wmf"/><Relationship Id="rId88" Type="http://schemas.openxmlformats.org/officeDocument/2006/relationships/oleObject" Target="../embeddings/oleObject463.bin"/><Relationship Id="rId111" Type="http://schemas.openxmlformats.org/officeDocument/2006/relationships/oleObject" Target="../embeddings/oleObject480.bin"/><Relationship Id="rId132" Type="http://schemas.openxmlformats.org/officeDocument/2006/relationships/image" Target="../media/image41.wmf"/><Relationship Id="rId15" Type="http://schemas.openxmlformats.org/officeDocument/2006/relationships/oleObject" Target="../embeddings/oleObject424.bin"/><Relationship Id="rId36" Type="http://schemas.openxmlformats.org/officeDocument/2006/relationships/image" Target="../media/image62.wmf"/><Relationship Id="rId57" Type="http://schemas.openxmlformats.org/officeDocument/2006/relationships/oleObject" Target="../embeddings/oleObject447.bin"/><Relationship Id="rId106" Type="http://schemas.openxmlformats.org/officeDocument/2006/relationships/image" Target="../media/image34.wmf"/><Relationship Id="rId127" Type="http://schemas.openxmlformats.org/officeDocument/2006/relationships/oleObject" Target="../embeddings/oleObject493.bin"/><Relationship Id="rId10" Type="http://schemas.openxmlformats.org/officeDocument/2006/relationships/image" Target="../media/image5.wmf"/><Relationship Id="rId31" Type="http://schemas.openxmlformats.org/officeDocument/2006/relationships/image" Target="../media/image15.wmf"/><Relationship Id="rId52" Type="http://schemas.openxmlformats.org/officeDocument/2006/relationships/image" Target="../media/image17.wmf"/><Relationship Id="rId73" Type="http://schemas.openxmlformats.org/officeDocument/2006/relationships/oleObject" Target="../embeddings/oleObject455.bin"/><Relationship Id="rId78" Type="http://schemas.openxmlformats.org/officeDocument/2006/relationships/oleObject" Target="../embeddings/oleObject458.bin"/><Relationship Id="rId94" Type="http://schemas.openxmlformats.org/officeDocument/2006/relationships/oleObject" Target="../embeddings/oleObject466.bin"/><Relationship Id="rId99" Type="http://schemas.openxmlformats.org/officeDocument/2006/relationships/oleObject" Target="../embeddings/oleObject470.bin"/><Relationship Id="rId101" Type="http://schemas.openxmlformats.org/officeDocument/2006/relationships/oleObject" Target="../embeddings/oleObject472.bin"/><Relationship Id="rId122" Type="http://schemas.openxmlformats.org/officeDocument/2006/relationships/oleObject" Target="../embeddings/oleObject48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21.bin"/><Relationship Id="rId26" Type="http://schemas.openxmlformats.org/officeDocument/2006/relationships/oleObject" Target="../embeddings/oleObject430.bin"/><Relationship Id="rId47" Type="http://schemas.openxmlformats.org/officeDocument/2006/relationships/oleObject" Target="../embeddings/oleObject442.bin"/><Relationship Id="rId68" Type="http://schemas.openxmlformats.org/officeDocument/2006/relationships/image" Target="../media/image53.wmf"/><Relationship Id="rId89" Type="http://schemas.openxmlformats.org/officeDocument/2006/relationships/image" Target="../media/image30.wmf"/><Relationship Id="rId112" Type="http://schemas.openxmlformats.org/officeDocument/2006/relationships/oleObject" Target="../embeddings/oleObject481.bin"/><Relationship Id="rId133" Type="http://schemas.openxmlformats.org/officeDocument/2006/relationships/oleObject" Target="../embeddings/oleObject49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wmf"/><Relationship Id="rId21" Type="http://schemas.openxmlformats.org/officeDocument/2006/relationships/oleObject" Target="../embeddings/oleObject10.bin"/><Relationship Id="rId42" Type="http://schemas.openxmlformats.org/officeDocument/2006/relationships/image" Target="../media/image19.wmf"/><Relationship Id="rId47" Type="http://schemas.openxmlformats.org/officeDocument/2006/relationships/oleObject" Target="../embeddings/oleObject24.bin"/><Relationship Id="rId63" Type="http://schemas.openxmlformats.org/officeDocument/2006/relationships/image" Target="../media/image28.wmf"/><Relationship Id="rId68" Type="http://schemas.openxmlformats.org/officeDocument/2006/relationships/oleObject" Target="../embeddings/oleObject36.bin"/><Relationship Id="rId84" Type="http://schemas.openxmlformats.org/officeDocument/2006/relationships/oleObject" Target="../embeddings/oleObject48.bin"/><Relationship Id="rId89" Type="http://schemas.openxmlformats.org/officeDocument/2006/relationships/image" Target="../media/image36.wmf"/><Relationship Id="rId112" Type="http://schemas.openxmlformats.org/officeDocument/2006/relationships/oleObject" Target="../embeddings/oleObject67.bin"/><Relationship Id="rId16" Type="http://schemas.openxmlformats.org/officeDocument/2006/relationships/image" Target="../media/image7.wmf"/><Relationship Id="rId107" Type="http://schemas.openxmlformats.org/officeDocument/2006/relationships/image" Target="../media/image41.wmf"/><Relationship Id="rId11" Type="http://schemas.openxmlformats.org/officeDocument/2006/relationships/oleObject" Target="../embeddings/oleObject5.bin"/><Relationship Id="rId32" Type="http://schemas.openxmlformats.org/officeDocument/2006/relationships/oleObject" Target="../embeddings/oleObject16.bin"/><Relationship Id="rId37" Type="http://schemas.openxmlformats.org/officeDocument/2006/relationships/oleObject" Target="../embeddings/oleObject19.bin"/><Relationship Id="rId53" Type="http://schemas.openxmlformats.org/officeDocument/2006/relationships/oleObject" Target="../embeddings/oleObject28.bin"/><Relationship Id="rId58" Type="http://schemas.openxmlformats.org/officeDocument/2006/relationships/oleObject" Target="../embeddings/oleObject31.bin"/><Relationship Id="rId74" Type="http://schemas.openxmlformats.org/officeDocument/2006/relationships/image" Target="../media/image33.wmf"/><Relationship Id="rId79" Type="http://schemas.openxmlformats.org/officeDocument/2006/relationships/oleObject" Target="../embeddings/oleObject44.bin"/><Relationship Id="rId102" Type="http://schemas.openxmlformats.org/officeDocument/2006/relationships/oleObject" Target="../embeddings/oleObject62.bin"/><Relationship Id="rId5" Type="http://schemas.openxmlformats.org/officeDocument/2006/relationships/oleObject" Target="../embeddings/oleObject2.bin"/><Relationship Id="rId90" Type="http://schemas.openxmlformats.org/officeDocument/2006/relationships/oleObject" Target="../embeddings/oleObject52.bin"/><Relationship Id="rId95" Type="http://schemas.openxmlformats.org/officeDocument/2006/relationships/oleObject" Target="../embeddings/oleObject56.bin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22.wmf"/><Relationship Id="rId64" Type="http://schemas.openxmlformats.org/officeDocument/2006/relationships/oleObject" Target="../embeddings/oleObject34.bin"/><Relationship Id="rId69" Type="http://schemas.openxmlformats.org/officeDocument/2006/relationships/image" Target="../media/image31.wmf"/><Relationship Id="rId113" Type="http://schemas.openxmlformats.org/officeDocument/2006/relationships/image" Target="../media/image44.png"/><Relationship Id="rId80" Type="http://schemas.openxmlformats.org/officeDocument/2006/relationships/oleObject" Target="../embeddings/oleObject45.bin"/><Relationship Id="rId85" Type="http://schemas.openxmlformats.org/officeDocument/2006/relationships/image" Target="../media/image35.wmf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33" Type="http://schemas.openxmlformats.org/officeDocument/2006/relationships/image" Target="../media/image15.wmf"/><Relationship Id="rId38" Type="http://schemas.openxmlformats.org/officeDocument/2006/relationships/image" Target="../media/image17.wmf"/><Relationship Id="rId59" Type="http://schemas.openxmlformats.org/officeDocument/2006/relationships/image" Target="../media/image26.wmf"/><Relationship Id="rId103" Type="http://schemas.openxmlformats.org/officeDocument/2006/relationships/image" Target="../media/image39.wmf"/><Relationship Id="rId108" Type="http://schemas.openxmlformats.org/officeDocument/2006/relationships/oleObject" Target="../embeddings/oleObject65.bin"/><Relationship Id="rId54" Type="http://schemas.openxmlformats.org/officeDocument/2006/relationships/oleObject" Target="../embeddings/oleObject29.bin"/><Relationship Id="rId70" Type="http://schemas.openxmlformats.org/officeDocument/2006/relationships/oleObject" Target="../embeddings/oleObject37.bin"/><Relationship Id="rId75" Type="http://schemas.openxmlformats.org/officeDocument/2006/relationships/oleObject" Target="../embeddings/oleObject40.bin"/><Relationship Id="rId91" Type="http://schemas.openxmlformats.org/officeDocument/2006/relationships/oleObject" Target="../embeddings/oleObject53.bin"/><Relationship Id="rId96" Type="http://schemas.openxmlformats.org/officeDocument/2006/relationships/oleObject" Target="../embeddings/oleObject5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oleObject" Target="../embeddings/oleObject18.bin"/><Relationship Id="rId49" Type="http://schemas.openxmlformats.org/officeDocument/2006/relationships/oleObject" Target="../embeddings/oleObject25.bin"/><Relationship Id="rId57" Type="http://schemas.openxmlformats.org/officeDocument/2006/relationships/image" Target="../media/image25.wmf"/><Relationship Id="rId106" Type="http://schemas.openxmlformats.org/officeDocument/2006/relationships/oleObject" Target="../embeddings/oleObject64.bin"/><Relationship Id="rId114" Type="http://schemas.openxmlformats.org/officeDocument/2006/relationships/image" Target="../media/image45.png"/><Relationship Id="rId10" Type="http://schemas.openxmlformats.org/officeDocument/2006/relationships/image" Target="../media/image4.wmf"/><Relationship Id="rId31" Type="http://schemas.openxmlformats.org/officeDocument/2006/relationships/image" Target="../media/image14.wmf"/><Relationship Id="rId44" Type="http://schemas.openxmlformats.org/officeDocument/2006/relationships/image" Target="../media/image20.wmf"/><Relationship Id="rId52" Type="http://schemas.openxmlformats.org/officeDocument/2006/relationships/oleObject" Target="../embeddings/oleObject27.bin"/><Relationship Id="rId60" Type="http://schemas.openxmlformats.org/officeDocument/2006/relationships/oleObject" Target="../embeddings/oleObject32.bin"/><Relationship Id="rId65" Type="http://schemas.openxmlformats.org/officeDocument/2006/relationships/image" Target="../media/image29.wmf"/><Relationship Id="rId73" Type="http://schemas.openxmlformats.org/officeDocument/2006/relationships/oleObject" Target="../embeddings/oleObject39.bin"/><Relationship Id="rId78" Type="http://schemas.openxmlformats.org/officeDocument/2006/relationships/oleObject" Target="../embeddings/oleObject43.bin"/><Relationship Id="rId81" Type="http://schemas.openxmlformats.org/officeDocument/2006/relationships/oleObject" Target="../embeddings/oleObject46.bin"/><Relationship Id="rId86" Type="http://schemas.openxmlformats.org/officeDocument/2006/relationships/oleObject" Target="../embeddings/oleObject49.bin"/><Relationship Id="rId94" Type="http://schemas.openxmlformats.org/officeDocument/2006/relationships/oleObject" Target="../embeddings/oleObject55.bin"/><Relationship Id="rId99" Type="http://schemas.openxmlformats.org/officeDocument/2006/relationships/oleObject" Target="../embeddings/oleObject60.bin"/><Relationship Id="rId101" Type="http://schemas.openxmlformats.org/officeDocument/2006/relationships/image" Target="../media/image3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9" Type="http://schemas.openxmlformats.org/officeDocument/2006/relationships/oleObject" Target="../embeddings/oleObject20.bin"/><Relationship Id="rId109" Type="http://schemas.openxmlformats.org/officeDocument/2006/relationships/image" Target="../media/image42.wmf"/><Relationship Id="rId34" Type="http://schemas.openxmlformats.org/officeDocument/2006/relationships/oleObject" Target="../embeddings/oleObject17.bin"/><Relationship Id="rId50" Type="http://schemas.openxmlformats.org/officeDocument/2006/relationships/image" Target="../media/image23.wmf"/><Relationship Id="rId55" Type="http://schemas.openxmlformats.org/officeDocument/2006/relationships/image" Target="../media/image24.wmf"/><Relationship Id="rId76" Type="http://schemas.openxmlformats.org/officeDocument/2006/relationships/oleObject" Target="../embeddings/oleObject41.bin"/><Relationship Id="rId97" Type="http://schemas.openxmlformats.org/officeDocument/2006/relationships/oleObject" Target="../embeddings/oleObject58.bin"/><Relationship Id="rId104" Type="http://schemas.openxmlformats.org/officeDocument/2006/relationships/oleObject" Target="../embeddings/oleObject63.bin"/><Relationship Id="rId7" Type="http://schemas.openxmlformats.org/officeDocument/2006/relationships/oleObject" Target="../embeddings/oleObject3.bin"/><Relationship Id="rId71" Type="http://schemas.openxmlformats.org/officeDocument/2006/relationships/image" Target="../media/image32.wmf"/><Relationship Id="rId9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14.bin"/><Relationship Id="rId24" Type="http://schemas.openxmlformats.org/officeDocument/2006/relationships/image" Target="../media/image11.wmf"/><Relationship Id="rId40" Type="http://schemas.openxmlformats.org/officeDocument/2006/relationships/image" Target="../media/image18.wmf"/><Relationship Id="rId45" Type="http://schemas.openxmlformats.org/officeDocument/2006/relationships/oleObject" Target="../embeddings/oleObject23.bin"/><Relationship Id="rId66" Type="http://schemas.openxmlformats.org/officeDocument/2006/relationships/oleObject" Target="../embeddings/oleObject35.bin"/><Relationship Id="rId87" Type="http://schemas.openxmlformats.org/officeDocument/2006/relationships/oleObject" Target="../embeddings/oleObject50.bin"/><Relationship Id="rId110" Type="http://schemas.openxmlformats.org/officeDocument/2006/relationships/oleObject" Target="../embeddings/oleObject66.bin"/><Relationship Id="rId61" Type="http://schemas.openxmlformats.org/officeDocument/2006/relationships/image" Target="../media/image27.wmf"/><Relationship Id="rId82" Type="http://schemas.openxmlformats.org/officeDocument/2006/relationships/oleObject" Target="../embeddings/oleObject47.bin"/><Relationship Id="rId19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6.wmf"/><Relationship Id="rId56" Type="http://schemas.openxmlformats.org/officeDocument/2006/relationships/oleObject" Target="../embeddings/oleObject30.bin"/><Relationship Id="rId77" Type="http://schemas.openxmlformats.org/officeDocument/2006/relationships/oleObject" Target="../embeddings/oleObject42.bin"/><Relationship Id="rId100" Type="http://schemas.openxmlformats.org/officeDocument/2006/relationships/oleObject" Target="../embeddings/oleObject61.bin"/><Relationship Id="rId105" Type="http://schemas.openxmlformats.org/officeDocument/2006/relationships/image" Target="../media/image40.wmf"/><Relationship Id="rId8" Type="http://schemas.openxmlformats.org/officeDocument/2006/relationships/image" Target="../media/image3.wmf"/><Relationship Id="rId51" Type="http://schemas.openxmlformats.org/officeDocument/2006/relationships/oleObject" Target="../embeddings/oleObject26.bin"/><Relationship Id="rId72" Type="http://schemas.openxmlformats.org/officeDocument/2006/relationships/oleObject" Target="../embeddings/oleObject38.bin"/><Relationship Id="rId93" Type="http://schemas.openxmlformats.org/officeDocument/2006/relationships/oleObject" Target="../embeddings/oleObject54.bin"/><Relationship Id="rId98" Type="http://schemas.openxmlformats.org/officeDocument/2006/relationships/oleObject" Target="../embeddings/oleObject59.bin"/><Relationship Id="rId3" Type="http://schemas.openxmlformats.org/officeDocument/2006/relationships/oleObject" Target="../embeddings/oleObject1.bin"/><Relationship Id="rId25" Type="http://schemas.openxmlformats.org/officeDocument/2006/relationships/oleObject" Target="../embeddings/oleObject12.bin"/><Relationship Id="rId46" Type="http://schemas.openxmlformats.org/officeDocument/2006/relationships/image" Target="../media/image21.wmf"/><Relationship Id="rId67" Type="http://schemas.openxmlformats.org/officeDocument/2006/relationships/image" Target="../media/image30.wmf"/><Relationship Id="rId20" Type="http://schemas.openxmlformats.org/officeDocument/2006/relationships/image" Target="../media/image9.wmf"/><Relationship Id="rId41" Type="http://schemas.openxmlformats.org/officeDocument/2006/relationships/oleObject" Target="../embeddings/oleObject21.bin"/><Relationship Id="rId62" Type="http://schemas.openxmlformats.org/officeDocument/2006/relationships/oleObject" Target="../embeddings/oleObject33.bin"/><Relationship Id="rId83" Type="http://schemas.openxmlformats.org/officeDocument/2006/relationships/image" Target="../media/image34.wmf"/><Relationship Id="rId88" Type="http://schemas.openxmlformats.org/officeDocument/2006/relationships/oleObject" Target="../embeddings/oleObject51.bin"/><Relationship Id="rId111" Type="http://schemas.openxmlformats.org/officeDocument/2006/relationships/image" Target="../media/image43.w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wmf"/><Relationship Id="rId21" Type="http://schemas.openxmlformats.org/officeDocument/2006/relationships/oleObject" Target="../embeddings/oleObject79.bin"/><Relationship Id="rId42" Type="http://schemas.openxmlformats.org/officeDocument/2006/relationships/image" Target="../media/image35.wmf"/><Relationship Id="rId47" Type="http://schemas.openxmlformats.org/officeDocument/2006/relationships/oleObject" Target="../embeddings/oleObject95.bin"/><Relationship Id="rId63" Type="http://schemas.openxmlformats.org/officeDocument/2006/relationships/oleObject" Target="../embeddings/oleObject108.bin"/><Relationship Id="rId68" Type="http://schemas.openxmlformats.org/officeDocument/2006/relationships/oleObject" Target="../embeddings/oleObject111.bin"/><Relationship Id="rId84" Type="http://schemas.openxmlformats.org/officeDocument/2006/relationships/oleObject" Target="../embeddings/oleObject119.bin"/><Relationship Id="rId89" Type="http://schemas.openxmlformats.org/officeDocument/2006/relationships/oleObject" Target="../embeddings/oleObject124.bin"/><Relationship Id="rId16" Type="http://schemas.openxmlformats.org/officeDocument/2006/relationships/image" Target="../media/image39.wmf"/><Relationship Id="rId11" Type="http://schemas.openxmlformats.org/officeDocument/2006/relationships/oleObject" Target="../embeddings/oleObject72.bin"/><Relationship Id="rId32" Type="http://schemas.openxmlformats.org/officeDocument/2006/relationships/image" Target="../media/image32.wmf"/><Relationship Id="rId37" Type="http://schemas.openxmlformats.org/officeDocument/2006/relationships/oleObject" Target="../embeddings/oleObject88.bin"/><Relationship Id="rId53" Type="http://schemas.openxmlformats.org/officeDocument/2006/relationships/oleObject" Target="../embeddings/oleObject99.bin"/><Relationship Id="rId58" Type="http://schemas.openxmlformats.org/officeDocument/2006/relationships/oleObject" Target="../embeddings/oleObject103.bin"/><Relationship Id="rId74" Type="http://schemas.openxmlformats.org/officeDocument/2006/relationships/oleObject" Target="../embeddings/oleObject114.bin"/><Relationship Id="rId79" Type="http://schemas.openxmlformats.org/officeDocument/2006/relationships/image" Target="../media/image46.wmf"/><Relationship Id="rId5" Type="http://schemas.openxmlformats.org/officeDocument/2006/relationships/oleObject" Target="../embeddings/oleObject69.bin"/><Relationship Id="rId90" Type="http://schemas.openxmlformats.org/officeDocument/2006/relationships/image" Target="../media/image49.wmf"/><Relationship Id="rId22" Type="http://schemas.openxmlformats.org/officeDocument/2006/relationships/image" Target="../media/image27.wmf"/><Relationship Id="rId27" Type="http://schemas.openxmlformats.org/officeDocument/2006/relationships/oleObject" Target="../embeddings/oleObject82.bin"/><Relationship Id="rId43" Type="http://schemas.openxmlformats.org/officeDocument/2006/relationships/oleObject" Target="../embeddings/oleObject92.bin"/><Relationship Id="rId48" Type="http://schemas.openxmlformats.org/officeDocument/2006/relationships/oleObject" Target="../embeddings/oleObject96.bin"/><Relationship Id="rId64" Type="http://schemas.openxmlformats.org/officeDocument/2006/relationships/oleObject" Target="../embeddings/oleObject109.bin"/><Relationship Id="rId69" Type="http://schemas.openxmlformats.org/officeDocument/2006/relationships/image" Target="../media/image8.wmf"/><Relationship Id="rId8" Type="http://schemas.openxmlformats.org/officeDocument/2006/relationships/image" Target="../media/image33.wmf"/><Relationship Id="rId51" Type="http://schemas.openxmlformats.org/officeDocument/2006/relationships/oleObject" Target="../embeddings/oleObject98.bin"/><Relationship Id="rId72" Type="http://schemas.openxmlformats.org/officeDocument/2006/relationships/oleObject" Target="../embeddings/oleObject113.bin"/><Relationship Id="rId80" Type="http://schemas.openxmlformats.org/officeDocument/2006/relationships/oleObject" Target="../embeddings/oleObject117.bin"/><Relationship Id="rId85" Type="http://schemas.openxmlformats.org/officeDocument/2006/relationships/oleObject" Target="../embeddings/oleObject120.bin"/><Relationship Id="rId93" Type="http://schemas.openxmlformats.org/officeDocument/2006/relationships/oleObject" Target="../embeddings/oleObject126.bin"/><Relationship Id="rId3" Type="http://schemas.openxmlformats.org/officeDocument/2006/relationships/oleObject" Target="../embeddings/oleObject6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81.bin"/><Relationship Id="rId33" Type="http://schemas.openxmlformats.org/officeDocument/2006/relationships/oleObject" Target="../embeddings/oleObject85.bin"/><Relationship Id="rId38" Type="http://schemas.openxmlformats.org/officeDocument/2006/relationships/oleObject" Target="../embeddings/oleObject89.bin"/><Relationship Id="rId46" Type="http://schemas.openxmlformats.org/officeDocument/2006/relationships/oleObject" Target="../embeddings/oleObject94.bin"/><Relationship Id="rId59" Type="http://schemas.openxmlformats.org/officeDocument/2006/relationships/oleObject" Target="../embeddings/oleObject104.bin"/><Relationship Id="rId67" Type="http://schemas.openxmlformats.org/officeDocument/2006/relationships/image" Target="../media/image43.wmf"/><Relationship Id="rId20" Type="http://schemas.openxmlformats.org/officeDocument/2006/relationships/oleObject" Target="../embeddings/oleObject78.bin"/><Relationship Id="rId41" Type="http://schemas.openxmlformats.org/officeDocument/2006/relationships/oleObject" Target="../embeddings/oleObject91.bin"/><Relationship Id="rId54" Type="http://schemas.openxmlformats.org/officeDocument/2006/relationships/oleObject" Target="../embeddings/oleObject100.bin"/><Relationship Id="rId62" Type="http://schemas.openxmlformats.org/officeDocument/2006/relationships/oleObject" Target="../embeddings/oleObject107.bin"/><Relationship Id="rId70" Type="http://schemas.openxmlformats.org/officeDocument/2006/relationships/oleObject" Target="../embeddings/oleObject112.bin"/><Relationship Id="rId75" Type="http://schemas.openxmlformats.org/officeDocument/2006/relationships/image" Target="../media/image44.wmf"/><Relationship Id="rId83" Type="http://schemas.openxmlformats.org/officeDocument/2006/relationships/image" Target="../media/image48.wmf"/><Relationship Id="rId88" Type="http://schemas.openxmlformats.org/officeDocument/2006/relationships/oleObject" Target="../embeddings/oleObject123.bin"/><Relationship Id="rId91" Type="http://schemas.openxmlformats.org/officeDocument/2006/relationships/oleObject" Target="../embeddings/oleObject12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80.bin"/><Relationship Id="rId28" Type="http://schemas.openxmlformats.org/officeDocument/2006/relationships/image" Target="../media/image30.wmf"/><Relationship Id="rId36" Type="http://schemas.openxmlformats.org/officeDocument/2006/relationships/oleObject" Target="../embeddings/oleObject87.bin"/><Relationship Id="rId49" Type="http://schemas.openxmlformats.org/officeDocument/2006/relationships/image" Target="../media/image36.wmf"/><Relationship Id="rId57" Type="http://schemas.openxmlformats.org/officeDocument/2006/relationships/oleObject" Target="../embeddings/oleObject102.bin"/><Relationship Id="rId10" Type="http://schemas.openxmlformats.org/officeDocument/2006/relationships/image" Target="../media/image21.wmf"/><Relationship Id="rId31" Type="http://schemas.openxmlformats.org/officeDocument/2006/relationships/oleObject" Target="../embeddings/oleObject84.bin"/><Relationship Id="rId44" Type="http://schemas.openxmlformats.org/officeDocument/2006/relationships/image" Target="../media/image41.wmf"/><Relationship Id="rId52" Type="http://schemas.openxmlformats.org/officeDocument/2006/relationships/image" Target="../media/image37.wmf"/><Relationship Id="rId60" Type="http://schemas.openxmlformats.org/officeDocument/2006/relationships/oleObject" Target="../embeddings/oleObject105.bin"/><Relationship Id="rId65" Type="http://schemas.openxmlformats.org/officeDocument/2006/relationships/image" Target="../media/image38.wmf"/><Relationship Id="rId73" Type="http://schemas.openxmlformats.org/officeDocument/2006/relationships/image" Target="../media/image14.wmf"/><Relationship Id="rId78" Type="http://schemas.openxmlformats.org/officeDocument/2006/relationships/oleObject" Target="../embeddings/oleObject116.bin"/><Relationship Id="rId81" Type="http://schemas.openxmlformats.org/officeDocument/2006/relationships/image" Target="../media/image47.wmf"/><Relationship Id="rId86" Type="http://schemas.openxmlformats.org/officeDocument/2006/relationships/oleObject" Target="../embeddings/oleObject121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71.bin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6.bin"/><Relationship Id="rId39" Type="http://schemas.openxmlformats.org/officeDocument/2006/relationships/oleObject" Target="../embeddings/oleObject90.bin"/><Relationship Id="rId34" Type="http://schemas.openxmlformats.org/officeDocument/2006/relationships/image" Target="../media/image40.wmf"/><Relationship Id="rId50" Type="http://schemas.openxmlformats.org/officeDocument/2006/relationships/oleObject" Target="../embeddings/oleObject97.bin"/><Relationship Id="rId55" Type="http://schemas.openxmlformats.org/officeDocument/2006/relationships/image" Target="../media/image42.wmf"/><Relationship Id="rId76" Type="http://schemas.openxmlformats.org/officeDocument/2006/relationships/oleObject" Target="../embeddings/oleObject115.bin"/><Relationship Id="rId7" Type="http://schemas.openxmlformats.org/officeDocument/2006/relationships/oleObject" Target="../embeddings/oleObject70.bin"/><Relationship Id="rId71" Type="http://schemas.openxmlformats.org/officeDocument/2006/relationships/image" Target="../media/image15.wmf"/><Relationship Id="rId92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83.bin"/><Relationship Id="rId24" Type="http://schemas.openxmlformats.org/officeDocument/2006/relationships/image" Target="../media/image28.wmf"/><Relationship Id="rId40" Type="http://schemas.openxmlformats.org/officeDocument/2006/relationships/image" Target="../media/image34.wmf"/><Relationship Id="rId45" Type="http://schemas.openxmlformats.org/officeDocument/2006/relationships/oleObject" Target="../embeddings/oleObject93.bin"/><Relationship Id="rId66" Type="http://schemas.openxmlformats.org/officeDocument/2006/relationships/oleObject" Target="../embeddings/oleObject110.bin"/><Relationship Id="rId87" Type="http://schemas.openxmlformats.org/officeDocument/2006/relationships/oleObject" Target="../embeddings/oleObject122.bin"/><Relationship Id="rId61" Type="http://schemas.openxmlformats.org/officeDocument/2006/relationships/oleObject" Target="../embeddings/oleObject106.bin"/><Relationship Id="rId82" Type="http://schemas.openxmlformats.org/officeDocument/2006/relationships/oleObject" Target="../embeddings/oleObject118.bin"/><Relationship Id="rId19" Type="http://schemas.openxmlformats.org/officeDocument/2006/relationships/oleObject" Target="../embeddings/oleObject77.bin"/><Relationship Id="rId14" Type="http://schemas.openxmlformats.org/officeDocument/2006/relationships/image" Target="../media/image26.wmf"/><Relationship Id="rId30" Type="http://schemas.openxmlformats.org/officeDocument/2006/relationships/image" Target="../media/image31.wmf"/><Relationship Id="rId35" Type="http://schemas.openxmlformats.org/officeDocument/2006/relationships/oleObject" Target="../embeddings/oleObject86.bin"/><Relationship Id="rId56" Type="http://schemas.openxmlformats.org/officeDocument/2006/relationships/oleObject" Target="../embeddings/oleObject101.bin"/><Relationship Id="rId77" Type="http://schemas.openxmlformats.org/officeDocument/2006/relationships/image" Target="../media/image45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oleObject" Target="../embeddings/oleObject136.bin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149.bin"/><Relationship Id="rId21" Type="http://schemas.openxmlformats.org/officeDocument/2006/relationships/oleObject" Target="../embeddings/oleObject138.bin"/><Relationship Id="rId34" Type="http://schemas.openxmlformats.org/officeDocument/2006/relationships/oleObject" Target="../embeddings/oleObject146.bin"/><Relationship Id="rId42" Type="http://schemas.openxmlformats.org/officeDocument/2006/relationships/oleObject" Target="../embeddings/oleObject152.bin"/><Relationship Id="rId47" Type="http://schemas.openxmlformats.org/officeDocument/2006/relationships/oleObject" Target="../embeddings/oleObject155.bin"/><Relationship Id="rId50" Type="http://schemas.openxmlformats.org/officeDocument/2006/relationships/oleObject" Target="../embeddings/oleObject158.bin"/><Relationship Id="rId55" Type="http://schemas.openxmlformats.org/officeDocument/2006/relationships/oleObject" Target="../embeddings/oleObject163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29" Type="http://schemas.openxmlformats.org/officeDocument/2006/relationships/oleObject" Target="../embeddings/oleObject142.bin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29.wmf"/><Relationship Id="rId32" Type="http://schemas.openxmlformats.org/officeDocument/2006/relationships/oleObject" Target="../embeddings/oleObject144.bin"/><Relationship Id="rId37" Type="http://schemas.openxmlformats.org/officeDocument/2006/relationships/oleObject" Target="../embeddings/oleObject148.bin"/><Relationship Id="rId40" Type="http://schemas.openxmlformats.org/officeDocument/2006/relationships/oleObject" Target="../embeddings/oleObject150.bin"/><Relationship Id="rId45" Type="http://schemas.openxmlformats.org/officeDocument/2006/relationships/oleObject" Target="../embeddings/oleObject154.bin"/><Relationship Id="rId53" Type="http://schemas.openxmlformats.org/officeDocument/2006/relationships/oleObject" Target="../embeddings/oleObject161.bin"/><Relationship Id="rId58" Type="http://schemas.openxmlformats.org/officeDocument/2006/relationships/image" Target="../media/image53.png"/><Relationship Id="rId5" Type="http://schemas.openxmlformats.org/officeDocument/2006/relationships/oleObject" Target="../embeddings/oleObject128.bin"/><Relationship Id="rId61" Type="http://schemas.openxmlformats.org/officeDocument/2006/relationships/image" Target="../media/image56.png"/><Relationship Id="rId19" Type="http://schemas.openxmlformats.org/officeDocument/2006/relationships/oleObject" Target="../embeddings/oleObject137.bin"/><Relationship Id="rId14" Type="http://schemas.openxmlformats.org/officeDocument/2006/relationships/image" Target="../media/image26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141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147.bin"/><Relationship Id="rId43" Type="http://schemas.openxmlformats.org/officeDocument/2006/relationships/image" Target="../media/image36.wmf"/><Relationship Id="rId48" Type="http://schemas.openxmlformats.org/officeDocument/2006/relationships/oleObject" Target="../embeddings/oleObject156.bin"/><Relationship Id="rId56" Type="http://schemas.openxmlformats.org/officeDocument/2006/relationships/oleObject" Target="../embeddings/oleObject164.bin"/><Relationship Id="rId8" Type="http://schemas.openxmlformats.org/officeDocument/2006/relationships/image" Target="../media/image33.wmf"/><Relationship Id="rId51" Type="http://schemas.openxmlformats.org/officeDocument/2006/relationships/oleObject" Target="../embeddings/oleObject159.bin"/><Relationship Id="rId3" Type="http://schemas.openxmlformats.org/officeDocument/2006/relationships/oleObject" Target="../embeddings/oleObject127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40.bin"/><Relationship Id="rId33" Type="http://schemas.openxmlformats.org/officeDocument/2006/relationships/oleObject" Target="../embeddings/oleObject145.bin"/><Relationship Id="rId38" Type="http://schemas.openxmlformats.org/officeDocument/2006/relationships/image" Target="../media/image35.wmf"/><Relationship Id="rId46" Type="http://schemas.openxmlformats.org/officeDocument/2006/relationships/image" Target="../media/image37.wmf"/><Relationship Id="rId59" Type="http://schemas.openxmlformats.org/officeDocument/2006/relationships/image" Target="../media/image54.png"/><Relationship Id="rId20" Type="http://schemas.openxmlformats.org/officeDocument/2006/relationships/image" Target="../media/image27.wmf"/><Relationship Id="rId41" Type="http://schemas.openxmlformats.org/officeDocument/2006/relationships/oleObject" Target="../embeddings/oleObject151.bin"/><Relationship Id="rId54" Type="http://schemas.openxmlformats.org/officeDocument/2006/relationships/oleObject" Target="../embeddings/oleObject162.bin"/><Relationship Id="rId62" Type="http://schemas.openxmlformats.org/officeDocument/2006/relationships/image" Target="../media/image57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9.bin"/><Relationship Id="rId28" Type="http://schemas.openxmlformats.org/officeDocument/2006/relationships/image" Target="../media/image31.wmf"/><Relationship Id="rId36" Type="http://schemas.openxmlformats.org/officeDocument/2006/relationships/image" Target="../media/image34.wmf"/><Relationship Id="rId49" Type="http://schemas.openxmlformats.org/officeDocument/2006/relationships/oleObject" Target="../embeddings/oleObject157.bin"/><Relationship Id="rId57" Type="http://schemas.openxmlformats.org/officeDocument/2006/relationships/image" Target="../media/image38.wmf"/><Relationship Id="rId10" Type="http://schemas.openxmlformats.org/officeDocument/2006/relationships/image" Target="../media/image21.wmf"/><Relationship Id="rId31" Type="http://schemas.openxmlformats.org/officeDocument/2006/relationships/oleObject" Target="../embeddings/oleObject143.bin"/><Relationship Id="rId44" Type="http://schemas.openxmlformats.org/officeDocument/2006/relationships/oleObject" Target="../embeddings/oleObject153.bin"/><Relationship Id="rId52" Type="http://schemas.openxmlformats.org/officeDocument/2006/relationships/oleObject" Target="../embeddings/oleObject160.bin"/><Relationship Id="rId60" Type="http://schemas.openxmlformats.org/officeDocument/2006/relationships/image" Target="../media/image55.png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3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0.bin"/><Relationship Id="rId18" Type="http://schemas.openxmlformats.org/officeDocument/2006/relationships/oleObject" Target="../embeddings/oleObject174.bin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187.bin"/><Relationship Id="rId21" Type="http://schemas.openxmlformats.org/officeDocument/2006/relationships/oleObject" Target="../embeddings/oleObject176.bin"/><Relationship Id="rId34" Type="http://schemas.openxmlformats.org/officeDocument/2006/relationships/oleObject" Target="../embeddings/oleObject184.bin"/><Relationship Id="rId42" Type="http://schemas.openxmlformats.org/officeDocument/2006/relationships/oleObject" Target="../embeddings/oleObject190.bin"/><Relationship Id="rId47" Type="http://schemas.openxmlformats.org/officeDocument/2006/relationships/oleObject" Target="../embeddings/oleObject193.bin"/><Relationship Id="rId50" Type="http://schemas.openxmlformats.org/officeDocument/2006/relationships/oleObject" Target="../embeddings/oleObject196.bin"/><Relationship Id="rId55" Type="http://schemas.openxmlformats.org/officeDocument/2006/relationships/oleObject" Target="../embeddings/oleObject201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2.bin"/><Relationship Id="rId29" Type="http://schemas.openxmlformats.org/officeDocument/2006/relationships/oleObject" Target="../embeddings/oleObject180.bin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29.wmf"/><Relationship Id="rId32" Type="http://schemas.openxmlformats.org/officeDocument/2006/relationships/oleObject" Target="../embeddings/oleObject182.bin"/><Relationship Id="rId37" Type="http://schemas.openxmlformats.org/officeDocument/2006/relationships/oleObject" Target="../embeddings/oleObject186.bin"/><Relationship Id="rId40" Type="http://schemas.openxmlformats.org/officeDocument/2006/relationships/oleObject" Target="../embeddings/oleObject188.bin"/><Relationship Id="rId45" Type="http://schemas.openxmlformats.org/officeDocument/2006/relationships/oleObject" Target="../embeddings/oleObject192.bin"/><Relationship Id="rId53" Type="http://schemas.openxmlformats.org/officeDocument/2006/relationships/oleObject" Target="../embeddings/oleObject199.bin"/><Relationship Id="rId58" Type="http://schemas.openxmlformats.org/officeDocument/2006/relationships/image" Target="../media/image58.png"/><Relationship Id="rId5" Type="http://schemas.openxmlformats.org/officeDocument/2006/relationships/oleObject" Target="../embeddings/oleObject166.bin"/><Relationship Id="rId61" Type="http://schemas.openxmlformats.org/officeDocument/2006/relationships/image" Target="../media/image61.png"/><Relationship Id="rId19" Type="http://schemas.openxmlformats.org/officeDocument/2006/relationships/oleObject" Target="../embeddings/oleObject175.bin"/><Relationship Id="rId14" Type="http://schemas.openxmlformats.org/officeDocument/2006/relationships/image" Target="../media/image26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185.bin"/><Relationship Id="rId43" Type="http://schemas.openxmlformats.org/officeDocument/2006/relationships/image" Target="../media/image36.wmf"/><Relationship Id="rId48" Type="http://schemas.openxmlformats.org/officeDocument/2006/relationships/oleObject" Target="../embeddings/oleObject194.bin"/><Relationship Id="rId56" Type="http://schemas.openxmlformats.org/officeDocument/2006/relationships/oleObject" Target="../embeddings/oleObject202.bin"/><Relationship Id="rId8" Type="http://schemas.openxmlformats.org/officeDocument/2006/relationships/image" Target="../media/image33.wmf"/><Relationship Id="rId51" Type="http://schemas.openxmlformats.org/officeDocument/2006/relationships/oleObject" Target="../embeddings/oleObject197.bin"/><Relationship Id="rId3" Type="http://schemas.openxmlformats.org/officeDocument/2006/relationships/oleObject" Target="../embeddings/oleObject165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8.bin"/><Relationship Id="rId33" Type="http://schemas.openxmlformats.org/officeDocument/2006/relationships/oleObject" Target="../embeddings/oleObject183.bin"/><Relationship Id="rId38" Type="http://schemas.openxmlformats.org/officeDocument/2006/relationships/image" Target="../media/image35.wmf"/><Relationship Id="rId46" Type="http://schemas.openxmlformats.org/officeDocument/2006/relationships/image" Target="../media/image37.wmf"/><Relationship Id="rId59" Type="http://schemas.openxmlformats.org/officeDocument/2006/relationships/image" Target="../media/image59.png"/><Relationship Id="rId20" Type="http://schemas.openxmlformats.org/officeDocument/2006/relationships/image" Target="../media/image27.wmf"/><Relationship Id="rId41" Type="http://schemas.openxmlformats.org/officeDocument/2006/relationships/oleObject" Target="../embeddings/oleObject189.bin"/><Relationship Id="rId54" Type="http://schemas.openxmlformats.org/officeDocument/2006/relationships/oleObject" Target="../embeddings/oleObject200.bin"/><Relationship Id="rId62" Type="http://schemas.openxmlformats.org/officeDocument/2006/relationships/image" Target="../media/image62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31.wmf"/><Relationship Id="rId36" Type="http://schemas.openxmlformats.org/officeDocument/2006/relationships/image" Target="../media/image34.wmf"/><Relationship Id="rId49" Type="http://schemas.openxmlformats.org/officeDocument/2006/relationships/oleObject" Target="../embeddings/oleObject195.bin"/><Relationship Id="rId57" Type="http://schemas.openxmlformats.org/officeDocument/2006/relationships/image" Target="../media/image38.wmf"/><Relationship Id="rId10" Type="http://schemas.openxmlformats.org/officeDocument/2006/relationships/image" Target="../media/image21.wmf"/><Relationship Id="rId31" Type="http://schemas.openxmlformats.org/officeDocument/2006/relationships/oleObject" Target="../embeddings/oleObject181.bin"/><Relationship Id="rId44" Type="http://schemas.openxmlformats.org/officeDocument/2006/relationships/oleObject" Target="../embeddings/oleObject191.bin"/><Relationship Id="rId52" Type="http://schemas.openxmlformats.org/officeDocument/2006/relationships/oleObject" Target="../embeddings/oleObject198.bin"/><Relationship Id="rId60" Type="http://schemas.openxmlformats.org/officeDocument/2006/relationships/image" Target="../media/image60.png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68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8.bin"/><Relationship Id="rId18" Type="http://schemas.openxmlformats.org/officeDocument/2006/relationships/oleObject" Target="../embeddings/oleObject212.bin"/><Relationship Id="rId26" Type="http://schemas.openxmlformats.org/officeDocument/2006/relationships/image" Target="../media/image30.wmf"/><Relationship Id="rId39" Type="http://schemas.openxmlformats.org/officeDocument/2006/relationships/oleObject" Target="../embeddings/oleObject225.bin"/><Relationship Id="rId21" Type="http://schemas.openxmlformats.org/officeDocument/2006/relationships/oleObject" Target="../embeddings/oleObject214.bin"/><Relationship Id="rId34" Type="http://schemas.openxmlformats.org/officeDocument/2006/relationships/oleObject" Target="../embeddings/oleObject222.bin"/><Relationship Id="rId42" Type="http://schemas.openxmlformats.org/officeDocument/2006/relationships/oleObject" Target="../embeddings/oleObject228.bin"/><Relationship Id="rId47" Type="http://schemas.openxmlformats.org/officeDocument/2006/relationships/oleObject" Target="../embeddings/oleObject231.bin"/><Relationship Id="rId50" Type="http://schemas.openxmlformats.org/officeDocument/2006/relationships/oleObject" Target="../embeddings/oleObject234.bin"/><Relationship Id="rId55" Type="http://schemas.openxmlformats.org/officeDocument/2006/relationships/oleObject" Target="../embeddings/oleObject239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0.bin"/><Relationship Id="rId29" Type="http://schemas.openxmlformats.org/officeDocument/2006/relationships/oleObject" Target="../embeddings/oleObject218.bin"/><Relationship Id="rId11" Type="http://schemas.openxmlformats.org/officeDocument/2006/relationships/oleObject" Target="../embeddings/oleObject207.bin"/><Relationship Id="rId24" Type="http://schemas.openxmlformats.org/officeDocument/2006/relationships/image" Target="../media/image29.wmf"/><Relationship Id="rId32" Type="http://schemas.openxmlformats.org/officeDocument/2006/relationships/oleObject" Target="../embeddings/oleObject220.bin"/><Relationship Id="rId37" Type="http://schemas.openxmlformats.org/officeDocument/2006/relationships/oleObject" Target="../embeddings/oleObject224.bin"/><Relationship Id="rId40" Type="http://schemas.openxmlformats.org/officeDocument/2006/relationships/oleObject" Target="../embeddings/oleObject226.bin"/><Relationship Id="rId45" Type="http://schemas.openxmlformats.org/officeDocument/2006/relationships/oleObject" Target="../embeddings/oleObject230.bin"/><Relationship Id="rId53" Type="http://schemas.openxmlformats.org/officeDocument/2006/relationships/oleObject" Target="../embeddings/oleObject237.bin"/><Relationship Id="rId58" Type="http://schemas.openxmlformats.org/officeDocument/2006/relationships/image" Target="../media/image58.png"/><Relationship Id="rId5" Type="http://schemas.openxmlformats.org/officeDocument/2006/relationships/oleObject" Target="../embeddings/oleObject204.bin"/><Relationship Id="rId61" Type="http://schemas.openxmlformats.org/officeDocument/2006/relationships/image" Target="../media/image61.png"/><Relationship Id="rId19" Type="http://schemas.openxmlformats.org/officeDocument/2006/relationships/oleObject" Target="../embeddings/oleObject213.bin"/><Relationship Id="rId14" Type="http://schemas.openxmlformats.org/officeDocument/2006/relationships/image" Target="../media/image26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32.wmf"/><Relationship Id="rId35" Type="http://schemas.openxmlformats.org/officeDocument/2006/relationships/oleObject" Target="../embeddings/oleObject223.bin"/><Relationship Id="rId43" Type="http://schemas.openxmlformats.org/officeDocument/2006/relationships/image" Target="../media/image36.wmf"/><Relationship Id="rId48" Type="http://schemas.openxmlformats.org/officeDocument/2006/relationships/oleObject" Target="../embeddings/oleObject232.bin"/><Relationship Id="rId56" Type="http://schemas.openxmlformats.org/officeDocument/2006/relationships/oleObject" Target="../embeddings/oleObject240.bin"/><Relationship Id="rId8" Type="http://schemas.openxmlformats.org/officeDocument/2006/relationships/image" Target="../media/image33.wmf"/><Relationship Id="rId51" Type="http://schemas.openxmlformats.org/officeDocument/2006/relationships/oleObject" Target="../embeddings/oleObject235.bin"/><Relationship Id="rId3" Type="http://schemas.openxmlformats.org/officeDocument/2006/relationships/oleObject" Target="../embeddings/oleObject203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11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1.bin"/><Relationship Id="rId38" Type="http://schemas.openxmlformats.org/officeDocument/2006/relationships/image" Target="../media/image35.wmf"/><Relationship Id="rId46" Type="http://schemas.openxmlformats.org/officeDocument/2006/relationships/image" Target="../media/image37.wmf"/><Relationship Id="rId59" Type="http://schemas.openxmlformats.org/officeDocument/2006/relationships/image" Target="../media/image59.png"/><Relationship Id="rId20" Type="http://schemas.openxmlformats.org/officeDocument/2006/relationships/image" Target="../media/image27.wmf"/><Relationship Id="rId41" Type="http://schemas.openxmlformats.org/officeDocument/2006/relationships/oleObject" Target="../embeddings/oleObject227.bin"/><Relationship Id="rId54" Type="http://schemas.openxmlformats.org/officeDocument/2006/relationships/oleObject" Target="../embeddings/oleObject238.bin"/><Relationship Id="rId62" Type="http://schemas.openxmlformats.org/officeDocument/2006/relationships/image" Target="../media/image62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5" Type="http://schemas.openxmlformats.org/officeDocument/2006/relationships/oleObject" Target="../embeddings/oleObject209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31.wmf"/><Relationship Id="rId36" Type="http://schemas.openxmlformats.org/officeDocument/2006/relationships/image" Target="../media/image34.wmf"/><Relationship Id="rId49" Type="http://schemas.openxmlformats.org/officeDocument/2006/relationships/oleObject" Target="../embeddings/oleObject233.bin"/><Relationship Id="rId57" Type="http://schemas.openxmlformats.org/officeDocument/2006/relationships/image" Target="../media/image38.wmf"/><Relationship Id="rId10" Type="http://schemas.openxmlformats.org/officeDocument/2006/relationships/image" Target="../media/image21.wmf"/><Relationship Id="rId31" Type="http://schemas.openxmlformats.org/officeDocument/2006/relationships/oleObject" Target="../embeddings/oleObject219.bin"/><Relationship Id="rId44" Type="http://schemas.openxmlformats.org/officeDocument/2006/relationships/oleObject" Target="../embeddings/oleObject229.bin"/><Relationship Id="rId52" Type="http://schemas.openxmlformats.org/officeDocument/2006/relationships/oleObject" Target="../embeddings/oleObject236.bin"/><Relationship Id="rId60" Type="http://schemas.openxmlformats.org/officeDocument/2006/relationships/image" Target="../media/image60.png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image" Target="../media/image46.png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48.bin"/><Relationship Id="rId4" Type="http://schemas.openxmlformats.org/officeDocument/2006/relationships/image" Target="../media/image47.png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1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2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7694" y="3898184"/>
                <a:ext cx="3240759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4" y="3898184"/>
                <a:ext cx="3240759" cy="8798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2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978298" y="1957682"/>
            <a:ext cx="6631639" cy="2644163"/>
            <a:chOff x="2404857" y="404664"/>
            <a:chExt cx="6631639" cy="2644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153475" y="1128073"/>
                  <a:ext cx="5883021" cy="795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Δ</m:t>
                        </m:r>
                        <m:d>
                          <m:d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=2</m:t>
                        </m:r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  <a:ea typeface="Cambria Math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𝐧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 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75" y="1128073"/>
                  <a:ext cx="5883021" cy="79585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2404857" y="469576"/>
              <a:ext cx="2338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Desbrun’s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operator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for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</a:p>
            <a:p>
              <a:pPr algn="ctr"/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triangle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meshes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22027" y="2464052"/>
              <a:ext cx="16856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Mean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curvature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</a:p>
            <a:p>
              <a:pPr algn="ctr"/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normal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79504" y="404664"/>
                  <a:ext cx="2772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Gradient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of </a:t>
                  </a:r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voronoi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</a:t>
                  </a:r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area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/>
                          <a:ea typeface="Cambria Math"/>
                        </a:rPr>
                        <m:t>A</m:t>
                      </m:r>
                    </m:oMath>
                  </a14:m>
                  <a:endParaRPr lang="es-CO" sz="1600" dirty="0">
                    <a:latin typeface="Fira Sans Book" pitchFamily="50" charset="0"/>
                    <a:ea typeface="Fira Sans Book" pitchFamily="50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504" y="404664"/>
                  <a:ext cx="277287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19" t="-3571" b="-23214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4561244" y="2054885"/>
              <a:ext cx="1541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Area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around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vi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 rot="10800000">
              <a:off x="4067944" y="1610155"/>
              <a:ext cx="576064" cy="853897"/>
              <a:chOff x="3347864" y="1305933"/>
              <a:chExt cx="432048" cy="1763025"/>
            </a:xfrm>
          </p:grpSpPr>
          <p:sp>
            <p:nvSpPr>
              <p:cNvPr id="9" name="Left Brace 8"/>
              <p:cNvSpPr/>
              <p:nvPr/>
            </p:nvSpPr>
            <p:spPr>
              <a:xfrm rot="5400000">
                <a:off x="3434008" y="2723054"/>
                <a:ext cx="259760" cy="432048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6" idx="0"/>
                <a:endCxn id="9" idx="1"/>
              </p:cNvCxnSpPr>
              <p:nvPr/>
            </p:nvCxnSpPr>
            <p:spPr>
              <a:xfrm rot="10800000" flipV="1">
                <a:off x="3563888" y="1305933"/>
                <a:ext cx="9568" cy="150326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0800000">
              <a:off x="4953678" y="1694984"/>
              <a:ext cx="378325" cy="287893"/>
              <a:chOff x="4940616" y="1691655"/>
              <a:chExt cx="567488" cy="287893"/>
            </a:xfrm>
          </p:grpSpPr>
          <p:sp>
            <p:nvSpPr>
              <p:cNvPr id="16" name="Left Brace 15"/>
              <p:cNvSpPr/>
              <p:nvPr/>
            </p:nvSpPr>
            <p:spPr>
              <a:xfrm rot="5400000">
                <a:off x="5235857" y="1707301"/>
                <a:ext cx="155448" cy="389046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6" idx="1"/>
              </p:cNvCxnSpPr>
              <p:nvPr/>
            </p:nvCxnSpPr>
            <p:spPr>
              <a:xfrm rot="10800000" flipH="1" flipV="1">
                <a:off x="4940616" y="1691655"/>
                <a:ext cx="372965" cy="13244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889781" y="671210"/>
              <a:ext cx="2952329" cy="428509"/>
              <a:chOff x="3347864" y="2640450"/>
              <a:chExt cx="478756" cy="428509"/>
            </a:xfrm>
          </p:grpSpPr>
          <p:sp>
            <p:nvSpPr>
              <p:cNvPr id="23" name="Left Brace 22"/>
              <p:cNvSpPr/>
              <p:nvPr/>
            </p:nvSpPr>
            <p:spPr>
              <a:xfrm rot="5400000">
                <a:off x="3509518" y="2751858"/>
                <a:ext cx="155447" cy="478756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7" idx="2"/>
                <a:endCxn id="23" idx="1"/>
              </p:cNvCxnSpPr>
              <p:nvPr/>
            </p:nvCxnSpPr>
            <p:spPr>
              <a:xfrm>
                <a:off x="3587241" y="2640450"/>
                <a:ext cx="0" cy="27306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881667" y="573941"/>
              <a:ext cx="1097837" cy="603503"/>
              <a:chOff x="4969325" y="1376045"/>
              <a:chExt cx="1646756" cy="603503"/>
            </a:xfrm>
          </p:grpSpPr>
          <p:sp>
            <p:nvSpPr>
              <p:cNvPr id="41" name="Left Brace 40"/>
              <p:cNvSpPr/>
              <p:nvPr/>
            </p:nvSpPr>
            <p:spPr>
              <a:xfrm rot="5400000">
                <a:off x="5160992" y="1632433"/>
                <a:ext cx="155448" cy="538781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7" idx="1"/>
                <a:endCxn id="41" idx="1"/>
              </p:cNvCxnSpPr>
              <p:nvPr/>
            </p:nvCxnSpPr>
            <p:spPr>
              <a:xfrm flipH="1">
                <a:off x="5238716" y="1376045"/>
                <a:ext cx="1377365" cy="44805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10800000">
              <a:off x="5332003" y="1704142"/>
              <a:ext cx="361096" cy="278735"/>
              <a:chOff x="5263119" y="1691654"/>
              <a:chExt cx="541650" cy="278735"/>
            </a:xfrm>
          </p:grpSpPr>
          <p:sp>
            <p:nvSpPr>
              <p:cNvPr id="49" name="Left Brace 48"/>
              <p:cNvSpPr/>
              <p:nvPr/>
            </p:nvSpPr>
            <p:spPr>
              <a:xfrm rot="5400000">
                <a:off x="5361902" y="1716158"/>
                <a:ext cx="155448" cy="353013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" name="Straight Arrow Connector 49"/>
              <p:cNvCxnSpPr>
                <a:stCxn id="8" idx="0"/>
                <a:endCxn id="49" idx="1"/>
              </p:cNvCxnSpPr>
              <p:nvPr/>
            </p:nvCxnSpPr>
            <p:spPr>
              <a:xfrm rot="10800000" flipV="1">
                <a:off x="5439626" y="1691654"/>
                <a:ext cx="365143" cy="1232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297490" y="1054351"/>
              <a:ext cx="553643" cy="307759"/>
              <a:chOff x="4969325" y="1671789"/>
              <a:chExt cx="830465" cy="307759"/>
            </a:xfrm>
          </p:grpSpPr>
          <p:sp>
            <p:nvSpPr>
              <p:cNvPr id="55" name="Left Brace 54"/>
              <p:cNvSpPr/>
              <p:nvPr/>
            </p:nvSpPr>
            <p:spPr>
              <a:xfrm rot="5400000">
                <a:off x="5306835" y="1486592"/>
                <a:ext cx="155446" cy="830465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6" name="Straight Arrow Connector 55"/>
              <p:cNvCxnSpPr>
                <a:stCxn id="5" idx="2"/>
                <a:endCxn id="55" idx="1"/>
              </p:cNvCxnSpPr>
              <p:nvPr/>
            </p:nvCxnSpPr>
            <p:spPr>
              <a:xfrm>
                <a:off x="5384558" y="1671789"/>
                <a:ext cx="0" cy="15231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66"/>
          <p:cNvGrpSpPr/>
          <p:nvPr/>
        </p:nvGrpSpPr>
        <p:grpSpPr>
          <a:xfrm>
            <a:off x="4139952" y="4077072"/>
            <a:ext cx="3815482" cy="1926829"/>
            <a:chOff x="238886" y="-90613"/>
            <a:chExt cx="3815482" cy="1926829"/>
          </a:xfrm>
        </p:grpSpPr>
        <p:sp>
          <p:nvSpPr>
            <p:cNvPr id="39" name="178 Pentágono regular"/>
            <p:cNvSpPr/>
            <p:nvPr/>
          </p:nvSpPr>
          <p:spPr>
            <a:xfrm rot="2183391">
              <a:off x="618586" y="-22855"/>
              <a:ext cx="1520619" cy="1463345"/>
            </a:xfrm>
            <a:custGeom>
              <a:avLst/>
              <a:gdLst>
                <a:gd name="connsiteX0" fmla="*/ 2 w 1520623"/>
                <a:gd name="connsiteY0" fmla="*/ 558948 h 1463349"/>
                <a:gd name="connsiteX1" fmla="*/ 760312 w 1520623"/>
                <a:gd name="connsiteY1" fmla="*/ 0 h 1463349"/>
                <a:gd name="connsiteX2" fmla="*/ 1520621 w 1520623"/>
                <a:gd name="connsiteY2" fmla="*/ 558948 h 1463349"/>
                <a:gd name="connsiteX3" fmla="*/ 1230209 w 1520623"/>
                <a:gd name="connsiteY3" fmla="*/ 1463345 h 1463349"/>
                <a:gd name="connsiteX4" fmla="*/ 290414 w 1520623"/>
                <a:gd name="connsiteY4" fmla="*/ 1463345 h 1463349"/>
                <a:gd name="connsiteX5" fmla="*/ 2 w 1520623"/>
                <a:gd name="connsiteY5" fmla="*/ 558948 h 1463349"/>
                <a:gd name="connsiteX0" fmla="*/ 0 w 1520619"/>
                <a:gd name="connsiteY0" fmla="*/ 558948 h 1463345"/>
                <a:gd name="connsiteX1" fmla="*/ 760310 w 1520619"/>
                <a:gd name="connsiteY1" fmla="*/ 0 h 1463345"/>
                <a:gd name="connsiteX2" fmla="*/ 1520619 w 1520619"/>
                <a:gd name="connsiteY2" fmla="*/ 558948 h 1463345"/>
                <a:gd name="connsiteX3" fmla="*/ 1275204 w 1520619"/>
                <a:gd name="connsiteY3" fmla="*/ 1436098 h 1463345"/>
                <a:gd name="connsiteX4" fmla="*/ 290412 w 1520619"/>
                <a:gd name="connsiteY4" fmla="*/ 1463345 h 1463345"/>
                <a:gd name="connsiteX5" fmla="*/ 0 w 1520619"/>
                <a:gd name="connsiteY5" fmla="*/ 558948 h 14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0619" h="1463345">
                  <a:moveTo>
                    <a:pt x="0" y="558948"/>
                  </a:moveTo>
                  <a:lnTo>
                    <a:pt x="760310" y="0"/>
                  </a:lnTo>
                  <a:lnTo>
                    <a:pt x="1520619" y="558948"/>
                  </a:lnTo>
                  <a:lnTo>
                    <a:pt x="1275204" y="1436098"/>
                  </a:lnTo>
                  <a:lnTo>
                    <a:pt x="290412" y="1463345"/>
                  </a:lnTo>
                  <a:lnTo>
                    <a:pt x="0" y="55894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345 Forma libre"/>
            <p:cNvSpPr/>
            <p:nvPr/>
          </p:nvSpPr>
          <p:spPr>
            <a:xfrm>
              <a:off x="2787328" y="678656"/>
              <a:ext cx="183356" cy="764382"/>
            </a:xfrm>
            <a:custGeom>
              <a:avLst/>
              <a:gdLst>
                <a:gd name="connsiteX0" fmla="*/ 142875 w 183356"/>
                <a:gd name="connsiteY0" fmla="*/ 0 h 764382"/>
                <a:gd name="connsiteX1" fmla="*/ 142875 w 183356"/>
                <a:gd name="connsiteY1" fmla="*/ 123825 h 764382"/>
                <a:gd name="connsiteX2" fmla="*/ 183356 w 183356"/>
                <a:gd name="connsiteY2" fmla="*/ 123825 h 764382"/>
                <a:gd name="connsiteX3" fmla="*/ 0 w 183356"/>
                <a:gd name="connsiteY3" fmla="*/ 764382 h 764382"/>
                <a:gd name="connsiteX4" fmla="*/ 0 w 183356"/>
                <a:gd name="connsiteY4" fmla="*/ 292894 h 764382"/>
                <a:gd name="connsiteX5" fmla="*/ 142875 w 183356"/>
                <a:gd name="connsiteY5" fmla="*/ 0 h 76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56" h="764382">
                  <a:moveTo>
                    <a:pt x="142875" y="0"/>
                  </a:moveTo>
                  <a:lnTo>
                    <a:pt x="142875" y="123825"/>
                  </a:lnTo>
                  <a:lnTo>
                    <a:pt x="183356" y="123825"/>
                  </a:lnTo>
                  <a:lnTo>
                    <a:pt x="0" y="764382"/>
                  </a:lnTo>
                  <a:lnTo>
                    <a:pt x="0" y="29289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343 Forma libre"/>
            <p:cNvSpPr/>
            <p:nvPr/>
          </p:nvSpPr>
          <p:spPr>
            <a:xfrm>
              <a:off x="3339778" y="695325"/>
              <a:ext cx="383381" cy="852488"/>
            </a:xfrm>
            <a:custGeom>
              <a:avLst/>
              <a:gdLst>
                <a:gd name="connsiteX0" fmla="*/ 0 w 383381"/>
                <a:gd name="connsiteY0" fmla="*/ 147638 h 852488"/>
                <a:gd name="connsiteX1" fmla="*/ 95250 w 383381"/>
                <a:gd name="connsiteY1" fmla="*/ 150019 h 852488"/>
                <a:gd name="connsiteX2" fmla="*/ 97631 w 383381"/>
                <a:gd name="connsiteY2" fmla="*/ 0 h 852488"/>
                <a:gd name="connsiteX3" fmla="*/ 383381 w 383381"/>
                <a:gd name="connsiteY3" fmla="*/ 440531 h 852488"/>
                <a:gd name="connsiteX4" fmla="*/ 190500 w 383381"/>
                <a:gd name="connsiteY4" fmla="*/ 852488 h 852488"/>
                <a:gd name="connsiteX5" fmla="*/ 0 w 383381"/>
                <a:gd name="connsiteY5" fmla="*/ 147638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381" h="852488">
                  <a:moveTo>
                    <a:pt x="0" y="147638"/>
                  </a:moveTo>
                  <a:lnTo>
                    <a:pt x="95250" y="150019"/>
                  </a:lnTo>
                  <a:cubicBezTo>
                    <a:pt x="96044" y="100013"/>
                    <a:pt x="96837" y="50006"/>
                    <a:pt x="97631" y="0"/>
                  </a:cubicBezTo>
                  <a:lnTo>
                    <a:pt x="383381" y="440531"/>
                  </a:lnTo>
                  <a:lnTo>
                    <a:pt x="190500" y="852488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342 Forma libre"/>
            <p:cNvSpPr/>
            <p:nvPr/>
          </p:nvSpPr>
          <p:spPr>
            <a:xfrm>
              <a:off x="2784947" y="800100"/>
              <a:ext cx="745331" cy="747713"/>
            </a:xfrm>
            <a:custGeom>
              <a:avLst/>
              <a:gdLst>
                <a:gd name="connsiteX0" fmla="*/ 180975 w 745331"/>
                <a:gd name="connsiteY0" fmla="*/ 0 h 747713"/>
                <a:gd name="connsiteX1" fmla="*/ 371475 w 745331"/>
                <a:gd name="connsiteY1" fmla="*/ 171450 h 747713"/>
                <a:gd name="connsiteX2" fmla="*/ 554831 w 745331"/>
                <a:gd name="connsiteY2" fmla="*/ 47625 h 747713"/>
                <a:gd name="connsiteX3" fmla="*/ 745331 w 745331"/>
                <a:gd name="connsiteY3" fmla="*/ 747713 h 747713"/>
                <a:gd name="connsiteX4" fmla="*/ 0 w 745331"/>
                <a:gd name="connsiteY4" fmla="*/ 640556 h 747713"/>
                <a:gd name="connsiteX5" fmla="*/ 180975 w 745331"/>
                <a:gd name="connsiteY5" fmla="*/ 0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31" h="747713">
                  <a:moveTo>
                    <a:pt x="180975" y="0"/>
                  </a:moveTo>
                  <a:lnTo>
                    <a:pt x="371475" y="171450"/>
                  </a:lnTo>
                  <a:lnTo>
                    <a:pt x="554831" y="47625"/>
                  </a:lnTo>
                  <a:lnTo>
                    <a:pt x="745331" y="747713"/>
                  </a:lnTo>
                  <a:lnTo>
                    <a:pt x="0" y="64055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6" name="339 Forma libre"/>
            <p:cNvSpPr/>
            <p:nvPr/>
          </p:nvSpPr>
          <p:spPr>
            <a:xfrm>
              <a:off x="2930203" y="252413"/>
              <a:ext cx="214312" cy="547687"/>
            </a:xfrm>
            <a:custGeom>
              <a:avLst/>
              <a:gdLst>
                <a:gd name="connsiteX0" fmla="*/ 214312 w 214312"/>
                <a:gd name="connsiteY0" fmla="*/ 0 h 547687"/>
                <a:gd name="connsiteX1" fmla="*/ 35719 w 214312"/>
                <a:gd name="connsiteY1" fmla="*/ 547687 h 547687"/>
                <a:gd name="connsiteX2" fmla="*/ 0 w 214312"/>
                <a:gd name="connsiteY2" fmla="*/ 547687 h 547687"/>
                <a:gd name="connsiteX3" fmla="*/ 0 w 214312"/>
                <a:gd name="connsiteY3" fmla="*/ 426243 h 547687"/>
                <a:gd name="connsiteX4" fmla="*/ 214312 w 214312"/>
                <a:gd name="connsiteY4" fmla="*/ 0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2" h="547687">
                  <a:moveTo>
                    <a:pt x="214312" y="0"/>
                  </a:moveTo>
                  <a:lnTo>
                    <a:pt x="35719" y="547687"/>
                  </a:lnTo>
                  <a:lnTo>
                    <a:pt x="0" y="547687"/>
                  </a:lnTo>
                  <a:lnTo>
                    <a:pt x="0" y="426243"/>
                  </a:lnTo>
                  <a:lnTo>
                    <a:pt x="214312" y="0"/>
                  </a:lnTo>
                  <a:close/>
                </a:path>
              </a:pathLst>
            </a:custGeom>
            <a:solidFill>
              <a:srgbClr val="7BA8D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340 Forma libre"/>
            <p:cNvSpPr/>
            <p:nvPr/>
          </p:nvSpPr>
          <p:spPr>
            <a:xfrm>
              <a:off x="3146897" y="252413"/>
              <a:ext cx="288131" cy="592931"/>
            </a:xfrm>
            <a:custGeom>
              <a:avLst/>
              <a:gdLst>
                <a:gd name="connsiteX0" fmla="*/ 190500 w 288131"/>
                <a:gd name="connsiteY0" fmla="*/ 590550 h 592931"/>
                <a:gd name="connsiteX1" fmla="*/ 288131 w 288131"/>
                <a:gd name="connsiteY1" fmla="*/ 592931 h 592931"/>
                <a:gd name="connsiteX2" fmla="*/ 288131 w 288131"/>
                <a:gd name="connsiteY2" fmla="*/ 442912 h 592931"/>
                <a:gd name="connsiteX3" fmla="*/ 0 w 288131"/>
                <a:gd name="connsiteY3" fmla="*/ 0 h 592931"/>
                <a:gd name="connsiteX4" fmla="*/ 190500 w 288131"/>
                <a:gd name="connsiteY4" fmla="*/ 590550 h 59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31" h="592931">
                  <a:moveTo>
                    <a:pt x="190500" y="590550"/>
                  </a:moveTo>
                  <a:lnTo>
                    <a:pt x="288131" y="592931"/>
                  </a:lnTo>
                  <a:lnTo>
                    <a:pt x="288131" y="442912"/>
                  </a:lnTo>
                  <a:lnTo>
                    <a:pt x="0" y="0"/>
                  </a:lnTo>
                  <a:lnTo>
                    <a:pt x="190500" y="590550"/>
                  </a:lnTo>
                  <a:close/>
                </a:path>
              </a:pathLst>
            </a:custGeom>
            <a:solidFill>
              <a:srgbClr val="7BA8D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338 Forma libre"/>
            <p:cNvSpPr/>
            <p:nvPr/>
          </p:nvSpPr>
          <p:spPr>
            <a:xfrm>
              <a:off x="2968303" y="247650"/>
              <a:ext cx="371475" cy="723900"/>
            </a:xfrm>
            <a:custGeom>
              <a:avLst/>
              <a:gdLst>
                <a:gd name="connsiteX0" fmla="*/ 176212 w 371475"/>
                <a:gd name="connsiteY0" fmla="*/ 0 h 723900"/>
                <a:gd name="connsiteX1" fmla="*/ 0 w 371475"/>
                <a:gd name="connsiteY1" fmla="*/ 554831 h 723900"/>
                <a:gd name="connsiteX2" fmla="*/ 188119 w 371475"/>
                <a:gd name="connsiteY2" fmla="*/ 723900 h 723900"/>
                <a:gd name="connsiteX3" fmla="*/ 371475 w 371475"/>
                <a:gd name="connsiteY3" fmla="*/ 597694 h 723900"/>
                <a:gd name="connsiteX4" fmla="*/ 176212 w 371475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723900">
                  <a:moveTo>
                    <a:pt x="176212" y="0"/>
                  </a:moveTo>
                  <a:lnTo>
                    <a:pt x="0" y="554831"/>
                  </a:lnTo>
                  <a:lnTo>
                    <a:pt x="188119" y="723900"/>
                  </a:lnTo>
                  <a:lnTo>
                    <a:pt x="371475" y="59769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2" name="184 Pentágono regular"/>
            <p:cNvSpPr/>
            <p:nvPr/>
          </p:nvSpPr>
          <p:spPr>
            <a:xfrm rot="8418570">
              <a:off x="943905" y="332417"/>
              <a:ext cx="920362" cy="918203"/>
            </a:xfrm>
            <a:prstGeom prst="pentagon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3" name="179 Conector recto"/>
            <p:cNvCxnSpPr/>
            <p:nvPr/>
          </p:nvCxnSpPr>
          <p:spPr>
            <a:xfrm flipH="1">
              <a:off x="1373229" y="119822"/>
              <a:ext cx="434085" cy="6812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80 Conector recto"/>
            <p:cNvCxnSpPr/>
            <p:nvPr/>
          </p:nvCxnSpPr>
          <p:spPr>
            <a:xfrm flipH="1" flipV="1">
              <a:off x="863655" y="118700"/>
              <a:ext cx="509575" cy="6823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81 Conector recto"/>
            <p:cNvCxnSpPr/>
            <p:nvPr/>
          </p:nvCxnSpPr>
          <p:spPr>
            <a:xfrm flipV="1">
              <a:off x="560879" y="801042"/>
              <a:ext cx="812348" cy="2179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82 Conector recto"/>
            <p:cNvCxnSpPr/>
            <p:nvPr/>
          </p:nvCxnSpPr>
          <p:spPr>
            <a:xfrm flipH="1" flipV="1">
              <a:off x="1373228" y="801045"/>
              <a:ext cx="3" cy="7755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83 Conector recto"/>
            <p:cNvCxnSpPr/>
            <p:nvPr/>
          </p:nvCxnSpPr>
          <p:spPr>
            <a:xfrm flipH="1" flipV="1">
              <a:off x="1373231" y="801043"/>
              <a:ext cx="714520" cy="2198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1" name="200 Objeto"/>
            <p:cNvGraphicFramePr>
              <a:graphicFrameLocks noChangeAspect="1"/>
            </p:cNvGraphicFramePr>
            <p:nvPr>
              <p:extLst/>
            </p:nvPr>
          </p:nvGraphicFramePr>
          <p:xfrm>
            <a:off x="984870" y="396056"/>
            <a:ext cx="285916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2" name="Ecuación" r:id="rId5" imgW="139680" imgH="228600" progId="Equation.3">
                    <p:embed/>
                  </p:oleObj>
                </mc:Choice>
                <mc:Fallback>
                  <p:oleObj name="Ecuación" r:id="rId5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870" y="396056"/>
                          <a:ext cx="285916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201 Objeto"/>
            <p:cNvGraphicFramePr>
              <a:graphicFrameLocks noChangeAspect="1"/>
            </p:cNvGraphicFramePr>
            <p:nvPr>
              <p:extLst/>
            </p:nvPr>
          </p:nvGraphicFramePr>
          <p:xfrm>
            <a:off x="1440088" y="1340820"/>
            <a:ext cx="336870" cy="495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3" name="Ecuación" r:id="rId7" imgW="164880" imgH="241200" progId="Equation.3">
                    <p:embed/>
                  </p:oleObj>
                </mc:Choice>
                <mc:Fallback>
                  <p:oleObj name="Ecuación" r:id="rId7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088" y="1340820"/>
                          <a:ext cx="336870" cy="495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202 Objeto"/>
            <p:cNvGraphicFramePr>
              <a:graphicFrameLocks noChangeAspect="1"/>
            </p:cNvGraphicFramePr>
            <p:nvPr>
              <p:extLst/>
            </p:nvPr>
          </p:nvGraphicFramePr>
          <p:xfrm>
            <a:off x="2096741" y="874594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4" name="Ecuación" r:id="rId9" imgW="253800" imgH="241200" progId="Equation.3">
                    <p:embed/>
                  </p:oleObj>
                </mc:Choice>
                <mc:Fallback>
                  <p:oleObj name="Ecuación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741" y="874594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203 Objeto"/>
            <p:cNvGraphicFramePr>
              <a:graphicFrameLocks noChangeAspect="1"/>
            </p:cNvGraphicFramePr>
            <p:nvPr>
              <p:extLst/>
            </p:nvPr>
          </p:nvGraphicFramePr>
          <p:xfrm>
            <a:off x="238886" y="820658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5" name="Ecuación" r:id="rId11" imgW="253800" imgH="241200" progId="Equation.3">
                    <p:embed/>
                  </p:oleObj>
                </mc:Choice>
                <mc:Fallback>
                  <p:oleObj name="Ecuación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86" y="820658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204 Arco"/>
            <p:cNvSpPr/>
            <p:nvPr/>
          </p:nvSpPr>
          <p:spPr>
            <a:xfrm rot="10800000">
              <a:off x="447294" y="900112"/>
              <a:ext cx="245604" cy="216024"/>
            </a:xfrm>
            <a:prstGeom prst="arc">
              <a:avLst>
                <a:gd name="adj1" fmla="val 10107342"/>
                <a:gd name="adj2" fmla="val 1342970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66" name="205 Objeto"/>
            <p:cNvGraphicFramePr>
              <a:graphicFrameLocks noChangeAspect="1"/>
            </p:cNvGraphicFramePr>
            <p:nvPr>
              <p:extLst/>
            </p:nvPr>
          </p:nvGraphicFramePr>
          <p:xfrm>
            <a:off x="735231" y="936809"/>
            <a:ext cx="177631" cy="226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6" name="Ecuación" r:id="rId13" imgW="190417" imgH="241195" progId="Equation.3">
                    <p:embed/>
                  </p:oleObj>
                </mc:Choice>
                <mc:Fallback>
                  <p:oleObj name="Ecuación" r:id="rId13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231" y="936809"/>
                          <a:ext cx="177631" cy="226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206 Arco"/>
            <p:cNvSpPr/>
            <p:nvPr/>
          </p:nvSpPr>
          <p:spPr>
            <a:xfrm rot="21402030">
              <a:off x="1988440" y="899278"/>
              <a:ext cx="216602" cy="216024"/>
            </a:xfrm>
            <a:prstGeom prst="arc">
              <a:avLst>
                <a:gd name="adj1" fmla="val 8512877"/>
                <a:gd name="adj2" fmla="val 1156463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68" name="207 Objeto"/>
            <p:cNvGraphicFramePr>
              <a:graphicFrameLocks noChangeAspect="1"/>
            </p:cNvGraphicFramePr>
            <p:nvPr>
              <p:extLst/>
            </p:nvPr>
          </p:nvGraphicFramePr>
          <p:xfrm>
            <a:off x="1745894" y="929463"/>
            <a:ext cx="202831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7" name="Ecuación" r:id="rId15" imgW="190440" imgH="241200" progId="Equation.3">
                    <p:embed/>
                  </p:oleObj>
                </mc:Choice>
                <mc:Fallback>
                  <p:oleObj name="Ecuación" r:id="rId1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894" y="929463"/>
                          <a:ext cx="202831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" name="230 Conector recto"/>
            <p:cNvCxnSpPr/>
            <p:nvPr/>
          </p:nvCxnSpPr>
          <p:spPr>
            <a:xfrm>
              <a:off x="3145904" y="252040"/>
              <a:ext cx="144016" cy="64264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240 Conector recto"/>
            <p:cNvCxnSpPr/>
            <p:nvPr/>
          </p:nvCxnSpPr>
          <p:spPr>
            <a:xfrm flipH="1">
              <a:off x="2785864" y="889253"/>
              <a:ext cx="504056" cy="8286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243 Conector recto"/>
            <p:cNvCxnSpPr/>
            <p:nvPr/>
          </p:nvCxnSpPr>
          <p:spPr>
            <a:xfrm>
              <a:off x="3289920" y="893223"/>
              <a:ext cx="432048" cy="24210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346 Objeto"/>
            <p:cNvGraphicFramePr>
              <a:graphicFrameLocks noChangeAspect="1"/>
            </p:cNvGraphicFramePr>
            <p:nvPr>
              <p:extLst/>
            </p:nvPr>
          </p:nvGraphicFramePr>
          <p:xfrm>
            <a:off x="3081472" y="-90613"/>
            <a:ext cx="285913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8" name="Ecuación" r:id="rId17" imgW="139680" imgH="228600" progId="Equation.3">
                    <p:embed/>
                  </p:oleObj>
                </mc:Choice>
                <mc:Fallback>
                  <p:oleObj name="Ecuación" r:id="rId17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472" y="-90613"/>
                          <a:ext cx="285913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347 Objeto"/>
            <p:cNvGraphicFramePr>
              <a:graphicFrameLocks noChangeAspect="1"/>
            </p:cNvGraphicFramePr>
            <p:nvPr>
              <p:extLst/>
            </p:nvPr>
          </p:nvGraphicFramePr>
          <p:xfrm>
            <a:off x="3530278" y="1337125"/>
            <a:ext cx="336872" cy="495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09" name="Ecuación" r:id="rId19" imgW="164880" imgH="241200" progId="Equation.3">
                    <p:embed/>
                  </p:oleObj>
                </mc:Choice>
                <mc:Fallback>
                  <p:oleObj name="Ecuación" r:id="rId19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278" y="1337125"/>
                          <a:ext cx="336872" cy="495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349 Objeto"/>
            <p:cNvGraphicFramePr>
              <a:graphicFrameLocks noChangeAspect="1"/>
            </p:cNvGraphicFramePr>
            <p:nvPr>
              <p:extLst/>
            </p:nvPr>
          </p:nvGraphicFramePr>
          <p:xfrm>
            <a:off x="2547797" y="1298822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0" name="Ecuación" r:id="rId21" imgW="253800" imgH="241200" progId="Equation.3">
                    <p:embed/>
                  </p:oleObj>
                </mc:Choice>
                <mc:Fallback>
                  <p:oleObj name="Ecuación" r:id="rId2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797" y="1298822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351 Objeto"/>
            <p:cNvGraphicFramePr>
              <a:graphicFrameLocks noChangeAspect="1"/>
            </p:cNvGraphicFramePr>
            <p:nvPr>
              <p:extLst/>
            </p:nvPr>
          </p:nvGraphicFramePr>
          <p:xfrm>
            <a:off x="3723159" y="975075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1" name="Ecuación" r:id="rId23" imgW="253800" imgH="241200" progId="Equation.3">
                    <p:embed/>
                  </p:oleObj>
                </mc:Choice>
                <mc:Fallback>
                  <p:oleObj name="Ecuación" r:id="rId2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159" y="975075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352 Arco"/>
            <p:cNvSpPr/>
            <p:nvPr/>
          </p:nvSpPr>
          <p:spPr>
            <a:xfrm rot="21402030">
              <a:off x="3643344" y="1038073"/>
              <a:ext cx="216602" cy="216024"/>
            </a:xfrm>
            <a:prstGeom prst="arc">
              <a:avLst>
                <a:gd name="adj1" fmla="val 7956870"/>
                <a:gd name="adj2" fmla="val 1373131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89" name="353 Objeto"/>
            <p:cNvGraphicFramePr>
              <a:graphicFrameLocks noChangeAspect="1"/>
            </p:cNvGraphicFramePr>
            <p:nvPr>
              <p:extLst/>
            </p:nvPr>
          </p:nvGraphicFramePr>
          <p:xfrm>
            <a:off x="3441056" y="1059140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2" name="Ecuación" r:id="rId25" imgW="190440" imgH="241200" progId="Equation.3">
                    <p:embed/>
                  </p:oleObj>
                </mc:Choice>
                <mc:Fallback>
                  <p:oleObj name="Ecuación" r:id="rId2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056" y="1059140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354 Arco"/>
            <p:cNvSpPr/>
            <p:nvPr/>
          </p:nvSpPr>
          <p:spPr>
            <a:xfrm rot="10800000">
              <a:off x="2663062" y="1332159"/>
              <a:ext cx="245604" cy="216024"/>
            </a:xfrm>
            <a:prstGeom prst="arc">
              <a:avLst>
                <a:gd name="adj1" fmla="val 6414114"/>
                <a:gd name="adj2" fmla="val 1141944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91" name="355 Objeto"/>
            <p:cNvGraphicFramePr>
              <a:graphicFrameLocks noChangeAspect="1"/>
            </p:cNvGraphicFramePr>
            <p:nvPr>
              <p:extLst/>
            </p:nvPr>
          </p:nvGraphicFramePr>
          <p:xfrm>
            <a:off x="2907550" y="1202481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13" name="Ecuación" r:id="rId27" imgW="190417" imgH="241195" progId="Equation.3">
                    <p:embed/>
                  </p:oleObj>
                </mc:Choice>
                <mc:Fallback>
                  <p:oleObj name="Ecuación" r:id="rId27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550" y="1202481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2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56180" y="3953611"/>
            <a:ext cx="6631639" cy="2644163"/>
            <a:chOff x="2404857" y="404664"/>
            <a:chExt cx="6631639" cy="2644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153475" y="1128073"/>
                  <a:ext cx="5883021" cy="795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Δ</m:t>
                        </m:r>
                        <m:d>
                          <m:d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=2</m:t>
                        </m:r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  <a:ea typeface="Cambria Math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𝐧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 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75" y="1128073"/>
                  <a:ext cx="5883021" cy="79585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2404857" y="469576"/>
              <a:ext cx="2338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Desbrun’s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operator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for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</a:p>
            <a:p>
              <a:pPr algn="ctr"/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triangle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meshes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22027" y="2464052"/>
              <a:ext cx="16856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Mean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curvature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</a:p>
            <a:p>
              <a:pPr algn="ctr"/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normal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79504" y="404664"/>
                  <a:ext cx="2772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Gradient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of </a:t>
                  </a:r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voronoi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</a:t>
                  </a:r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area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/>
                          <a:ea typeface="Cambria Math"/>
                        </a:rPr>
                        <m:t>A</m:t>
                      </m:r>
                    </m:oMath>
                  </a14:m>
                  <a:endParaRPr lang="es-CO" sz="1600" dirty="0">
                    <a:latin typeface="Fira Sans Book" pitchFamily="50" charset="0"/>
                    <a:ea typeface="Fira Sans Book" pitchFamily="50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504" y="404664"/>
                  <a:ext cx="277287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99" t="-3636" b="-2545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4561244" y="2054885"/>
              <a:ext cx="1541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Area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around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vi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 rot="10800000">
              <a:off x="4067944" y="1610155"/>
              <a:ext cx="576064" cy="853897"/>
              <a:chOff x="3347864" y="1305933"/>
              <a:chExt cx="432048" cy="1763025"/>
            </a:xfrm>
          </p:grpSpPr>
          <p:sp>
            <p:nvSpPr>
              <p:cNvPr id="9" name="Left Brace 8"/>
              <p:cNvSpPr/>
              <p:nvPr/>
            </p:nvSpPr>
            <p:spPr>
              <a:xfrm rot="5400000">
                <a:off x="3434008" y="2723054"/>
                <a:ext cx="259760" cy="432048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6" idx="0"/>
                <a:endCxn id="9" idx="1"/>
              </p:cNvCxnSpPr>
              <p:nvPr/>
            </p:nvCxnSpPr>
            <p:spPr>
              <a:xfrm rot="10800000" flipV="1">
                <a:off x="3563888" y="1305933"/>
                <a:ext cx="9568" cy="150326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0800000">
              <a:off x="4953678" y="1694984"/>
              <a:ext cx="378325" cy="287893"/>
              <a:chOff x="4940616" y="1691655"/>
              <a:chExt cx="567488" cy="287893"/>
            </a:xfrm>
          </p:grpSpPr>
          <p:sp>
            <p:nvSpPr>
              <p:cNvPr id="16" name="Left Brace 15"/>
              <p:cNvSpPr/>
              <p:nvPr/>
            </p:nvSpPr>
            <p:spPr>
              <a:xfrm rot="5400000">
                <a:off x="5235857" y="1707301"/>
                <a:ext cx="155448" cy="389046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6" idx="1"/>
              </p:cNvCxnSpPr>
              <p:nvPr/>
            </p:nvCxnSpPr>
            <p:spPr>
              <a:xfrm rot="10800000" flipH="1" flipV="1">
                <a:off x="4940616" y="1691655"/>
                <a:ext cx="372965" cy="13244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889781" y="671210"/>
              <a:ext cx="2952329" cy="428509"/>
              <a:chOff x="3347864" y="2640450"/>
              <a:chExt cx="478756" cy="428509"/>
            </a:xfrm>
          </p:grpSpPr>
          <p:sp>
            <p:nvSpPr>
              <p:cNvPr id="23" name="Left Brace 22"/>
              <p:cNvSpPr/>
              <p:nvPr/>
            </p:nvSpPr>
            <p:spPr>
              <a:xfrm rot="5400000">
                <a:off x="3509518" y="2751858"/>
                <a:ext cx="155447" cy="478756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7" idx="2"/>
                <a:endCxn id="23" idx="1"/>
              </p:cNvCxnSpPr>
              <p:nvPr/>
            </p:nvCxnSpPr>
            <p:spPr>
              <a:xfrm>
                <a:off x="3587241" y="2640450"/>
                <a:ext cx="0" cy="27306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881667" y="573941"/>
              <a:ext cx="1097837" cy="603503"/>
              <a:chOff x="4969325" y="1376045"/>
              <a:chExt cx="1646756" cy="603503"/>
            </a:xfrm>
          </p:grpSpPr>
          <p:sp>
            <p:nvSpPr>
              <p:cNvPr id="41" name="Left Brace 40"/>
              <p:cNvSpPr/>
              <p:nvPr/>
            </p:nvSpPr>
            <p:spPr>
              <a:xfrm rot="5400000">
                <a:off x="5160992" y="1632433"/>
                <a:ext cx="155448" cy="538781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7" idx="1"/>
                <a:endCxn id="41" idx="1"/>
              </p:cNvCxnSpPr>
              <p:nvPr/>
            </p:nvCxnSpPr>
            <p:spPr>
              <a:xfrm flipH="1">
                <a:off x="5238716" y="1376045"/>
                <a:ext cx="1377365" cy="44805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10800000">
              <a:off x="5332003" y="1704142"/>
              <a:ext cx="361096" cy="278735"/>
              <a:chOff x="5263119" y="1691654"/>
              <a:chExt cx="541650" cy="278735"/>
            </a:xfrm>
          </p:grpSpPr>
          <p:sp>
            <p:nvSpPr>
              <p:cNvPr id="49" name="Left Brace 48"/>
              <p:cNvSpPr/>
              <p:nvPr/>
            </p:nvSpPr>
            <p:spPr>
              <a:xfrm rot="5400000">
                <a:off x="5361902" y="1716158"/>
                <a:ext cx="155448" cy="353013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" name="Straight Arrow Connector 49"/>
              <p:cNvCxnSpPr>
                <a:stCxn id="8" idx="0"/>
                <a:endCxn id="49" idx="1"/>
              </p:cNvCxnSpPr>
              <p:nvPr/>
            </p:nvCxnSpPr>
            <p:spPr>
              <a:xfrm rot="10800000" flipV="1">
                <a:off x="5439626" y="1691654"/>
                <a:ext cx="365143" cy="1232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297490" y="1054351"/>
              <a:ext cx="553643" cy="307759"/>
              <a:chOff x="4969325" y="1671789"/>
              <a:chExt cx="830465" cy="307759"/>
            </a:xfrm>
          </p:grpSpPr>
          <p:sp>
            <p:nvSpPr>
              <p:cNvPr id="55" name="Left Brace 54"/>
              <p:cNvSpPr/>
              <p:nvPr/>
            </p:nvSpPr>
            <p:spPr>
              <a:xfrm rot="5400000">
                <a:off x="5306835" y="1486592"/>
                <a:ext cx="155446" cy="830465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6" name="Straight Arrow Connector 55"/>
              <p:cNvCxnSpPr>
                <a:stCxn id="5" idx="2"/>
                <a:endCxn id="55" idx="1"/>
              </p:cNvCxnSpPr>
              <p:nvPr/>
            </p:nvCxnSpPr>
            <p:spPr>
              <a:xfrm>
                <a:off x="5384558" y="1671789"/>
                <a:ext cx="0" cy="15231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66"/>
          <p:cNvGrpSpPr/>
          <p:nvPr/>
        </p:nvGrpSpPr>
        <p:grpSpPr>
          <a:xfrm>
            <a:off x="2026942" y="1431747"/>
            <a:ext cx="3815482" cy="1926829"/>
            <a:chOff x="238886" y="-90613"/>
            <a:chExt cx="3815482" cy="1926829"/>
          </a:xfrm>
        </p:grpSpPr>
        <p:sp>
          <p:nvSpPr>
            <p:cNvPr id="39" name="178 Pentágono regular"/>
            <p:cNvSpPr/>
            <p:nvPr/>
          </p:nvSpPr>
          <p:spPr>
            <a:xfrm rot="2183391">
              <a:off x="618586" y="-22855"/>
              <a:ext cx="1520619" cy="1463345"/>
            </a:xfrm>
            <a:custGeom>
              <a:avLst/>
              <a:gdLst>
                <a:gd name="connsiteX0" fmla="*/ 2 w 1520623"/>
                <a:gd name="connsiteY0" fmla="*/ 558948 h 1463349"/>
                <a:gd name="connsiteX1" fmla="*/ 760312 w 1520623"/>
                <a:gd name="connsiteY1" fmla="*/ 0 h 1463349"/>
                <a:gd name="connsiteX2" fmla="*/ 1520621 w 1520623"/>
                <a:gd name="connsiteY2" fmla="*/ 558948 h 1463349"/>
                <a:gd name="connsiteX3" fmla="*/ 1230209 w 1520623"/>
                <a:gd name="connsiteY3" fmla="*/ 1463345 h 1463349"/>
                <a:gd name="connsiteX4" fmla="*/ 290414 w 1520623"/>
                <a:gd name="connsiteY4" fmla="*/ 1463345 h 1463349"/>
                <a:gd name="connsiteX5" fmla="*/ 2 w 1520623"/>
                <a:gd name="connsiteY5" fmla="*/ 558948 h 1463349"/>
                <a:gd name="connsiteX0" fmla="*/ 0 w 1520619"/>
                <a:gd name="connsiteY0" fmla="*/ 558948 h 1463345"/>
                <a:gd name="connsiteX1" fmla="*/ 760310 w 1520619"/>
                <a:gd name="connsiteY1" fmla="*/ 0 h 1463345"/>
                <a:gd name="connsiteX2" fmla="*/ 1520619 w 1520619"/>
                <a:gd name="connsiteY2" fmla="*/ 558948 h 1463345"/>
                <a:gd name="connsiteX3" fmla="*/ 1275204 w 1520619"/>
                <a:gd name="connsiteY3" fmla="*/ 1436098 h 1463345"/>
                <a:gd name="connsiteX4" fmla="*/ 290412 w 1520619"/>
                <a:gd name="connsiteY4" fmla="*/ 1463345 h 1463345"/>
                <a:gd name="connsiteX5" fmla="*/ 0 w 1520619"/>
                <a:gd name="connsiteY5" fmla="*/ 558948 h 14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0619" h="1463345">
                  <a:moveTo>
                    <a:pt x="0" y="558948"/>
                  </a:moveTo>
                  <a:lnTo>
                    <a:pt x="760310" y="0"/>
                  </a:lnTo>
                  <a:lnTo>
                    <a:pt x="1520619" y="558948"/>
                  </a:lnTo>
                  <a:lnTo>
                    <a:pt x="1275204" y="1436098"/>
                  </a:lnTo>
                  <a:lnTo>
                    <a:pt x="290412" y="1463345"/>
                  </a:lnTo>
                  <a:lnTo>
                    <a:pt x="0" y="55894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345 Forma libre"/>
            <p:cNvSpPr/>
            <p:nvPr/>
          </p:nvSpPr>
          <p:spPr>
            <a:xfrm>
              <a:off x="2787328" y="678656"/>
              <a:ext cx="183356" cy="764382"/>
            </a:xfrm>
            <a:custGeom>
              <a:avLst/>
              <a:gdLst>
                <a:gd name="connsiteX0" fmla="*/ 142875 w 183356"/>
                <a:gd name="connsiteY0" fmla="*/ 0 h 764382"/>
                <a:gd name="connsiteX1" fmla="*/ 142875 w 183356"/>
                <a:gd name="connsiteY1" fmla="*/ 123825 h 764382"/>
                <a:gd name="connsiteX2" fmla="*/ 183356 w 183356"/>
                <a:gd name="connsiteY2" fmla="*/ 123825 h 764382"/>
                <a:gd name="connsiteX3" fmla="*/ 0 w 183356"/>
                <a:gd name="connsiteY3" fmla="*/ 764382 h 764382"/>
                <a:gd name="connsiteX4" fmla="*/ 0 w 183356"/>
                <a:gd name="connsiteY4" fmla="*/ 292894 h 764382"/>
                <a:gd name="connsiteX5" fmla="*/ 142875 w 183356"/>
                <a:gd name="connsiteY5" fmla="*/ 0 h 76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56" h="764382">
                  <a:moveTo>
                    <a:pt x="142875" y="0"/>
                  </a:moveTo>
                  <a:lnTo>
                    <a:pt x="142875" y="123825"/>
                  </a:lnTo>
                  <a:lnTo>
                    <a:pt x="183356" y="123825"/>
                  </a:lnTo>
                  <a:lnTo>
                    <a:pt x="0" y="764382"/>
                  </a:lnTo>
                  <a:lnTo>
                    <a:pt x="0" y="29289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343 Forma libre"/>
            <p:cNvSpPr/>
            <p:nvPr/>
          </p:nvSpPr>
          <p:spPr>
            <a:xfrm>
              <a:off x="3339778" y="695325"/>
              <a:ext cx="383381" cy="852488"/>
            </a:xfrm>
            <a:custGeom>
              <a:avLst/>
              <a:gdLst>
                <a:gd name="connsiteX0" fmla="*/ 0 w 383381"/>
                <a:gd name="connsiteY0" fmla="*/ 147638 h 852488"/>
                <a:gd name="connsiteX1" fmla="*/ 95250 w 383381"/>
                <a:gd name="connsiteY1" fmla="*/ 150019 h 852488"/>
                <a:gd name="connsiteX2" fmla="*/ 97631 w 383381"/>
                <a:gd name="connsiteY2" fmla="*/ 0 h 852488"/>
                <a:gd name="connsiteX3" fmla="*/ 383381 w 383381"/>
                <a:gd name="connsiteY3" fmla="*/ 440531 h 852488"/>
                <a:gd name="connsiteX4" fmla="*/ 190500 w 383381"/>
                <a:gd name="connsiteY4" fmla="*/ 852488 h 852488"/>
                <a:gd name="connsiteX5" fmla="*/ 0 w 383381"/>
                <a:gd name="connsiteY5" fmla="*/ 147638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381" h="852488">
                  <a:moveTo>
                    <a:pt x="0" y="147638"/>
                  </a:moveTo>
                  <a:lnTo>
                    <a:pt x="95250" y="150019"/>
                  </a:lnTo>
                  <a:cubicBezTo>
                    <a:pt x="96044" y="100013"/>
                    <a:pt x="96837" y="50006"/>
                    <a:pt x="97631" y="0"/>
                  </a:cubicBezTo>
                  <a:lnTo>
                    <a:pt x="383381" y="440531"/>
                  </a:lnTo>
                  <a:lnTo>
                    <a:pt x="190500" y="852488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342 Forma libre"/>
            <p:cNvSpPr/>
            <p:nvPr/>
          </p:nvSpPr>
          <p:spPr>
            <a:xfrm>
              <a:off x="2784947" y="800100"/>
              <a:ext cx="745331" cy="747713"/>
            </a:xfrm>
            <a:custGeom>
              <a:avLst/>
              <a:gdLst>
                <a:gd name="connsiteX0" fmla="*/ 180975 w 745331"/>
                <a:gd name="connsiteY0" fmla="*/ 0 h 747713"/>
                <a:gd name="connsiteX1" fmla="*/ 371475 w 745331"/>
                <a:gd name="connsiteY1" fmla="*/ 171450 h 747713"/>
                <a:gd name="connsiteX2" fmla="*/ 554831 w 745331"/>
                <a:gd name="connsiteY2" fmla="*/ 47625 h 747713"/>
                <a:gd name="connsiteX3" fmla="*/ 745331 w 745331"/>
                <a:gd name="connsiteY3" fmla="*/ 747713 h 747713"/>
                <a:gd name="connsiteX4" fmla="*/ 0 w 745331"/>
                <a:gd name="connsiteY4" fmla="*/ 640556 h 747713"/>
                <a:gd name="connsiteX5" fmla="*/ 180975 w 745331"/>
                <a:gd name="connsiteY5" fmla="*/ 0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31" h="747713">
                  <a:moveTo>
                    <a:pt x="180975" y="0"/>
                  </a:moveTo>
                  <a:lnTo>
                    <a:pt x="371475" y="171450"/>
                  </a:lnTo>
                  <a:lnTo>
                    <a:pt x="554831" y="47625"/>
                  </a:lnTo>
                  <a:lnTo>
                    <a:pt x="745331" y="747713"/>
                  </a:lnTo>
                  <a:lnTo>
                    <a:pt x="0" y="64055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6" name="339 Forma libre"/>
            <p:cNvSpPr/>
            <p:nvPr/>
          </p:nvSpPr>
          <p:spPr>
            <a:xfrm>
              <a:off x="2930203" y="252413"/>
              <a:ext cx="214312" cy="547687"/>
            </a:xfrm>
            <a:custGeom>
              <a:avLst/>
              <a:gdLst>
                <a:gd name="connsiteX0" fmla="*/ 214312 w 214312"/>
                <a:gd name="connsiteY0" fmla="*/ 0 h 547687"/>
                <a:gd name="connsiteX1" fmla="*/ 35719 w 214312"/>
                <a:gd name="connsiteY1" fmla="*/ 547687 h 547687"/>
                <a:gd name="connsiteX2" fmla="*/ 0 w 214312"/>
                <a:gd name="connsiteY2" fmla="*/ 547687 h 547687"/>
                <a:gd name="connsiteX3" fmla="*/ 0 w 214312"/>
                <a:gd name="connsiteY3" fmla="*/ 426243 h 547687"/>
                <a:gd name="connsiteX4" fmla="*/ 214312 w 214312"/>
                <a:gd name="connsiteY4" fmla="*/ 0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2" h="547687">
                  <a:moveTo>
                    <a:pt x="214312" y="0"/>
                  </a:moveTo>
                  <a:lnTo>
                    <a:pt x="35719" y="547687"/>
                  </a:lnTo>
                  <a:lnTo>
                    <a:pt x="0" y="547687"/>
                  </a:lnTo>
                  <a:lnTo>
                    <a:pt x="0" y="426243"/>
                  </a:lnTo>
                  <a:lnTo>
                    <a:pt x="214312" y="0"/>
                  </a:lnTo>
                  <a:close/>
                </a:path>
              </a:pathLst>
            </a:custGeom>
            <a:solidFill>
              <a:srgbClr val="7BA8D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340 Forma libre"/>
            <p:cNvSpPr/>
            <p:nvPr/>
          </p:nvSpPr>
          <p:spPr>
            <a:xfrm>
              <a:off x="3146897" y="252413"/>
              <a:ext cx="288131" cy="592931"/>
            </a:xfrm>
            <a:custGeom>
              <a:avLst/>
              <a:gdLst>
                <a:gd name="connsiteX0" fmla="*/ 190500 w 288131"/>
                <a:gd name="connsiteY0" fmla="*/ 590550 h 592931"/>
                <a:gd name="connsiteX1" fmla="*/ 288131 w 288131"/>
                <a:gd name="connsiteY1" fmla="*/ 592931 h 592931"/>
                <a:gd name="connsiteX2" fmla="*/ 288131 w 288131"/>
                <a:gd name="connsiteY2" fmla="*/ 442912 h 592931"/>
                <a:gd name="connsiteX3" fmla="*/ 0 w 288131"/>
                <a:gd name="connsiteY3" fmla="*/ 0 h 592931"/>
                <a:gd name="connsiteX4" fmla="*/ 190500 w 288131"/>
                <a:gd name="connsiteY4" fmla="*/ 590550 h 59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31" h="592931">
                  <a:moveTo>
                    <a:pt x="190500" y="590550"/>
                  </a:moveTo>
                  <a:lnTo>
                    <a:pt x="288131" y="592931"/>
                  </a:lnTo>
                  <a:lnTo>
                    <a:pt x="288131" y="442912"/>
                  </a:lnTo>
                  <a:lnTo>
                    <a:pt x="0" y="0"/>
                  </a:lnTo>
                  <a:lnTo>
                    <a:pt x="190500" y="590550"/>
                  </a:lnTo>
                  <a:close/>
                </a:path>
              </a:pathLst>
            </a:custGeom>
            <a:solidFill>
              <a:srgbClr val="7BA8D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338 Forma libre"/>
            <p:cNvSpPr/>
            <p:nvPr/>
          </p:nvSpPr>
          <p:spPr>
            <a:xfrm>
              <a:off x="2968303" y="247650"/>
              <a:ext cx="371475" cy="723900"/>
            </a:xfrm>
            <a:custGeom>
              <a:avLst/>
              <a:gdLst>
                <a:gd name="connsiteX0" fmla="*/ 176212 w 371475"/>
                <a:gd name="connsiteY0" fmla="*/ 0 h 723900"/>
                <a:gd name="connsiteX1" fmla="*/ 0 w 371475"/>
                <a:gd name="connsiteY1" fmla="*/ 554831 h 723900"/>
                <a:gd name="connsiteX2" fmla="*/ 188119 w 371475"/>
                <a:gd name="connsiteY2" fmla="*/ 723900 h 723900"/>
                <a:gd name="connsiteX3" fmla="*/ 371475 w 371475"/>
                <a:gd name="connsiteY3" fmla="*/ 597694 h 723900"/>
                <a:gd name="connsiteX4" fmla="*/ 176212 w 371475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723900">
                  <a:moveTo>
                    <a:pt x="176212" y="0"/>
                  </a:moveTo>
                  <a:lnTo>
                    <a:pt x="0" y="554831"/>
                  </a:lnTo>
                  <a:lnTo>
                    <a:pt x="188119" y="723900"/>
                  </a:lnTo>
                  <a:lnTo>
                    <a:pt x="371475" y="59769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2" name="184 Pentágono regular"/>
            <p:cNvSpPr/>
            <p:nvPr/>
          </p:nvSpPr>
          <p:spPr>
            <a:xfrm rot="8418570">
              <a:off x="943905" y="332417"/>
              <a:ext cx="920362" cy="918203"/>
            </a:xfrm>
            <a:prstGeom prst="pentagon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3" name="179 Conector recto"/>
            <p:cNvCxnSpPr/>
            <p:nvPr/>
          </p:nvCxnSpPr>
          <p:spPr>
            <a:xfrm flipH="1">
              <a:off x="1373229" y="119822"/>
              <a:ext cx="434085" cy="6812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80 Conector recto"/>
            <p:cNvCxnSpPr/>
            <p:nvPr/>
          </p:nvCxnSpPr>
          <p:spPr>
            <a:xfrm flipH="1" flipV="1">
              <a:off x="863655" y="118700"/>
              <a:ext cx="509575" cy="6823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81 Conector recto"/>
            <p:cNvCxnSpPr/>
            <p:nvPr/>
          </p:nvCxnSpPr>
          <p:spPr>
            <a:xfrm flipV="1">
              <a:off x="560879" y="801042"/>
              <a:ext cx="812348" cy="2179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82 Conector recto"/>
            <p:cNvCxnSpPr/>
            <p:nvPr/>
          </p:nvCxnSpPr>
          <p:spPr>
            <a:xfrm flipH="1" flipV="1">
              <a:off x="1373228" y="801045"/>
              <a:ext cx="3" cy="7755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83 Conector recto"/>
            <p:cNvCxnSpPr/>
            <p:nvPr/>
          </p:nvCxnSpPr>
          <p:spPr>
            <a:xfrm flipH="1" flipV="1">
              <a:off x="1373231" y="801043"/>
              <a:ext cx="714520" cy="2198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1" name="200 Objeto"/>
            <p:cNvGraphicFramePr>
              <a:graphicFrameLocks noChangeAspect="1"/>
            </p:cNvGraphicFramePr>
            <p:nvPr>
              <p:extLst/>
            </p:nvPr>
          </p:nvGraphicFramePr>
          <p:xfrm>
            <a:off x="984870" y="396056"/>
            <a:ext cx="285916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2" name="Ecuación" r:id="rId5" imgW="139680" imgH="228600" progId="Equation.3">
                    <p:embed/>
                  </p:oleObj>
                </mc:Choice>
                <mc:Fallback>
                  <p:oleObj name="Ecuación" r:id="rId5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870" y="396056"/>
                          <a:ext cx="285916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201 Objeto"/>
            <p:cNvGraphicFramePr>
              <a:graphicFrameLocks noChangeAspect="1"/>
            </p:cNvGraphicFramePr>
            <p:nvPr>
              <p:extLst/>
            </p:nvPr>
          </p:nvGraphicFramePr>
          <p:xfrm>
            <a:off x="1440088" y="1340820"/>
            <a:ext cx="336870" cy="495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3" name="Ecuación" r:id="rId7" imgW="164880" imgH="241200" progId="Equation.3">
                    <p:embed/>
                  </p:oleObj>
                </mc:Choice>
                <mc:Fallback>
                  <p:oleObj name="Ecuación" r:id="rId7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088" y="1340820"/>
                          <a:ext cx="336870" cy="495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202 Objeto"/>
            <p:cNvGraphicFramePr>
              <a:graphicFrameLocks noChangeAspect="1"/>
            </p:cNvGraphicFramePr>
            <p:nvPr>
              <p:extLst/>
            </p:nvPr>
          </p:nvGraphicFramePr>
          <p:xfrm>
            <a:off x="2096741" y="874594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4" name="Ecuación" r:id="rId9" imgW="253800" imgH="241200" progId="Equation.3">
                    <p:embed/>
                  </p:oleObj>
                </mc:Choice>
                <mc:Fallback>
                  <p:oleObj name="Ecuación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741" y="874594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203 Objeto"/>
            <p:cNvGraphicFramePr>
              <a:graphicFrameLocks noChangeAspect="1"/>
            </p:cNvGraphicFramePr>
            <p:nvPr>
              <p:extLst/>
            </p:nvPr>
          </p:nvGraphicFramePr>
          <p:xfrm>
            <a:off x="238886" y="820658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5" name="Ecuación" r:id="rId11" imgW="253800" imgH="241200" progId="Equation.3">
                    <p:embed/>
                  </p:oleObj>
                </mc:Choice>
                <mc:Fallback>
                  <p:oleObj name="Ecuación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86" y="820658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204 Arco"/>
            <p:cNvSpPr/>
            <p:nvPr/>
          </p:nvSpPr>
          <p:spPr>
            <a:xfrm rot="10800000">
              <a:off x="447294" y="900112"/>
              <a:ext cx="245604" cy="216024"/>
            </a:xfrm>
            <a:prstGeom prst="arc">
              <a:avLst>
                <a:gd name="adj1" fmla="val 10107342"/>
                <a:gd name="adj2" fmla="val 1342970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66" name="205 Objeto"/>
            <p:cNvGraphicFramePr>
              <a:graphicFrameLocks noChangeAspect="1"/>
            </p:cNvGraphicFramePr>
            <p:nvPr>
              <p:extLst/>
            </p:nvPr>
          </p:nvGraphicFramePr>
          <p:xfrm>
            <a:off x="735231" y="936809"/>
            <a:ext cx="177631" cy="226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6" name="Ecuación" r:id="rId13" imgW="190417" imgH="241195" progId="Equation.3">
                    <p:embed/>
                  </p:oleObj>
                </mc:Choice>
                <mc:Fallback>
                  <p:oleObj name="Ecuación" r:id="rId13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231" y="936809"/>
                          <a:ext cx="177631" cy="226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206 Arco"/>
            <p:cNvSpPr/>
            <p:nvPr/>
          </p:nvSpPr>
          <p:spPr>
            <a:xfrm rot="21402030">
              <a:off x="1988440" y="899278"/>
              <a:ext cx="216602" cy="216024"/>
            </a:xfrm>
            <a:prstGeom prst="arc">
              <a:avLst>
                <a:gd name="adj1" fmla="val 8512877"/>
                <a:gd name="adj2" fmla="val 1156463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68" name="207 Objeto"/>
            <p:cNvGraphicFramePr>
              <a:graphicFrameLocks noChangeAspect="1"/>
            </p:cNvGraphicFramePr>
            <p:nvPr>
              <p:extLst/>
            </p:nvPr>
          </p:nvGraphicFramePr>
          <p:xfrm>
            <a:off x="1745894" y="929463"/>
            <a:ext cx="202831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7" name="Ecuación" r:id="rId15" imgW="190440" imgH="241200" progId="Equation.3">
                    <p:embed/>
                  </p:oleObj>
                </mc:Choice>
                <mc:Fallback>
                  <p:oleObj name="Ecuación" r:id="rId1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894" y="929463"/>
                          <a:ext cx="202831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" name="230 Conector recto"/>
            <p:cNvCxnSpPr/>
            <p:nvPr/>
          </p:nvCxnSpPr>
          <p:spPr>
            <a:xfrm>
              <a:off x="3145904" y="252040"/>
              <a:ext cx="144016" cy="64264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240 Conector recto"/>
            <p:cNvCxnSpPr/>
            <p:nvPr/>
          </p:nvCxnSpPr>
          <p:spPr>
            <a:xfrm flipH="1">
              <a:off x="2785864" y="889253"/>
              <a:ext cx="504056" cy="8286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243 Conector recto"/>
            <p:cNvCxnSpPr/>
            <p:nvPr/>
          </p:nvCxnSpPr>
          <p:spPr>
            <a:xfrm>
              <a:off x="3289920" y="893223"/>
              <a:ext cx="432048" cy="24210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346 Objeto"/>
            <p:cNvGraphicFramePr>
              <a:graphicFrameLocks noChangeAspect="1"/>
            </p:cNvGraphicFramePr>
            <p:nvPr>
              <p:extLst/>
            </p:nvPr>
          </p:nvGraphicFramePr>
          <p:xfrm>
            <a:off x="3081472" y="-90613"/>
            <a:ext cx="285913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8" name="Ecuación" r:id="rId17" imgW="139680" imgH="228600" progId="Equation.3">
                    <p:embed/>
                  </p:oleObj>
                </mc:Choice>
                <mc:Fallback>
                  <p:oleObj name="Ecuación" r:id="rId17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472" y="-90613"/>
                          <a:ext cx="285913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347 Objeto"/>
            <p:cNvGraphicFramePr>
              <a:graphicFrameLocks noChangeAspect="1"/>
            </p:cNvGraphicFramePr>
            <p:nvPr>
              <p:extLst/>
            </p:nvPr>
          </p:nvGraphicFramePr>
          <p:xfrm>
            <a:off x="3530278" y="1337125"/>
            <a:ext cx="336872" cy="495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09" name="Ecuación" r:id="rId19" imgW="164880" imgH="241200" progId="Equation.3">
                    <p:embed/>
                  </p:oleObj>
                </mc:Choice>
                <mc:Fallback>
                  <p:oleObj name="Ecuación" r:id="rId19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278" y="1337125"/>
                          <a:ext cx="336872" cy="495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349 Objeto"/>
            <p:cNvGraphicFramePr>
              <a:graphicFrameLocks noChangeAspect="1"/>
            </p:cNvGraphicFramePr>
            <p:nvPr>
              <p:extLst/>
            </p:nvPr>
          </p:nvGraphicFramePr>
          <p:xfrm>
            <a:off x="2547797" y="1298822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0" name="Ecuación" r:id="rId21" imgW="253800" imgH="241200" progId="Equation.3">
                    <p:embed/>
                  </p:oleObj>
                </mc:Choice>
                <mc:Fallback>
                  <p:oleObj name="Ecuación" r:id="rId2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797" y="1298822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351 Objeto"/>
            <p:cNvGraphicFramePr>
              <a:graphicFrameLocks noChangeAspect="1"/>
            </p:cNvGraphicFramePr>
            <p:nvPr>
              <p:extLst/>
            </p:nvPr>
          </p:nvGraphicFramePr>
          <p:xfrm>
            <a:off x="3723159" y="975075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1" name="Ecuación" r:id="rId23" imgW="253800" imgH="241200" progId="Equation.3">
                    <p:embed/>
                  </p:oleObj>
                </mc:Choice>
                <mc:Fallback>
                  <p:oleObj name="Ecuación" r:id="rId2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159" y="975075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352 Arco"/>
            <p:cNvSpPr/>
            <p:nvPr/>
          </p:nvSpPr>
          <p:spPr>
            <a:xfrm rot="21402030">
              <a:off x="3643344" y="1038073"/>
              <a:ext cx="216602" cy="216024"/>
            </a:xfrm>
            <a:prstGeom prst="arc">
              <a:avLst>
                <a:gd name="adj1" fmla="val 7956870"/>
                <a:gd name="adj2" fmla="val 1373131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89" name="353 Objeto"/>
            <p:cNvGraphicFramePr>
              <a:graphicFrameLocks noChangeAspect="1"/>
            </p:cNvGraphicFramePr>
            <p:nvPr>
              <p:extLst/>
            </p:nvPr>
          </p:nvGraphicFramePr>
          <p:xfrm>
            <a:off x="3441056" y="1059140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2" name="Ecuación" r:id="rId25" imgW="190440" imgH="241200" progId="Equation.3">
                    <p:embed/>
                  </p:oleObj>
                </mc:Choice>
                <mc:Fallback>
                  <p:oleObj name="Ecuación" r:id="rId2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056" y="1059140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354 Arco"/>
            <p:cNvSpPr/>
            <p:nvPr/>
          </p:nvSpPr>
          <p:spPr>
            <a:xfrm rot="10800000">
              <a:off x="2663062" y="1332159"/>
              <a:ext cx="245604" cy="216024"/>
            </a:xfrm>
            <a:prstGeom prst="arc">
              <a:avLst>
                <a:gd name="adj1" fmla="val 6414114"/>
                <a:gd name="adj2" fmla="val 1141944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91" name="355 Objeto"/>
            <p:cNvGraphicFramePr>
              <a:graphicFrameLocks noChangeAspect="1"/>
            </p:cNvGraphicFramePr>
            <p:nvPr>
              <p:extLst/>
            </p:nvPr>
          </p:nvGraphicFramePr>
          <p:xfrm>
            <a:off x="2907550" y="1202481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13" name="Ecuación" r:id="rId27" imgW="190417" imgH="241195" progId="Equation.3">
                    <p:embed/>
                  </p:oleObj>
                </mc:Choice>
                <mc:Fallback>
                  <p:oleObj name="Ecuación" r:id="rId27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550" y="1202481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8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907704" y="332656"/>
            <a:ext cx="5613814" cy="4151393"/>
            <a:chOff x="179052" y="260648"/>
            <a:chExt cx="5613814" cy="4151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75395" y="2507453"/>
                  <a:ext cx="14602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CO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Primal </a:t>
                  </a:r>
                </a:p>
                <a:p>
                  <a:pPr algn="ctr"/>
                  <a:r>
                    <a:rPr lang="es-CO" sz="1600" dirty="0" err="1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Triangulation</a:t>
                  </a:r>
                  <a:r>
                    <a:rPr lang="es-CO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</a:t>
                  </a:r>
                </a:p>
                <a:p>
                  <a:pPr algn="ctr"/>
                  <a:r>
                    <a:rPr lang="es-CO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around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s-CO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395" y="2507453"/>
                  <a:ext cx="1460272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67" t="-2190" b="-875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332594" y="2456088"/>
                  <a:ext cx="14602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s-CO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Dual </a:t>
                  </a:r>
                </a:p>
                <a:p>
                  <a:pPr algn="ctr"/>
                  <a:r>
                    <a:rPr lang="es-CO" sz="1600" dirty="0" err="1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Triangulation</a:t>
                  </a:r>
                  <a:r>
                    <a:rPr lang="es-CO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</a:t>
                  </a:r>
                </a:p>
                <a:p>
                  <a:pPr algn="ctr"/>
                  <a:r>
                    <a:rPr lang="es-CO" sz="1600" dirty="0" err="1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around</a:t>
                  </a:r>
                  <a:r>
                    <a:rPr lang="es-CO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s-CO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594" y="2456088"/>
                  <a:ext cx="1460272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92" t="-2206" b="-9559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Group 173"/>
            <p:cNvGrpSpPr/>
            <p:nvPr/>
          </p:nvGrpSpPr>
          <p:grpSpPr>
            <a:xfrm>
              <a:off x="1022653" y="260648"/>
              <a:ext cx="4427785" cy="2246805"/>
              <a:chOff x="72207" y="-108000"/>
              <a:chExt cx="4427785" cy="2246805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72207" y="-108000"/>
                <a:ext cx="4427785" cy="1728192"/>
                <a:chOff x="72207" y="-108000"/>
                <a:chExt cx="4427785" cy="1728192"/>
              </a:xfrm>
            </p:grpSpPr>
            <p:grpSp>
              <p:nvGrpSpPr>
                <p:cNvPr id="118" name="Group 117"/>
                <p:cNvGrpSpPr/>
                <p:nvPr/>
              </p:nvGrpSpPr>
              <p:grpSpPr>
                <a:xfrm>
                  <a:off x="1547594" y="-108000"/>
                  <a:ext cx="1440230" cy="1728192"/>
                  <a:chOff x="2160439" y="-108000"/>
                  <a:chExt cx="1440230" cy="1728192"/>
                </a:xfrm>
              </p:grpSpPr>
              <p:sp>
                <p:nvSpPr>
                  <p:cNvPr id="4" name="1 Forma libre"/>
                  <p:cNvSpPr/>
                  <p:nvPr/>
                </p:nvSpPr>
                <p:spPr>
                  <a:xfrm>
                    <a:off x="2268389" y="244593"/>
                    <a:ext cx="1196622" cy="1268118"/>
                  </a:xfrm>
                  <a:custGeom>
                    <a:avLst/>
                    <a:gdLst>
                      <a:gd name="connsiteX0" fmla="*/ 485422 w 1196622"/>
                      <a:gd name="connsiteY0" fmla="*/ 0 h 1268118"/>
                      <a:gd name="connsiteX1" fmla="*/ 1196622 w 1196622"/>
                      <a:gd name="connsiteY1" fmla="*/ 470370 h 1268118"/>
                      <a:gd name="connsiteX2" fmla="*/ 880534 w 1196622"/>
                      <a:gd name="connsiteY2" fmla="*/ 1268118 h 1268118"/>
                      <a:gd name="connsiteX3" fmla="*/ 0 w 1196622"/>
                      <a:gd name="connsiteY3" fmla="*/ 797748 h 1268118"/>
                      <a:gd name="connsiteX4" fmla="*/ 485422 w 1196622"/>
                      <a:gd name="connsiteY4" fmla="*/ 0 h 126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622" h="1268118">
                        <a:moveTo>
                          <a:pt x="485422" y="0"/>
                        </a:moveTo>
                        <a:lnTo>
                          <a:pt x="1196622" y="470370"/>
                        </a:lnTo>
                        <a:lnTo>
                          <a:pt x="880534" y="1268118"/>
                        </a:lnTo>
                        <a:lnTo>
                          <a:pt x="0" y="797748"/>
                        </a:lnTo>
                        <a:lnTo>
                          <a:pt x="485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cxnSp>
                <p:nvCxnSpPr>
                  <p:cNvPr id="5" name="3 Conector recto"/>
                  <p:cNvCxnSpPr>
                    <a:stCxn id="4" idx="0"/>
                    <a:endCxn id="4" idx="2"/>
                  </p:cNvCxnSpPr>
                  <p:nvPr/>
                </p:nvCxnSpPr>
                <p:spPr>
                  <a:xfrm>
                    <a:off x="2753811" y="244593"/>
                    <a:ext cx="395112" cy="1268118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6" name="7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162249488"/>
                          </p:ext>
                        </p:extLst>
                      </p:nvPr>
                    </p:nvGraphicFramePr>
                    <p:xfrm>
                      <a:off x="2580079" y="746438"/>
                      <a:ext cx="233362" cy="3317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73" name="Ecuación" r:id="rId5" imgW="177480" imgH="253800" progId="Equation.3">
                              <p:embed/>
                            </p:oleObj>
                          </mc:Choice>
                          <mc:Fallback>
                            <p:oleObj name="Ecuación" r:id="rId5" imgW="17748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580079" y="746438"/>
                                    <a:ext cx="233362" cy="3317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6" name="7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162249488"/>
                          </p:ext>
                        </p:extLst>
                      </p:nvPr>
                    </p:nvGraphicFramePr>
                    <p:xfrm>
                      <a:off x="2580079" y="746438"/>
                      <a:ext cx="233362" cy="3317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43" name="Ecuación" r:id="rId7" imgW="177480" imgH="253800" progId="Equation.3">
                              <p:embed/>
                            </p:oleObj>
                          </mc:Choice>
                          <mc:Fallback>
                            <p:oleObj name="Ecuación" r:id="rId7" imgW="17748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8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580079" y="746438"/>
                                    <a:ext cx="233362" cy="3317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7" name="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436651572"/>
                          </p:ext>
                        </p:extLst>
                      </p:nvPr>
                    </p:nvGraphicFramePr>
                    <p:xfrm>
                      <a:off x="3024304" y="616673"/>
                      <a:ext cx="249238" cy="331787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74" name="Ecuación" r:id="rId9" imgW="190440" imgH="253800" progId="Equation.3">
                              <p:embed/>
                            </p:oleObj>
                          </mc:Choice>
                          <mc:Fallback>
                            <p:oleObj name="Ecuación" r:id="rId9" imgW="19044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0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304" y="616673"/>
                                    <a:ext cx="249238" cy="3317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7" name="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436651572"/>
                          </p:ext>
                        </p:extLst>
                      </p:nvPr>
                    </p:nvGraphicFramePr>
                    <p:xfrm>
                      <a:off x="3024304" y="616673"/>
                      <a:ext cx="249238" cy="331787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44" name="Ecuación" r:id="rId11" imgW="190440" imgH="253800" progId="Equation.3">
                              <p:embed/>
                            </p:oleObj>
                          </mc:Choice>
                          <mc:Fallback>
                            <p:oleObj name="Ecuación" r:id="rId11" imgW="19044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024304" y="616673"/>
                                    <a:ext cx="249238" cy="33178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1" name="1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134345618"/>
                          </p:ext>
                        </p:extLst>
                      </p:nvPr>
                    </p:nvGraphicFramePr>
                    <p:xfrm>
                      <a:off x="2668668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75" name="Equation" r:id="rId13" imgW="139680" imgH="228600" progId="Equation.3">
                              <p:embed/>
                            </p:oleObj>
                          </mc:Choice>
                          <mc:Fallback>
                            <p:oleObj name="Equation" r:id="rId13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668668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1" name="1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134345618"/>
                          </p:ext>
                        </p:extLst>
                      </p:nvPr>
                    </p:nvGraphicFramePr>
                    <p:xfrm>
                      <a:off x="2668668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45" name="Equation" r:id="rId15" imgW="139680" imgH="228600" progId="Equation.3">
                              <p:embed/>
                            </p:oleObj>
                          </mc:Choice>
                          <mc:Fallback>
                            <p:oleObj name="Equation" r:id="rId15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668668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3" name="22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767415356"/>
                          </p:ext>
                        </p:extLst>
                      </p:nvPr>
                    </p:nvGraphicFramePr>
                    <p:xfrm>
                      <a:off x="3268881" y="339089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76" name="Ecuación" r:id="rId17" imgW="253800" imgH="241200" progId="Equation.3">
                              <p:embed/>
                            </p:oleObj>
                          </mc:Choice>
                          <mc:Fallback>
                            <p:oleObj name="Ecuación" r:id="rId17" imgW="25380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8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268881" y="339089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3" name="22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767415356"/>
                          </p:ext>
                        </p:extLst>
                      </p:nvPr>
                    </p:nvGraphicFramePr>
                    <p:xfrm>
                      <a:off x="3268881" y="339089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46" name="Ecuación" r:id="rId19" imgW="253800" imgH="241200" progId="Equation.3">
                              <p:embed/>
                            </p:oleObj>
                          </mc:Choice>
                          <mc:Fallback>
                            <p:oleObj name="Ecuación" r:id="rId19" imgW="25380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0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268881" y="339089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4" name="24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722310504"/>
                          </p:ext>
                        </p:extLst>
                      </p:nvPr>
                    </p:nvGraphicFramePr>
                    <p:xfrm>
                      <a:off x="2160439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77" name="Ecuación" r:id="rId21" imgW="164880" imgH="241200" progId="Equation.3">
                              <p:embed/>
                            </p:oleObj>
                          </mc:Choice>
                          <mc:Fallback>
                            <p:oleObj name="Ecuación" r:id="rId21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2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160439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4" name="24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722310504"/>
                          </p:ext>
                        </p:extLst>
                      </p:nvPr>
                    </p:nvGraphicFramePr>
                    <p:xfrm>
                      <a:off x="2160439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47" name="Ecuación" r:id="rId23" imgW="164880" imgH="241200" progId="Equation.3">
                              <p:embed/>
                            </p:oleObj>
                          </mc:Choice>
                          <mc:Fallback>
                            <p:oleObj name="Ecuación" r:id="rId23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160439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6" name="26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159472175"/>
                          </p:ext>
                        </p:extLst>
                      </p:nvPr>
                    </p:nvGraphicFramePr>
                    <p:xfrm>
                      <a:off x="3197994" y="1307454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78" name="Ecuación" r:id="rId25" imgW="164880" imgH="241200" progId="Equation.3">
                              <p:embed/>
                            </p:oleObj>
                          </mc:Choice>
                          <mc:Fallback>
                            <p:oleObj name="Ecuación" r:id="rId25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6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197994" y="1307454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6" name="26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159472175"/>
                          </p:ext>
                        </p:extLst>
                      </p:nvPr>
                    </p:nvGraphicFramePr>
                    <p:xfrm>
                      <a:off x="3197994" y="1307454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48" name="Ecuación" r:id="rId27" imgW="164880" imgH="241200" progId="Equation.3">
                              <p:embed/>
                            </p:oleObj>
                          </mc:Choice>
                          <mc:Fallback>
                            <p:oleObj name="Ecuación" r:id="rId27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8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3197994" y="1307454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72207" y="-108000"/>
                  <a:ext cx="1440230" cy="1728192"/>
                  <a:chOff x="72207" y="-108000"/>
                  <a:chExt cx="1440230" cy="1728192"/>
                </a:xfrm>
              </p:grpSpPr>
              <p:sp>
                <p:nvSpPr>
                  <p:cNvPr id="18" name="1 Forma libre"/>
                  <p:cNvSpPr/>
                  <p:nvPr/>
                </p:nvSpPr>
                <p:spPr>
                  <a:xfrm>
                    <a:off x="180157" y="244593"/>
                    <a:ext cx="1196622" cy="1268118"/>
                  </a:xfrm>
                  <a:custGeom>
                    <a:avLst/>
                    <a:gdLst>
                      <a:gd name="connsiteX0" fmla="*/ 485422 w 1196622"/>
                      <a:gd name="connsiteY0" fmla="*/ 0 h 1268118"/>
                      <a:gd name="connsiteX1" fmla="*/ 1196622 w 1196622"/>
                      <a:gd name="connsiteY1" fmla="*/ 470370 h 1268118"/>
                      <a:gd name="connsiteX2" fmla="*/ 880534 w 1196622"/>
                      <a:gd name="connsiteY2" fmla="*/ 1268118 h 1268118"/>
                      <a:gd name="connsiteX3" fmla="*/ 0 w 1196622"/>
                      <a:gd name="connsiteY3" fmla="*/ 797748 h 1268118"/>
                      <a:gd name="connsiteX4" fmla="*/ 485422 w 1196622"/>
                      <a:gd name="connsiteY4" fmla="*/ 0 h 126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622" h="1268118">
                        <a:moveTo>
                          <a:pt x="485422" y="0"/>
                        </a:moveTo>
                        <a:lnTo>
                          <a:pt x="1196622" y="470370"/>
                        </a:lnTo>
                        <a:lnTo>
                          <a:pt x="880534" y="1268118"/>
                        </a:lnTo>
                        <a:lnTo>
                          <a:pt x="0" y="797748"/>
                        </a:lnTo>
                        <a:lnTo>
                          <a:pt x="485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9" name="1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04534356"/>
                          </p:ext>
                        </p:extLst>
                      </p:nvPr>
                    </p:nvGraphicFramePr>
                    <p:xfrm>
                      <a:off x="580436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79" name="Ecuación" r:id="rId29" imgW="139680" imgH="228600" progId="Equation.3">
                              <p:embed/>
                            </p:oleObj>
                          </mc:Choice>
                          <mc:Fallback>
                            <p:oleObj name="Ecuación" r:id="rId29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30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0436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9" name="1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04534356"/>
                          </p:ext>
                        </p:extLst>
                      </p:nvPr>
                    </p:nvGraphicFramePr>
                    <p:xfrm>
                      <a:off x="580436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49" name="Ecuación" r:id="rId31" imgW="139680" imgH="228600" progId="Equation.3">
                              <p:embed/>
                            </p:oleObj>
                          </mc:Choice>
                          <mc:Fallback>
                            <p:oleObj name="Ecuación" r:id="rId31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3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80436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20" name="22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249246853"/>
                          </p:ext>
                        </p:extLst>
                      </p:nvPr>
                    </p:nvGraphicFramePr>
                    <p:xfrm>
                      <a:off x="1180649" y="339089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80" name="Ecuación" r:id="rId33" imgW="253800" imgH="241200" progId="Equation.3">
                              <p:embed/>
                            </p:oleObj>
                          </mc:Choice>
                          <mc:Fallback>
                            <p:oleObj name="Ecuación" r:id="rId33" imgW="25380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0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80649" y="339089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20" name="22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249246853"/>
                          </p:ext>
                        </p:extLst>
                      </p:nvPr>
                    </p:nvGraphicFramePr>
                    <p:xfrm>
                      <a:off x="1180649" y="339089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50" name="Ecuación" r:id="rId34" imgW="253800" imgH="241200" progId="Equation.3">
                              <p:embed/>
                            </p:oleObj>
                          </mc:Choice>
                          <mc:Fallback>
                            <p:oleObj name="Ecuación" r:id="rId34" imgW="25380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0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80649" y="339089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21" name="24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570780523"/>
                          </p:ext>
                        </p:extLst>
                      </p:nvPr>
                    </p:nvGraphicFramePr>
                    <p:xfrm>
                      <a:off x="72207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81" name="Ecuación" r:id="rId35" imgW="164880" imgH="241200" progId="Equation.3">
                              <p:embed/>
                            </p:oleObj>
                          </mc:Choice>
                          <mc:Fallback>
                            <p:oleObj name="Ecuación" r:id="rId35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72207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21" name="24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570780523"/>
                          </p:ext>
                        </p:extLst>
                      </p:nvPr>
                    </p:nvGraphicFramePr>
                    <p:xfrm>
                      <a:off x="72207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51" name="Ecuación" r:id="rId36" imgW="164880" imgH="241200" progId="Equation.3">
                              <p:embed/>
                            </p:oleObj>
                          </mc:Choice>
                          <mc:Fallback>
                            <p:oleObj name="Ecuación" r:id="rId36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72207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22" name="26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064440632"/>
                          </p:ext>
                        </p:extLst>
                      </p:nvPr>
                    </p:nvGraphicFramePr>
                    <p:xfrm>
                      <a:off x="1109762" y="1307454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82" name="Ecuación" r:id="rId37" imgW="164880" imgH="241200" progId="Equation.3">
                              <p:embed/>
                            </p:oleObj>
                          </mc:Choice>
                          <mc:Fallback>
                            <p:oleObj name="Ecuación" r:id="rId37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8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9762" y="1307454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22" name="26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064440632"/>
                          </p:ext>
                        </p:extLst>
                      </p:nvPr>
                    </p:nvGraphicFramePr>
                    <p:xfrm>
                      <a:off x="1109762" y="1307454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52" name="Ecuación" r:id="rId38" imgW="164880" imgH="241200" progId="Equation.3">
                              <p:embed/>
                            </p:oleObj>
                          </mc:Choice>
                          <mc:Fallback>
                            <p:oleObj name="Ecuación" r:id="rId38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8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109762" y="1307454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p:grpSp>
              <p:nvGrpSpPr>
                <p:cNvPr id="119" name="Group 118"/>
                <p:cNvGrpSpPr/>
                <p:nvPr/>
              </p:nvGrpSpPr>
              <p:grpSpPr>
                <a:xfrm>
                  <a:off x="3066256" y="-108000"/>
                  <a:ext cx="1433736" cy="1724818"/>
                  <a:chOff x="4320679" y="-108000"/>
                  <a:chExt cx="1433736" cy="1724818"/>
                </a:xfrm>
              </p:grpSpPr>
              <p:sp>
                <p:nvSpPr>
                  <p:cNvPr id="8" name="64 Forma libre"/>
                  <p:cNvSpPr/>
                  <p:nvPr/>
                </p:nvSpPr>
                <p:spPr>
                  <a:xfrm>
                    <a:off x="4401370" y="252040"/>
                    <a:ext cx="1196622" cy="1268118"/>
                  </a:xfrm>
                  <a:custGeom>
                    <a:avLst/>
                    <a:gdLst>
                      <a:gd name="connsiteX0" fmla="*/ 485422 w 1196622"/>
                      <a:gd name="connsiteY0" fmla="*/ 0 h 1268118"/>
                      <a:gd name="connsiteX1" fmla="*/ 1196622 w 1196622"/>
                      <a:gd name="connsiteY1" fmla="*/ 470370 h 1268118"/>
                      <a:gd name="connsiteX2" fmla="*/ 880534 w 1196622"/>
                      <a:gd name="connsiteY2" fmla="*/ 1268118 h 1268118"/>
                      <a:gd name="connsiteX3" fmla="*/ 0 w 1196622"/>
                      <a:gd name="connsiteY3" fmla="*/ 797748 h 1268118"/>
                      <a:gd name="connsiteX4" fmla="*/ 485422 w 1196622"/>
                      <a:gd name="connsiteY4" fmla="*/ 0 h 126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622" h="1268118">
                        <a:moveTo>
                          <a:pt x="485422" y="0"/>
                        </a:moveTo>
                        <a:lnTo>
                          <a:pt x="1196622" y="470370"/>
                        </a:lnTo>
                        <a:lnTo>
                          <a:pt x="880534" y="1268118"/>
                        </a:lnTo>
                        <a:lnTo>
                          <a:pt x="0" y="797748"/>
                        </a:lnTo>
                        <a:lnTo>
                          <a:pt x="485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cxnSp>
                <p:nvCxnSpPr>
                  <p:cNvPr id="9" name="66 Conector recto"/>
                  <p:cNvCxnSpPr>
                    <a:stCxn id="8" idx="3"/>
                    <a:endCxn id="8" idx="1"/>
                  </p:cNvCxnSpPr>
                  <p:nvPr/>
                </p:nvCxnSpPr>
                <p:spPr>
                  <a:xfrm flipV="1">
                    <a:off x="4401370" y="722410"/>
                    <a:ext cx="1196622" cy="327378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0" name="6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236801623"/>
                          </p:ext>
                        </p:extLst>
                      </p:nvPr>
                    </p:nvGraphicFramePr>
                    <p:xfrm>
                      <a:off x="4883000" y="468064"/>
                      <a:ext cx="233362" cy="3317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83" name="Ecuación" r:id="rId39" imgW="177480" imgH="253800" progId="Equation.3">
                              <p:embed/>
                            </p:oleObj>
                          </mc:Choice>
                          <mc:Fallback>
                            <p:oleObj name="Ecuación" r:id="rId39" imgW="17748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0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83000" y="468064"/>
                                    <a:ext cx="233362" cy="3317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0" name="68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236801623"/>
                          </p:ext>
                        </p:extLst>
                      </p:nvPr>
                    </p:nvGraphicFramePr>
                    <p:xfrm>
                      <a:off x="4883000" y="468064"/>
                      <a:ext cx="233362" cy="33178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53" name="Ecuación" r:id="rId41" imgW="177480" imgH="253800" progId="Equation.3">
                              <p:embed/>
                            </p:oleObj>
                          </mc:Choice>
                          <mc:Fallback>
                            <p:oleObj name="Ecuación" r:id="rId41" imgW="177480" imgH="2538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2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83000" y="468064"/>
                                    <a:ext cx="233362" cy="3317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2" name="19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6289638"/>
                          </p:ext>
                        </p:extLst>
                      </p:nvPr>
                    </p:nvGraphicFramePr>
                    <p:xfrm>
                      <a:off x="4805903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84" name="Ecuación" r:id="rId43" imgW="139680" imgH="228600" progId="Equation.3">
                              <p:embed/>
                            </p:oleObj>
                          </mc:Choice>
                          <mc:Fallback>
                            <p:oleObj name="Ecuación" r:id="rId43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32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05903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2" name="19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956289638"/>
                          </p:ext>
                        </p:extLst>
                      </p:nvPr>
                    </p:nvGraphicFramePr>
                    <p:xfrm>
                      <a:off x="4805903" y="-108000"/>
                      <a:ext cx="285750" cy="469900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54" name="Ecuación" r:id="rId44" imgW="139680" imgH="228600" progId="Equation.3">
                              <p:embed/>
                            </p:oleObj>
                          </mc:Choice>
                          <mc:Fallback>
                            <p:oleObj name="Ecuación" r:id="rId44" imgW="139680" imgH="2286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3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805903" y="-108000"/>
                                    <a:ext cx="285750" cy="46990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5" name="25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52295988"/>
                          </p:ext>
                        </p:extLst>
                      </p:nvPr>
                    </p:nvGraphicFramePr>
                    <p:xfrm>
                      <a:off x="4320679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85" name="Ecuación" r:id="rId45" imgW="164880" imgH="241200" progId="Equation.3">
                              <p:embed/>
                            </p:oleObj>
                          </mc:Choice>
                          <mc:Fallback>
                            <p:oleObj name="Ecuación" r:id="rId45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6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320679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5" name="25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4052295988"/>
                          </p:ext>
                        </p:extLst>
                      </p:nvPr>
                    </p:nvGraphicFramePr>
                    <p:xfrm>
                      <a:off x="4320679" y="1018778"/>
                      <a:ext cx="215900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55" name="Ecuación" r:id="rId47" imgW="164880" imgH="241200" progId="Equation.3">
                              <p:embed/>
                            </p:oleObj>
                          </mc:Choice>
                          <mc:Fallback>
                            <p:oleObj name="Ecuación" r:id="rId47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320679" y="1018778"/>
                                    <a:ext cx="215900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17" name="27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097682894"/>
                          </p:ext>
                        </p:extLst>
                      </p:nvPr>
                    </p:nvGraphicFramePr>
                    <p:xfrm>
                      <a:off x="5322491" y="1304080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86" name="Ecuación" r:id="rId49" imgW="164880" imgH="241200" progId="Equation.3">
                              <p:embed/>
                            </p:oleObj>
                          </mc:Choice>
                          <mc:Fallback>
                            <p:oleObj name="Ecuación" r:id="rId49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0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322491" y="1304080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17" name="27 Objeto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1097682894"/>
                          </p:ext>
                        </p:extLst>
                      </p:nvPr>
                    </p:nvGraphicFramePr>
                    <p:xfrm>
                      <a:off x="5322491" y="1304080"/>
                      <a:ext cx="215900" cy="312738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56" name="Ecuación" r:id="rId51" imgW="164880" imgH="241200" progId="Equation.3">
                              <p:embed/>
                            </p:oleObj>
                          </mc:Choice>
                          <mc:Fallback>
                            <p:oleObj name="Ecuación" r:id="rId51" imgW="164880" imgH="241200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5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322491" y="1304080"/>
                                    <a:ext cx="215900" cy="31273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23" name="Object 22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889669639"/>
                          </p:ext>
                        </p:extLst>
                      </p:nvPr>
                    </p:nvGraphicFramePr>
                    <p:xfrm>
                      <a:off x="5422627" y="369763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87" name="Ecuación" r:id="rId53" imgW="253890" imgH="241195" progId="Equation.3">
                              <p:embed/>
                            </p:oleObj>
                          </mc:Choice>
                          <mc:Fallback>
                            <p:oleObj name="Ecuación" r:id="rId53" imgW="253890" imgH="241195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0">
                                    <a:extLst>
                                      <a:ext uri="{28A0092B-C50C-407E-A947-70E740481C1C}">
                                        <a14:useLocalDpi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422627" y="369763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23" name="Object 22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3889669639"/>
                          </p:ext>
                        </p:extLst>
                      </p:nvPr>
                    </p:nvGraphicFramePr>
                    <p:xfrm>
                      <a:off x="5422627" y="369763"/>
                      <a:ext cx="331788" cy="314325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8357" name="Ecuación" r:id="rId54" imgW="253890" imgH="241195" progId="Equation.3">
                              <p:embed/>
                            </p:oleObj>
                          </mc:Choice>
                          <mc:Fallback>
                            <p:oleObj name="Ecuación" r:id="rId54" imgW="253890" imgH="241195" progId="Equation.3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20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5422627" y="369763"/>
                                    <a:ext cx="331788" cy="31432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</p:grpSp>
          <p:grpSp>
            <p:nvGrpSpPr>
              <p:cNvPr id="122" name="Group 121"/>
              <p:cNvGrpSpPr/>
              <p:nvPr/>
            </p:nvGrpSpPr>
            <p:grpSpPr>
              <a:xfrm rot="10800000">
                <a:off x="1751719" y="1628798"/>
                <a:ext cx="1091735" cy="510007"/>
                <a:chOff x="3123870" y="2107345"/>
                <a:chExt cx="818801" cy="1053003"/>
              </a:xfrm>
            </p:grpSpPr>
            <p:sp>
              <p:nvSpPr>
                <p:cNvPr id="123" name="Left Brace 122"/>
                <p:cNvSpPr/>
                <p:nvPr/>
              </p:nvSpPr>
              <p:spPr>
                <a:xfrm rot="5400000">
                  <a:off x="3384598" y="2602275"/>
                  <a:ext cx="297345" cy="818801"/>
                </a:xfrm>
                <a:prstGeom prst="leftBrac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O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4" name="Straight Arrow Connector 123"/>
                <p:cNvCxnSpPr>
                  <a:stCxn id="53" idx="0"/>
                  <a:endCxn id="123" idx="1"/>
                </p:cNvCxnSpPr>
                <p:nvPr/>
              </p:nvCxnSpPr>
              <p:spPr>
                <a:xfrm rot="10800000" flipV="1">
                  <a:off x="3533270" y="2107345"/>
                  <a:ext cx="235882" cy="75565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 rot="10800000">
                <a:off x="3192233" y="1628800"/>
                <a:ext cx="1091735" cy="458640"/>
                <a:chOff x="3123870" y="2213402"/>
                <a:chExt cx="818801" cy="946946"/>
              </a:xfrm>
            </p:grpSpPr>
            <p:sp>
              <p:nvSpPr>
                <p:cNvPr id="133" name="Left Brace 132"/>
                <p:cNvSpPr/>
                <p:nvPr/>
              </p:nvSpPr>
              <p:spPr>
                <a:xfrm rot="5400000">
                  <a:off x="3384598" y="2602275"/>
                  <a:ext cx="297345" cy="818801"/>
                </a:xfrm>
                <a:prstGeom prst="leftBrac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O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34" name="Straight Arrow Connector 133"/>
                <p:cNvCxnSpPr>
                  <a:stCxn id="54" idx="0"/>
                  <a:endCxn id="133" idx="1"/>
                </p:cNvCxnSpPr>
                <p:nvPr/>
              </p:nvCxnSpPr>
              <p:spPr>
                <a:xfrm rot="10800000" flipH="1" flipV="1">
                  <a:off x="3306639" y="2213402"/>
                  <a:ext cx="226631" cy="64960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172"/>
            <p:cNvGrpSpPr/>
            <p:nvPr/>
          </p:nvGrpSpPr>
          <p:grpSpPr>
            <a:xfrm>
              <a:off x="436751" y="3287085"/>
              <a:ext cx="4839979" cy="1124956"/>
              <a:chOff x="61764" y="2938977"/>
              <a:chExt cx="4839979" cy="1124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61764" y="3386183"/>
                    <a:ext cx="4839979" cy="67775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𝑀𝐴𝐴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s-CO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64" y="3386183"/>
                    <a:ext cx="4839979" cy="677750"/>
                  </a:xfrm>
                  <a:prstGeom prst="rect">
                    <a:avLst/>
                  </a:prstGeom>
                  <a:blipFill rotWithShape="1">
                    <a:blip r:embed="rId55"/>
                    <a:stretch>
                      <a:fillRect r="-1259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Group 159"/>
              <p:cNvGrpSpPr/>
              <p:nvPr/>
            </p:nvGrpSpPr>
            <p:grpSpPr>
              <a:xfrm>
                <a:off x="2338520" y="2990342"/>
                <a:ext cx="1508108" cy="395844"/>
                <a:chOff x="2926952" y="2343059"/>
                <a:chExt cx="1131081" cy="817292"/>
              </a:xfrm>
            </p:grpSpPr>
            <p:sp>
              <p:nvSpPr>
                <p:cNvPr id="161" name="Left Brace 160"/>
                <p:cNvSpPr/>
                <p:nvPr/>
              </p:nvSpPr>
              <p:spPr>
                <a:xfrm rot="5400000">
                  <a:off x="3343818" y="2446136"/>
                  <a:ext cx="297349" cy="1131081"/>
                </a:xfrm>
                <a:prstGeom prst="leftBrac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O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62" name="Straight Arrow Connector 161"/>
                <p:cNvCxnSpPr>
                  <a:stCxn id="53" idx="2"/>
                  <a:endCxn id="161" idx="1"/>
                </p:cNvCxnSpPr>
                <p:nvPr/>
              </p:nvCxnSpPr>
              <p:spPr>
                <a:xfrm>
                  <a:off x="3091964" y="2343059"/>
                  <a:ext cx="400529" cy="519945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5" name="Group 164"/>
              <p:cNvGrpSpPr/>
              <p:nvPr/>
            </p:nvGrpSpPr>
            <p:grpSpPr>
              <a:xfrm>
                <a:off x="4139952" y="2938977"/>
                <a:ext cx="648072" cy="455592"/>
                <a:chOff x="2926952" y="2219698"/>
                <a:chExt cx="1131081" cy="940653"/>
              </a:xfrm>
            </p:grpSpPr>
            <p:sp>
              <p:nvSpPr>
                <p:cNvPr id="166" name="Left Brace 165"/>
                <p:cNvSpPr/>
                <p:nvPr/>
              </p:nvSpPr>
              <p:spPr>
                <a:xfrm rot="5400000">
                  <a:off x="3343818" y="2446136"/>
                  <a:ext cx="297349" cy="1131081"/>
                </a:xfrm>
                <a:prstGeom prst="leftBrac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CO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67" name="Straight Arrow Connector 166"/>
                <p:cNvCxnSpPr>
                  <a:stCxn id="54" idx="2"/>
                  <a:endCxn id="166" idx="1"/>
                </p:cNvCxnSpPr>
                <p:nvPr/>
              </p:nvCxnSpPr>
              <p:spPr>
                <a:xfrm flipH="1">
                  <a:off x="3492494" y="2219698"/>
                  <a:ext cx="264843" cy="6433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52"/>
                <p:cNvSpPr txBox="1"/>
                <p:nvPr/>
              </p:nvSpPr>
              <p:spPr>
                <a:xfrm>
                  <a:off x="179052" y="2163506"/>
                  <a:ext cx="1820845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Mean Average Area of all triangulations of quad </a:t>
                  </a:r>
                  <a:r>
                    <a:rPr lang="en-US" sz="1600" i="1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Q</a:t>
                  </a:r>
                  <a:r>
                    <a:rPr lang="en-US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around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s-CO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endParaRPr>
                </a:p>
              </p:txBody>
            </p:sp>
          </mc:Choice>
          <mc:Fallback xmlns="">
            <p:sp>
              <p:nvSpPr>
                <p:cNvPr id="4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52" y="2163506"/>
                  <a:ext cx="1820845" cy="1077218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1003" t="-1705" r="-1672" b="-738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20"/>
            <p:cNvGrpSpPr/>
            <p:nvPr/>
          </p:nvGrpSpPr>
          <p:grpSpPr>
            <a:xfrm>
              <a:off x="590604" y="3240724"/>
              <a:ext cx="864095" cy="785993"/>
              <a:chOff x="3239399" y="4951016"/>
              <a:chExt cx="648071" cy="1622825"/>
            </a:xfrm>
          </p:grpSpPr>
          <p:sp>
            <p:nvSpPr>
              <p:cNvPr id="46" name="Left Brace 8"/>
              <p:cNvSpPr/>
              <p:nvPr/>
            </p:nvSpPr>
            <p:spPr>
              <a:xfrm rot="5400000">
                <a:off x="3392409" y="6078779"/>
                <a:ext cx="342052" cy="648071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7" name="Straight Arrow Connector 13"/>
              <p:cNvCxnSpPr>
                <a:stCxn id="43" idx="2"/>
                <a:endCxn id="46" idx="1"/>
              </p:cNvCxnSpPr>
              <p:nvPr/>
            </p:nvCxnSpPr>
            <p:spPr>
              <a:xfrm flipH="1">
                <a:off x="3563435" y="4951016"/>
                <a:ext cx="50117" cy="128077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72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/>
          <p:cNvGrpSpPr/>
          <p:nvPr/>
        </p:nvGrpSpPr>
        <p:grpSpPr>
          <a:xfrm>
            <a:off x="3406190" y="5088574"/>
            <a:ext cx="2394216" cy="1646275"/>
            <a:chOff x="2664446" y="1046152"/>
            <a:chExt cx="2394216" cy="1646275"/>
          </a:xfrm>
        </p:grpSpPr>
        <p:grpSp>
          <p:nvGrpSpPr>
            <p:cNvPr id="212" name="Group 211"/>
            <p:cNvGrpSpPr/>
            <p:nvPr/>
          </p:nvGrpSpPr>
          <p:grpSpPr>
            <a:xfrm>
              <a:off x="2664446" y="1046152"/>
              <a:ext cx="2394216" cy="1646275"/>
              <a:chOff x="1712913" y="3875593"/>
              <a:chExt cx="2394216" cy="1646275"/>
            </a:xfrm>
          </p:grpSpPr>
          <p:sp>
            <p:nvSpPr>
              <p:cNvPr id="91" name="64 Forma libre"/>
              <p:cNvSpPr/>
              <p:nvPr/>
            </p:nvSpPr>
            <p:spPr>
              <a:xfrm rot="19751462">
                <a:off x="2703761" y="4170140"/>
                <a:ext cx="1196622" cy="1268118"/>
              </a:xfrm>
              <a:custGeom>
                <a:avLst/>
                <a:gdLst>
                  <a:gd name="connsiteX0" fmla="*/ 485422 w 1196622"/>
                  <a:gd name="connsiteY0" fmla="*/ 0 h 1268118"/>
                  <a:gd name="connsiteX1" fmla="*/ 1196622 w 1196622"/>
                  <a:gd name="connsiteY1" fmla="*/ 470370 h 1268118"/>
                  <a:gd name="connsiteX2" fmla="*/ 880534 w 1196622"/>
                  <a:gd name="connsiteY2" fmla="*/ 1268118 h 1268118"/>
                  <a:gd name="connsiteX3" fmla="*/ 0 w 1196622"/>
                  <a:gd name="connsiteY3" fmla="*/ 797748 h 1268118"/>
                  <a:gd name="connsiteX4" fmla="*/ 485422 w 1196622"/>
                  <a:gd name="connsiteY4" fmla="*/ 0 h 12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622" h="1268118">
                    <a:moveTo>
                      <a:pt x="485422" y="0"/>
                    </a:moveTo>
                    <a:lnTo>
                      <a:pt x="1196622" y="470370"/>
                    </a:lnTo>
                    <a:lnTo>
                      <a:pt x="880534" y="1268118"/>
                    </a:lnTo>
                    <a:lnTo>
                      <a:pt x="0" y="797748"/>
                    </a:lnTo>
                    <a:lnTo>
                      <a:pt x="4854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1921669" y="4317206"/>
                <a:ext cx="957262" cy="933450"/>
              </a:xfrm>
              <a:custGeom>
                <a:avLst/>
                <a:gdLst>
                  <a:gd name="connsiteX0" fmla="*/ 957262 w 957262"/>
                  <a:gd name="connsiteY0" fmla="*/ 0 h 933450"/>
                  <a:gd name="connsiteX1" fmla="*/ 950119 w 957262"/>
                  <a:gd name="connsiteY1" fmla="*/ 933450 h 933450"/>
                  <a:gd name="connsiteX2" fmla="*/ 0 w 957262"/>
                  <a:gd name="connsiteY2" fmla="*/ 885825 h 933450"/>
                  <a:gd name="connsiteX3" fmla="*/ 88106 w 957262"/>
                  <a:gd name="connsiteY3" fmla="*/ 47625 h 933450"/>
                  <a:gd name="connsiteX4" fmla="*/ 957262 w 957262"/>
                  <a:gd name="connsiteY4" fmla="*/ 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7262" h="933450">
                    <a:moveTo>
                      <a:pt x="957262" y="0"/>
                    </a:moveTo>
                    <a:lnTo>
                      <a:pt x="950119" y="933450"/>
                    </a:lnTo>
                    <a:lnTo>
                      <a:pt x="0" y="885825"/>
                    </a:lnTo>
                    <a:lnTo>
                      <a:pt x="88106" y="47625"/>
                    </a:lnTo>
                    <a:lnTo>
                      <a:pt x="95726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2386013" y="4317206"/>
                <a:ext cx="492918" cy="488157"/>
              </a:xfrm>
              <a:custGeom>
                <a:avLst/>
                <a:gdLst>
                  <a:gd name="connsiteX0" fmla="*/ 492918 w 492918"/>
                  <a:gd name="connsiteY0" fmla="*/ 0 h 488157"/>
                  <a:gd name="connsiteX1" fmla="*/ 492918 w 492918"/>
                  <a:gd name="connsiteY1" fmla="*/ 488157 h 488157"/>
                  <a:gd name="connsiteX2" fmla="*/ 52387 w 492918"/>
                  <a:gd name="connsiteY2" fmla="*/ 416719 h 488157"/>
                  <a:gd name="connsiteX3" fmla="*/ 0 w 492918"/>
                  <a:gd name="connsiteY3" fmla="*/ 28575 h 488157"/>
                  <a:gd name="connsiteX4" fmla="*/ 492918 w 492918"/>
                  <a:gd name="connsiteY4" fmla="*/ 0 h 48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18" h="488157">
                    <a:moveTo>
                      <a:pt x="492918" y="0"/>
                    </a:moveTo>
                    <a:lnTo>
                      <a:pt x="492918" y="488157"/>
                    </a:lnTo>
                    <a:lnTo>
                      <a:pt x="52387" y="416719"/>
                    </a:lnTo>
                    <a:lnTo>
                      <a:pt x="0" y="28575"/>
                    </a:lnTo>
                    <a:lnTo>
                      <a:pt x="492918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93" name="66 Conector recto"/>
              <p:cNvCxnSpPr>
                <a:stCxn id="91" idx="3"/>
                <a:endCxn id="91" idx="1"/>
              </p:cNvCxnSpPr>
              <p:nvPr/>
            </p:nvCxnSpPr>
            <p:spPr>
              <a:xfrm rot="19751462" flipV="1">
                <a:off x="2703761" y="4640510"/>
                <a:ext cx="1196622" cy="327378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79 Arco"/>
              <p:cNvSpPr/>
              <p:nvPr/>
            </p:nvSpPr>
            <p:spPr>
              <a:xfrm rot="19751462">
                <a:off x="3581133" y="4197796"/>
                <a:ext cx="288031" cy="295395"/>
              </a:xfrm>
              <a:prstGeom prst="arc">
                <a:avLst>
                  <a:gd name="adj1" fmla="val 9576796"/>
                  <a:gd name="adj2" fmla="val 12509186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8" name="Freeform 157"/>
              <p:cNvSpPr/>
              <p:nvPr/>
            </p:nvSpPr>
            <p:spPr>
              <a:xfrm>
                <a:off x="2876550" y="4317206"/>
                <a:ext cx="476250" cy="488157"/>
              </a:xfrm>
              <a:custGeom>
                <a:avLst/>
                <a:gdLst>
                  <a:gd name="connsiteX0" fmla="*/ 2381 w 476250"/>
                  <a:gd name="connsiteY0" fmla="*/ 0 h 488157"/>
                  <a:gd name="connsiteX1" fmla="*/ 0 w 476250"/>
                  <a:gd name="connsiteY1" fmla="*/ 488157 h 488157"/>
                  <a:gd name="connsiteX2" fmla="*/ 423863 w 476250"/>
                  <a:gd name="connsiteY2" fmla="*/ 390525 h 488157"/>
                  <a:gd name="connsiteX3" fmla="*/ 476250 w 476250"/>
                  <a:gd name="connsiteY3" fmla="*/ 21432 h 488157"/>
                  <a:gd name="connsiteX4" fmla="*/ 2381 w 476250"/>
                  <a:gd name="connsiteY4" fmla="*/ 0 h 48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0" h="488157">
                    <a:moveTo>
                      <a:pt x="2381" y="0"/>
                    </a:moveTo>
                    <a:cubicBezTo>
                      <a:pt x="1587" y="162719"/>
                      <a:pt x="794" y="325438"/>
                      <a:pt x="0" y="488157"/>
                    </a:cubicBezTo>
                    <a:lnTo>
                      <a:pt x="423863" y="390525"/>
                    </a:lnTo>
                    <a:lnTo>
                      <a:pt x="476250" y="21432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aphicFrame>
            <p:nvGraphicFramePr>
              <p:cNvPr id="100" name="23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7197876"/>
                  </p:ext>
                </p:extLst>
              </p:nvPr>
            </p:nvGraphicFramePr>
            <p:xfrm>
              <a:off x="3635896" y="4077072"/>
              <a:ext cx="331788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69" name="Ecuación" r:id="rId3" imgW="253800" imgH="241200" progId="Equation.3">
                      <p:embed/>
                    </p:oleObj>
                  </mc:Choice>
                  <mc:Fallback>
                    <p:oleObj name="Ecuación" r:id="rId3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5896" y="4077072"/>
                            <a:ext cx="331788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27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8866064"/>
                  </p:ext>
                </p:extLst>
              </p:nvPr>
            </p:nvGraphicFramePr>
            <p:xfrm>
              <a:off x="3891229" y="5094861"/>
              <a:ext cx="215900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0" name="Ecuación" r:id="rId5" imgW="164880" imgH="241200" progId="Equation.3">
                      <p:embed/>
                    </p:oleObj>
                  </mc:Choice>
                  <mc:Fallback>
                    <p:oleObj name="Ecuación" r:id="rId5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1229" y="5094861"/>
                            <a:ext cx="215900" cy="312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" name="25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7991672"/>
                  </p:ext>
                </p:extLst>
              </p:nvPr>
            </p:nvGraphicFramePr>
            <p:xfrm>
              <a:off x="2763838" y="5207543"/>
              <a:ext cx="2159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1" name="Ecuación" r:id="rId7" imgW="164880" imgH="241200" progId="Equation.3">
                      <p:embed/>
                    </p:oleObj>
                  </mc:Choice>
                  <mc:Fallback>
                    <p:oleObj name="Ecuación" r:id="rId7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3838" y="5207543"/>
                            <a:ext cx="2159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" name="Object 1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7473125"/>
                  </p:ext>
                </p:extLst>
              </p:nvPr>
            </p:nvGraphicFramePr>
            <p:xfrm>
              <a:off x="2775135" y="3875593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2" name="Equation" r:id="rId9" imgW="139680" imgH="228600" progId="Equation.3">
                      <p:embed/>
                    </p:oleObj>
                  </mc:Choice>
                  <mc:Fallback>
                    <p:oleObj name="Equation" r:id="rId9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5135" y="3875593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" name="Object 1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4256543"/>
                  </p:ext>
                </p:extLst>
              </p:nvPr>
            </p:nvGraphicFramePr>
            <p:xfrm>
              <a:off x="1865313" y="4076700"/>
              <a:ext cx="33178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3" name="Equation" r:id="rId11" imgW="253800" imgH="241200" progId="Equation.3">
                      <p:embed/>
                    </p:oleObj>
                  </mc:Choice>
                  <mc:Fallback>
                    <p:oleObj name="Equation" r:id="rId11" imgW="253800" imgH="241200" progId="Equation.3">
                      <p:embed/>
                      <p:pic>
                        <p:nvPicPr>
                          <p:cNvPr id="0" name="25 Objeto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5313" y="4076700"/>
                            <a:ext cx="33178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9" name="Object 1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0612656"/>
                  </p:ext>
                </p:extLst>
              </p:nvPr>
            </p:nvGraphicFramePr>
            <p:xfrm>
              <a:off x="1712913" y="5094288"/>
              <a:ext cx="295275" cy="312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4" name="Equation" r:id="rId13" imgW="253800" imgH="241200" progId="Equation.3">
                      <p:embed/>
                    </p:oleObj>
                  </mc:Choice>
                  <mc:Fallback>
                    <p:oleObj name="Equation" r:id="rId13" imgW="253800" imgH="241200" progId="Equation.3">
                      <p:embed/>
                      <p:pic>
                        <p:nvPicPr>
                          <p:cNvPr id="0" name="27 Objeto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2913" y="5094288"/>
                            <a:ext cx="295275" cy="312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0" name="66 Conector recto"/>
              <p:cNvCxnSpPr>
                <a:stCxn id="152" idx="1"/>
                <a:endCxn id="152" idx="3"/>
              </p:cNvCxnSpPr>
              <p:nvPr/>
            </p:nvCxnSpPr>
            <p:spPr>
              <a:xfrm flipH="1" flipV="1">
                <a:off x="2009775" y="4364831"/>
                <a:ext cx="862013" cy="88582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79 Arco"/>
              <p:cNvSpPr/>
              <p:nvPr/>
            </p:nvSpPr>
            <p:spPr>
              <a:xfrm rot="12045682">
                <a:off x="1878699" y="4209256"/>
                <a:ext cx="288031" cy="295395"/>
              </a:xfrm>
              <a:prstGeom prst="arc">
                <a:avLst>
                  <a:gd name="adj1" fmla="val 9576796"/>
                  <a:gd name="adj2" fmla="val 12509186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</p:grpSp>
        <p:graphicFrame>
          <p:nvGraphicFramePr>
            <p:cNvPr id="246" name="Object 2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4970436"/>
                </p:ext>
              </p:extLst>
            </p:nvPr>
          </p:nvGraphicFramePr>
          <p:xfrm>
            <a:off x="2963504" y="1635542"/>
            <a:ext cx="384175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5" name="Equation" r:id="rId15" imgW="355320" imgH="241200" progId="Equation.3">
                    <p:embed/>
                  </p:oleObj>
                </mc:Choice>
                <mc:Fallback>
                  <p:oleObj name="Equation" r:id="rId15" imgW="355320" imgH="241200" progId="Equation.3">
                    <p:embed/>
                    <p:pic>
                      <p:nvPicPr>
                        <p:cNvPr id="0" name="Object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504" y="1635542"/>
                          <a:ext cx="384175" cy="26193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" name="Object 2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3902923"/>
                </p:ext>
              </p:extLst>
            </p:nvPr>
          </p:nvGraphicFramePr>
          <p:xfrm>
            <a:off x="4409638" y="1585246"/>
            <a:ext cx="233363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6" name="Equation" r:id="rId17" imgW="215640" imgH="241200" progId="Equation.3">
                    <p:embed/>
                  </p:oleObj>
                </mc:Choice>
                <mc:Fallback>
                  <p:oleObj name="Equation" r:id="rId17" imgW="215640" imgH="241200" progId="Equation.3">
                    <p:embed/>
                    <p:pic>
                      <p:nvPicPr>
                        <p:cNvPr id="0" name="Object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638" y="1585246"/>
                          <a:ext cx="233363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1" name="Group 250"/>
          <p:cNvGrpSpPr/>
          <p:nvPr/>
        </p:nvGrpSpPr>
        <p:grpSpPr>
          <a:xfrm>
            <a:off x="6802356" y="4872370"/>
            <a:ext cx="1811627" cy="1999300"/>
            <a:chOff x="4499992" y="2350084"/>
            <a:chExt cx="1811627" cy="1999300"/>
          </a:xfrm>
        </p:grpSpPr>
        <p:grpSp>
          <p:nvGrpSpPr>
            <p:cNvPr id="211" name="Group 210"/>
            <p:cNvGrpSpPr/>
            <p:nvPr/>
          </p:nvGrpSpPr>
          <p:grpSpPr>
            <a:xfrm>
              <a:off x="4499992" y="2350084"/>
              <a:ext cx="1811627" cy="1999300"/>
              <a:chOff x="4489068" y="3582131"/>
              <a:chExt cx="1811627" cy="1999300"/>
            </a:xfrm>
          </p:grpSpPr>
          <p:graphicFrame>
            <p:nvGraphicFramePr>
              <p:cNvPr id="185" name="Object 1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4200121"/>
                  </p:ext>
                </p:extLst>
              </p:nvPr>
            </p:nvGraphicFramePr>
            <p:xfrm>
              <a:off x="5275825" y="3582131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7" name="Ecuación" r:id="rId19" imgW="139700" imgH="228600" progId="Equation.3">
                      <p:embed/>
                    </p:oleObj>
                  </mc:Choice>
                  <mc:Fallback>
                    <p:oleObj name="Ecuación" r:id="rId19" imgW="1397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5825" y="3582131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7" name="Group 206"/>
              <p:cNvGrpSpPr/>
              <p:nvPr/>
            </p:nvGrpSpPr>
            <p:grpSpPr>
              <a:xfrm rot="1038496">
                <a:off x="4687961" y="3969537"/>
                <a:ext cx="1272901" cy="1268118"/>
                <a:chOff x="4687961" y="3969537"/>
                <a:chExt cx="1272901" cy="1268118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4715474" y="3969537"/>
                  <a:ext cx="1196622" cy="1268118"/>
                  <a:chOff x="4715474" y="3969537"/>
                  <a:chExt cx="1196622" cy="1268118"/>
                </a:xfrm>
              </p:grpSpPr>
              <p:sp>
                <p:nvSpPr>
                  <p:cNvPr id="187" name="1 Forma libre"/>
                  <p:cNvSpPr/>
                  <p:nvPr/>
                </p:nvSpPr>
                <p:spPr>
                  <a:xfrm>
                    <a:off x="4715474" y="3969537"/>
                    <a:ext cx="1196622" cy="1268118"/>
                  </a:xfrm>
                  <a:custGeom>
                    <a:avLst/>
                    <a:gdLst>
                      <a:gd name="connsiteX0" fmla="*/ 485422 w 1196622"/>
                      <a:gd name="connsiteY0" fmla="*/ 0 h 1268118"/>
                      <a:gd name="connsiteX1" fmla="*/ 1196622 w 1196622"/>
                      <a:gd name="connsiteY1" fmla="*/ 470370 h 1268118"/>
                      <a:gd name="connsiteX2" fmla="*/ 880534 w 1196622"/>
                      <a:gd name="connsiteY2" fmla="*/ 1268118 h 1268118"/>
                      <a:gd name="connsiteX3" fmla="*/ 0 w 1196622"/>
                      <a:gd name="connsiteY3" fmla="*/ 797748 h 1268118"/>
                      <a:gd name="connsiteX4" fmla="*/ 485422 w 1196622"/>
                      <a:gd name="connsiteY4" fmla="*/ 0 h 126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622" h="1268118">
                        <a:moveTo>
                          <a:pt x="485422" y="0"/>
                        </a:moveTo>
                        <a:lnTo>
                          <a:pt x="1196622" y="470370"/>
                        </a:lnTo>
                        <a:lnTo>
                          <a:pt x="880534" y="1268118"/>
                        </a:lnTo>
                        <a:lnTo>
                          <a:pt x="0" y="797748"/>
                        </a:lnTo>
                        <a:lnTo>
                          <a:pt x="485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88" name="5 Forma libre"/>
                  <p:cNvSpPr/>
                  <p:nvPr/>
                </p:nvSpPr>
                <p:spPr>
                  <a:xfrm>
                    <a:off x="4991619" y="3970213"/>
                    <a:ext cx="600075" cy="581025"/>
                  </a:xfrm>
                  <a:custGeom>
                    <a:avLst/>
                    <a:gdLst>
                      <a:gd name="connsiteX0" fmla="*/ 209550 w 600075"/>
                      <a:gd name="connsiteY0" fmla="*/ 0 h 581025"/>
                      <a:gd name="connsiteX1" fmla="*/ 0 w 600075"/>
                      <a:gd name="connsiteY1" fmla="*/ 347662 h 581025"/>
                      <a:gd name="connsiteX2" fmla="*/ 180975 w 600075"/>
                      <a:gd name="connsiteY2" fmla="*/ 581025 h 581025"/>
                      <a:gd name="connsiteX3" fmla="*/ 573881 w 600075"/>
                      <a:gd name="connsiteY3" fmla="*/ 473869 h 581025"/>
                      <a:gd name="connsiteX4" fmla="*/ 600075 w 600075"/>
                      <a:gd name="connsiteY4" fmla="*/ 257175 h 581025"/>
                      <a:gd name="connsiteX5" fmla="*/ 209550 w 600075"/>
                      <a:gd name="connsiteY5" fmla="*/ 0 h 581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0075" h="581025">
                        <a:moveTo>
                          <a:pt x="209550" y="0"/>
                        </a:moveTo>
                        <a:lnTo>
                          <a:pt x="0" y="347662"/>
                        </a:lnTo>
                        <a:lnTo>
                          <a:pt x="180975" y="581025"/>
                        </a:lnTo>
                        <a:lnTo>
                          <a:pt x="573881" y="473869"/>
                        </a:lnTo>
                        <a:lnTo>
                          <a:pt x="600075" y="257175"/>
                        </a:lnTo>
                        <a:lnTo>
                          <a:pt x="209550" y="0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cxnSp>
                <p:nvCxnSpPr>
                  <p:cNvPr id="189" name="3 Conector recto"/>
                  <p:cNvCxnSpPr>
                    <a:stCxn id="187" idx="0"/>
                    <a:endCxn id="187" idx="2"/>
                  </p:cNvCxnSpPr>
                  <p:nvPr/>
                </p:nvCxnSpPr>
                <p:spPr>
                  <a:xfrm>
                    <a:off x="5200896" y="3969537"/>
                    <a:ext cx="395112" cy="126811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2" name="41 Arco"/>
                <p:cNvSpPr/>
                <p:nvPr/>
              </p:nvSpPr>
              <p:spPr>
                <a:xfrm rot="10800000">
                  <a:off x="4687961" y="4697064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93" name="43 Arco"/>
                <p:cNvSpPr/>
                <p:nvPr/>
              </p:nvSpPr>
              <p:spPr>
                <a:xfrm>
                  <a:off x="5840088" y="4383649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</p:grpSp>
          <p:graphicFrame>
            <p:nvGraphicFramePr>
              <p:cNvPr id="200" name="22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9896869"/>
                  </p:ext>
                </p:extLst>
              </p:nvPr>
            </p:nvGraphicFramePr>
            <p:xfrm>
              <a:off x="5968907" y="4404121"/>
              <a:ext cx="331788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8" name="Ecuación" r:id="rId21" imgW="253800" imgH="241200" progId="Equation.3">
                      <p:embed/>
                    </p:oleObj>
                  </mc:Choice>
                  <mc:Fallback>
                    <p:oleObj name="Ecuación" r:id="rId21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8907" y="4404121"/>
                            <a:ext cx="331788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1" name="24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8719863"/>
                  </p:ext>
                </p:extLst>
              </p:nvPr>
            </p:nvGraphicFramePr>
            <p:xfrm>
              <a:off x="4489068" y="4423409"/>
              <a:ext cx="2159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79" name="Ecuación" r:id="rId22" imgW="164880" imgH="241200" progId="Equation.3">
                      <p:embed/>
                    </p:oleObj>
                  </mc:Choice>
                  <mc:Fallback>
                    <p:oleObj name="Ecuación" r:id="rId22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9068" y="4423409"/>
                            <a:ext cx="2159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2" name="26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4226607"/>
                  </p:ext>
                </p:extLst>
              </p:nvPr>
            </p:nvGraphicFramePr>
            <p:xfrm>
              <a:off x="5308138" y="5268693"/>
              <a:ext cx="215900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80" name="Ecuación" r:id="rId24" imgW="164880" imgH="241200" progId="Equation.3">
                      <p:embed/>
                    </p:oleObj>
                  </mc:Choice>
                  <mc:Fallback>
                    <p:oleObj name="Ecuación" r:id="rId24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8138" y="5268693"/>
                            <a:ext cx="215900" cy="312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8" name="Object 2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6155111"/>
                </p:ext>
              </p:extLst>
            </p:nvPr>
          </p:nvGraphicFramePr>
          <p:xfrm>
            <a:off x="4815202" y="3217556"/>
            <a:ext cx="233363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1" name="Equation" r:id="rId26" imgW="215640" imgH="241200" progId="Equation.3">
                    <p:embed/>
                  </p:oleObj>
                </mc:Choice>
                <mc:Fallback>
                  <p:oleObj name="Equation" r:id="rId26" imgW="215640" imgH="241200" progId="Equation.3">
                    <p:embed/>
                    <p:pic>
                      <p:nvPicPr>
                        <p:cNvPr id="0" name="Object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202" y="3217556"/>
                          <a:ext cx="233363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" name="Object 2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074327"/>
                </p:ext>
              </p:extLst>
            </p:nvPr>
          </p:nvGraphicFramePr>
          <p:xfrm>
            <a:off x="5634782" y="3212976"/>
            <a:ext cx="233362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2" name="Equation" r:id="rId28" imgW="215640" imgH="241200" progId="Equation.3">
                    <p:embed/>
                  </p:oleObj>
                </mc:Choice>
                <mc:Fallback>
                  <p:oleObj name="Equation" r:id="rId28" imgW="215640" imgH="241200" progId="Equation.3">
                    <p:embed/>
                    <p:pic>
                      <p:nvPicPr>
                        <p:cNvPr id="0" name="Object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4782" y="3212976"/>
                          <a:ext cx="233362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0" name="Group 259"/>
          <p:cNvGrpSpPr/>
          <p:nvPr/>
        </p:nvGrpSpPr>
        <p:grpSpPr>
          <a:xfrm>
            <a:off x="476305" y="5073390"/>
            <a:ext cx="2394216" cy="1646275"/>
            <a:chOff x="1626815" y="4593775"/>
            <a:chExt cx="2394216" cy="1646275"/>
          </a:xfrm>
        </p:grpSpPr>
        <p:sp>
          <p:nvSpPr>
            <p:cNvPr id="215" name="Freeform 214"/>
            <p:cNvSpPr/>
            <p:nvPr/>
          </p:nvSpPr>
          <p:spPr>
            <a:xfrm>
              <a:off x="1835571" y="5035388"/>
              <a:ext cx="957262" cy="933450"/>
            </a:xfrm>
            <a:custGeom>
              <a:avLst/>
              <a:gdLst>
                <a:gd name="connsiteX0" fmla="*/ 957262 w 957262"/>
                <a:gd name="connsiteY0" fmla="*/ 0 h 933450"/>
                <a:gd name="connsiteX1" fmla="*/ 950119 w 957262"/>
                <a:gd name="connsiteY1" fmla="*/ 933450 h 933450"/>
                <a:gd name="connsiteX2" fmla="*/ 0 w 957262"/>
                <a:gd name="connsiteY2" fmla="*/ 885825 h 933450"/>
                <a:gd name="connsiteX3" fmla="*/ 88106 w 957262"/>
                <a:gd name="connsiteY3" fmla="*/ 47625 h 933450"/>
                <a:gd name="connsiteX4" fmla="*/ 957262 w 957262"/>
                <a:gd name="connsiteY4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262" h="933450">
                  <a:moveTo>
                    <a:pt x="957262" y="0"/>
                  </a:moveTo>
                  <a:lnTo>
                    <a:pt x="950119" y="933450"/>
                  </a:lnTo>
                  <a:lnTo>
                    <a:pt x="0" y="885825"/>
                  </a:lnTo>
                  <a:lnTo>
                    <a:pt x="88106" y="47625"/>
                  </a:lnTo>
                  <a:lnTo>
                    <a:pt x="95726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64 Forma libre"/>
            <p:cNvSpPr/>
            <p:nvPr/>
          </p:nvSpPr>
          <p:spPr>
            <a:xfrm rot="19751462">
              <a:off x="2617663" y="4888322"/>
              <a:ext cx="1196622" cy="1268118"/>
            </a:xfrm>
            <a:custGeom>
              <a:avLst/>
              <a:gdLst>
                <a:gd name="connsiteX0" fmla="*/ 485422 w 1196622"/>
                <a:gd name="connsiteY0" fmla="*/ 0 h 1268118"/>
                <a:gd name="connsiteX1" fmla="*/ 1196622 w 1196622"/>
                <a:gd name="connsiteY1" fmla="*/ 470370 h 1268118"/>
                <a:gd name="connsiteX2" fmla="*/ 880534 w 1196622"/>
                <a:gd name="connsiteY2" fmla="*/ 1268118 h 1268118"/>
                <a:gd name="connsiteX3" fmla="*/ 0 w 1196622"/>
                <a:gd name="connsiteY3" fmla="*/ 797748 h 1268118"/>
                <a:gd name="connsiteX4" fmla="*/ 485422 w 1196622"/>
                <a:gd name="connsiteY4" fmla="*/ 0 h 126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622" h="1268118">
                  <a:moveTo>
                    <a:pt x="485422" y="0"/>
                  </a:moveTo>
                  <a:lnTo>
                    <a:pt x="1196622" y="470370"/>
                  </a:lnTo>
                  <a:lnTo>
                    <a:pt x="880534" y="1268118"/>
                  </a:lnTo>
                  <a:lnTo>
                    <a:pt x="0" y="797748"/>
                  </a:lnTo>
                  <a:lnTo>
                    <a:pt x="48542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79 Arco"/>
            <p:cNvSpPr/>
            <p:nvPr/>
          </p:nvSpPr>
          <p:spPr>
            <a:xfrm>
              <a:off x="3623061" y="5715775"/>
              <a:ext cx="288031" cy="295395"/>
            </a:xfrm>
            <a:prstGeom prst="arc">
              <a:avLst>
                <a:gd name="adj1" fmla="val 9177963"/>
                <a:gd name="adj2" fmla="val 125091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22" name="2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113582"/>
                </p:ext>
              </p:extLst>
            </p:nvPr>
          </p:nvGraphicFramePr>
          <p:xfrm>
            <a:off x="3805131" y="5813043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3" name="Ecuación" r:id="rId30" imgW="164880" imgH="241200" progId="Equation.3">
                    <p:embed/>
                  </p:oleObj>
                </mc:Choice>
                <mc:Fallback>
                  <p:oleObj name="Ecuación" r:id="rId30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131" y="5813043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3" name="2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4404201"/>
                </p:ext>
              </p:extLst>
            </p:nvPr>
          </p:nvGraphicFramePr>
          <p:xfrm>
            <a:off x="2677740" y="5925725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4" name="Ecuación" r:id="rId31" imgW="164880" imgH="241200" progId="Equation.3">
                    <p:embed/>
                  </p:oleObj>
                </mc:Choice>
                <mc:Fallback>
                  <p:oleObj name="Ecuación" r:id="rId31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740" y="5925725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" name="Object 2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0181347"/>
                </p:ext>
              </p:extLst>
            </p:nvPr>
          </p:nvGraphicFramePr>
          <p:xfrm>
            <a:off x="2689037" y="4593775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5" name="Equation" r:id="rId32" imgW="139680" imgH="228600" progId="Equation.3">
                    <p:embed/>
                  </p:oleObj>
                </mc:Choice>
                <mc:Fallback>
                  <p:oleObj name="Equation" r:id="rId32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037" y="4593775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" name="Object 2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5478309"/>
                </p:ext>
              </p:extLst>
            </p:nvPr>
          </p:nvGraphicFramePr>
          <p:xfrm>
            <a:off x="1779215" y="4794882"/>
            <a:ext cx="331787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6" name="Equation" r:id="rId33" imgW="253800" imgH="241200" progId="Equation.3">
                    <p:embed/>
                  </p:oleObj>
                </mc:Choice>
                <mc:Fallback>
                  <p:oleObj name="Equation" r:id="rId3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215" y="4794882"/>
                          <a:ext cx="331787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" name="Object 2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761400"/>
                </p:ext>
              </p:extLst>
            </p:nvPr>
          </p:nvGraphicFramePr>
          <p:xfrm>
            <a:off x="1626815" y="5812470"/>
            <a:ext cx="295275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7" name="Equation" r:id="rId34" imgW="253800" imgH="241200" progId="Equation.3">
                    <p:embed/>
                  </p:oleObj>
                </mc:Choice>
                <mc:Fallback>
                  <p:oleObj name="Equation" r:id="rId3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815" y="5812470"/>
                          <a:ext cx="295275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7" name="66 Conector recto"/>
            <p:cNvCxnSpPr>
              <a:stCxn id="215" idx="2"/>
            </p:cNvCxnSpPr>
            <p:nvPr/>
          </p:nvCxnSpPr>
          <p:spPr>
            <a:xfrm flipV="1">
              <a:off x="1835571" y="5035388"/>
              <a:ext cx="957262" cy="88582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66 Conector recto"/>
            <p:cNvCxnSpPr>
              <a:endCxn id="214" idx="2"/>
            </p:cNvCxnSpPr>
            <p:nvPr/>
          </p:nvCxnSpPr>
          <p:spPr>
            <a:xfrm>
              <a:off x="2792833" y="5035388"/>
              <a:ext cx="990287" cy="88702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79 Arco"/>
            <p:cNvSpPr/>
            <p:nvPr/>
          </p:nvSpPr>
          <p:spPr>
            <a:xfrm rot="9245820">
              <a:off x="1739421" y="5774715"/>
              <a:ext cx="288031" cy="295395"/>
            </a:xfrm>
            <a:prstGeom prst="arc">
              <a:avLst>
                <a:gd name="adj1" fmla="val 9177963"/>
                <a:gd name="adj2" fmla="val 125091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44" name="Object 2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144973"/>
                </p:ext>
              </p:extLst>
            </p:nvPr>
          </p:nvGraphicFramePr>
          <p:xfrm>
            <a:off x="3370895" y="5695565"/>
            <a:ext cx="233362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8" name="Equation" r:id="rId35" imgW="215640" imgH="241200" progId="Equation.3">
                    <p:embed/>
                  </p:oleObj>
                </mc:Choice>
                <mc:Fallback>
                  <p:oleObj name="Equation" r:id="rId3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895" y="5695565"/>
                          <a:ext cx="233362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Object 2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9675326"/>
                </p:ext>
              </p:extLst>
            </p:nvPr>
          </p:nvGraphicFramePr>
          <p:xfrm>
            <a:off x="2051720" y="5687342"/>
            <a:ext cx="411163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9" name="Equation" r:id="rId37" imgW="380880" imgH="241200" progId="Equation.3">
                    <p:embed/>
                  </p:oleObj>
                </mc:Choice>
                <mc:Fallback>
                  <p:oleObj name="Equation" r:id="rId37" imgW="380880" imgH="241200" progId="Equation.3">
                    <p:embed/>
                    <p:pic>
                      <p:nvPicPr>
                        <p:cNvPr id="0" name="Object 2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5687342"/>
                          <a:ext cx="411163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" name="2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6179481"/>
                </p:ext>
              </p:extLst>
            </p:nvPr>
          </p:nvGraphicFramePr>
          <p:xfrm>
            <a:off x="3549798" y="4795254"/>
            <a:ext cx="3317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0" name="Ecuación" r:id="rId39" imgW="253800" imgH="241200" progId="Equation.3">
                    <p:embed/>
                  </p:oleObj>
                </mc:Choice>
                <mc:Fallback>
                  <p:oleObj name="Ecuación" r:id="rId3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798" y="4795254"/>
                          <a:ext cx="3317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9" name="Freeform 258"/>
            <p:cNvSpPr/>
            <p:nvPr/>
          </p:nvSpPr>
          <p:spPr>
            <a:xfrm>
              <a:off x="2414588" y="5033963"/>
              <a:ext cx="800100" cy="669131"/>
            </a:xfrm>
            <a:custGeom>
              <a:avLst/>
              <a:gdLst>
                <a:gd name="connsiteX0" fmla="*/ 378618 w 800100"/>
                <a:gd name="connsiteY0" fmla="*/ 0 h 669131"/>
                <a:gd name="connsiteX1" fmla="*/ 800100 w 800100"/>
                <a:gd name="connsiteY1" fmla="*/ 378618 h 669131"/>
                <a:gd name="connsiteX2" fmla="*/ 690562 w 800100"/>
                <a:gd name="connsiteY2" fmla="*/ 547687 h 669131"/>
                <a:gd name="connsiteX3" fmla="*/ 373856 w 800100"/>
                <a:gd name="connsiteY3" fmla="*/ 669131 h 669131"/>
                <a:gd name="connsiteX4" fmla="*/ 109537 w 800100"/>
                <a:gd name="connsiteY4" fmla="*/ 581025 h 669131"/>
                <a:gd name="connsiteX5" fmla="*/ 0 w 800100"/>
                <a:gd name="connsiteY5" fmla="*/ 354806 h 669131"/>
                <a:gd name="connsiteX6" fmla="*/ 378618 w 800100"/>
                <a:gd name="connsiteY6" fmla="*/ 0 h 66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669131">
                  <a:moveTo>
                    <a:pt x="378618" y="0"/>
                  </a:moveTo>
                  <a:lnTo>
                    <a:pt x="800100" y="378618"/>
                  </a:lnTo>
                  <a:lnTo>
                    <a:pt x="690562" y="547687"/>
                  </a:lnTo>
                  <a:lnTo>
                    <a:pt x="373856" y="669131"/>
                  </a:lnTo>
                  <a:lnTo>
                    <a:pt x="109537" y="581025"/>
                  </a:lnTo>
                  <a:lnTo>
                    <a:pt x="0" y="354806"/>
                  </a:lnTo>
                  <a:lnTo>
                    <a:pt x="37861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56" name="Straight Connector 255"/>
            <p:cNvCxnSpPr>
              <a:endCxn id="214" idx="3"/>
            </p:cNvCxnSpPr>
            <p:nvPr/>
          </p:nvCxnSpPr>
          <p:spPr>
            <a:xfrm flipH="1">
              <a:off x="2785935" y="5035388"/>
              <a:ext cx="6898" cy="9340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/>
              <p:cNvSpPr txBox="1"/>
              <p:nvPr/>
            </p:nvSpPr>
            <p:spPr>
              <a:xfrm>
                <a:off x="1982782" y="1836388"/>
                <a:ext cx="5253040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82" y="1836388"/>
                <a:ext cx="5253040" cy="810735"/>
              </a:xfrm>
              <a:prstGeom prst="rect">
                <a:avLst/>
              </a:prstGeom>
              <a:blipFill rotWithShape="1">
                <a:blip r:embed="rId40"/>
                <a:stretch>
                  <a:fillRect r="-10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-36512" y="3783401"/>
                <a:ext cx="567495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3783401"/>
                <a:ext cx="5674950" cy="610936"/>
              </a:xfrm>
              <a:prstGeom prst="rect">
                <a:avLst/>
              </a:prstGeom>
              <a:blipFill rotWithShape="1">
                <a:blip r:embed="rId41"/>
                <a:stretch>
                  <a:fillRect r="-4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0" name="Group 269"/>
          <p:cNvGrpSpPr/>
          <p:nvPr/>
        </p:nvGrpSpPr>
        <p:grpSpPr>
          <a:xfrm rot="10800000">
            <a:off x="732928" y="4384484"/>
            <a:ext cx="2241220" cy="616898"/>
            <a:chOff x="2705291" y="1962460"/>
            <a:chExt cx="1680915" cy="1273697"/>
          </a:xfrm>
        </p:grpSpPr>
        <p:sp>
          <p:nvSpPr>
            <p:cNvPr id="271" name="Left Brace 270"/>
            <p:cNvSpPr/>
            <p:nvPr/>
          </p:nvSpPr>
          <p:spPr>
            <a:xfrm rot="5400000">
              <a:off x="3415871" y="2265822"/>
              <a:ext cx="259755" cy="1680915"/>
            </a:xfrm>
            <a:prstGeom prst="leftBrace">
              <a:avLst/>
            </a:prstGeom>
            <a:ln w="25400">
              <a:solidFill>
                <a:srgbClr val="233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272" name="Straight Arrow Connector 271"/>
            <p:cNvCxnSpPr>
              <a:stCxn id="224" idx="0"/>
              <a:endCxn id="271" idx="1"/>
            </p:cNvCxnSpPr>
            <p:nvPr/>
          </p:nvCxnSpPr>
          <p:spPr>
            <a:xfrm rot="10800000" flipV="1">
              <a:off x="3545748" y="1962460"/>
              <a:ext cx="129103" cy="1013941"/>
            </a:xfrm>
            <a:prstGeom prst="straightConnector1">
              <a:avLst/>
            </a:prstGeom>
            <a:ln w="25400">
              <a:solidFill>
                <a:srgbClr val="23363A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 rot="10800000">
            <a:off x="3205139" y="4394334"/>
            <a:ext cx="2241220" cy="622232"/>
            <a:chOff x="2717007" y="1931107"/>
            <a:chExt cx="1680915" cy="1284708"/>
          </a:xfrm>
        </p:grpSpPr>
        <p:sp>
          <p:nvSpPr>
            <p:cNvPr id="280" name="Left Brace 279"/>
            <p:cNvSpPr/>
            <p:nvPr/>
          </p:nvSpPr>
          <p:spPr>
            <a:xfrm rot="5400000">
              <a:off x="3427587" y="2245480"/>
              <a:ext cx="259755" cy="1680915"/>
            </a:xfrm>
            <a:prstGeom prst="leftBrace">
              <a:avLst/>
            </a:prstGeom>
            <a:ln w="25400">
              <a:solidFill>
                <a:srgbClr val="233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281" name="Straight Arrow Connector 280"/>
            <p:cNvCxnSpPr>
              <a:stCxn id="144" idx="0"/>
              <a:endCxn id="280" idx="1"/>
            </p:cNvCxnSpPr>
            <p:nvPr/>
          </p:nvCxnSpPr>
          <p:spPr>
            <a:xfrm rot="10800000" flipH="1" flipV="1">
              <a:off x="3343311" y="1931107"/>
              <a:ext cx="214154" cy="1024951"/>
            </a:xfrm>
            <a:prstGeom prst="straightConnector1">
              <a:avLst/>
            </a:prstGeom>
            <a:ln w="25400">
              <a:solidFill>
                <a:srgbClr val="23363A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6156176" y="3926537"/>
                <a:ext cx="2450864" cy="391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926537"/>
                <a:ext cx="2450864" cy="391646"/>
              </a:xfrm>
              <a:prstGeom prst="rect">
                <a:avLst/>
              </a:prstGeom>
              <a:blipFill rotWithShape="1">
                <a:blip r:embed="rId42"/>
                <a:stretch>
                  <a:fillRect t="-6250" r="-2736" b="-203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4" name="Group 283"/>
          <p:cNvGrpSpPr/>
          <p:nvPr/>
        </p:nvGrpSpPr>
        <p:grpSpPr>
          <a:xfrm rot="10800000">
            <a:off x="6922352" y="4337535"/>
            <a:ext cx="1630598" cy="462826"/>
            <a:chOff x="2705293" y="2113371"/>
            <a:chExt cx="1680915" cy="955587"/>
          </a:xfrm>
        </p:grpSpPr>
        <p:sp>
          <p:nvSpPr>
            <p:cNvPr id="285" name="Left Brace 284"/>
            <p:cNvSpPr/>
            <p:nvPr/>
          </p:nvSpPr>
          <p:spPr>
            <a:xfrm rot="5400000">
              <a:off x="3415873" y="2098623"/>
              <a:ext cx="259755" cy="1680915"/>
            </a:xfrm>
            <a:prstGeom prst="leftBrace">
              <a:avLst/>
            </a:prstGeom>
            <a:ln w="25400">
              <a:solidFill>
                <a:srgbClr val="233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286" name="Straight Arrow Connector 285"/>
            <p:cNvCxnSpPr>
              <a:stCxn id="185" idx="0"/>
              <a:endCxn id="285" idx="1"/>
            </p:cNvCxnSpPr>
            <p:nvPr/>
          </p:nvCxnSpPr>
          <p:spPr>
            <a:xfrm rot="10800000" flipV="1">
              <a:off x="3545749" y="2113371"/>
              <a:ext cx="5839" cy="695832"/>
            </a:xfrm>
            <a:prstGeom prst="straightConnector1">
              <a:avLst/>
            </a:prstGeom>
            <a:ln w="25400">
              <a:solidFill>
                <a:srgbClr val="23363A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5940152" y="2414369"/>
            <a:ext cx="2600422" cy="1512167"/>
            <a:chOff x="1705542" y="-53180"/>
            <a:chExt cx="2680666" cy="3122138"/>
          </a:xfrm>
        </p:grpSpPr>
        <p:sp>
          <p:nvSpPr>
            <p:cNvPr id="297" name="Left Brace 296"/>
            <p:cNvSpPr/>
            <p:nvPr/>
          </p:nvSpPr>
          <p:spPr>
            <a:xfrm rot="5400000">
              <a:off x="3415873" y="2098623"/>
              <a:ext cx="259755" cy="1680915"/>
            </a:xfrm>
            <a:prstGeom prst="leftBrace">
              <a:avLst/>
            </a:prstGeom>
            <a:ln w="25400">
              <a:solidFill>
                <a:srgbClr val="233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298" name="Straight Arrow Connector 297"/>
            <p:cNvCxnSpPr>
              <a:endCxn id="297" idx="1"/>
            </p:cNvCxnSpPr>
            <p:nvPr/>
          </p:nvCxnSpPr>
          <p:spPr>
            <a:xfrm>
              <a:off x="1705542" y="-53180"/>
              <a:ext cx="1840209" cy="2862385"/>
            </a:xfrm>
            <a:prstGeom prst="straightConnector1">
              <a:avLst/>
            </a:prstGeom>
            <a:ln w="25400">
              <a:solidFill>
                <a:srgbClr val="23363A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732928" y="2414369"/>
            <a:ext cx="4685496" cy="1369033"/>
            <a:chOff x="1649393" y="593052"/>
            <a:chExt cx="3514122" cy="2826609"/>
          </a:xfrm>
        </p:grpSpPr>
        <p:sp>
          <p:nvSpPr>
            <p:cNvPr id="301" name="Left Brace 300"/>
            <p:cNvSpPr/>
            <p:nvPr/>
          </p:nvSpPr>
          <p:spPr>
            <a:xfrm rot="5400000">
              <a:off x="3239596" y="1495742"/>
              <a:ext cx="333716" cy="3514122"/>
            </a:xfrm>
            <a:prstGeom prst="leftBrace">
              <a:avLst/>
            </a:prstGeom>
            <a:ln w="25400">
              <a:solidFill>
                <a:srgbClr val="233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Arrow Connector 301"/>
            <p:cNvCxnSpPr>
              <a:endCxn id="301" idx="1"/>
            </p:cNvCxnSpPr>
            <p:nvPr/>
          </p:nvCxnSpPr>
          <p:spPr>
            <a:xfrm flipH="1">
              <a:off x="3406454" y="593052"/>
              <a:ext cx="752711" cy="2492894"/>
            </a:xfrm>
            <a:prstGeom prst="straightConnector1">
              <a:avLst/>
            </a:prstGeom>
            <a:ln w="25400">
              <a:solidFill>
                <a:srgbClr val="23363A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TextBox 307"/>
          <p:cNvSpPr txBox="1"/>
          <p:nvPr/>
        </p:nvSpPr>
        <p:spPr>
          <a:xfrm>
            <a:off x="1326695" y="1159878"/>
            <a:ext cx="2071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Xiong’s</a:t>
            </a:r>
            <a:r>
              <a:rPr lang="es-CO" sz="1600" dirty="0" smtClean="0">
                <a:latin typeface="Fira Sans Book" pitchFamily="50" charset="0"/>
                <a:ea typeface="Fira Sans Book" pitchFamily="50" charset="0"/>
              </a:rPr>
              <a:t> </a:t>
            </a:r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operator</a:t>
            </a:r>
            <a:r>
              <a:rPr lang="es-CO" sz="1600" dirty="0" smtClean="0">
                <a:latin typeface="Fira Sans Book" pitchFamily="50" charset="0"/>
                <a:ea typeface="Fira Sans Book" pitchFamily="50" charset="0"/>
              </a:rPr>
              <a:t> </a:t>
            </a:r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for</a:t>
            </a:r>
            <a:r>
              <a:rPr lang="es-CO" sz="1600" dirty="0" smtClean="0">
                <a:latin typeface="Fira Sans Book" pitchFamily="50" charset="0"/>
                <a:ea typeface="Fira Sans Book" pitchFamily="50" charset="0"/>
              </a:rPr>
              <a:t> </a:t>
            </a:r>
          </a:p>
          <a:p>
            <a:pPr algn="ctr"/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quad</a:t>
            </a:r>
            <a:r>
              <a:rPr lang="es-CO" sz="1600" dirty="0" smtClean="0">
                <a:latin typeface="Fira Sans Book" pitchFamily="50" charset="0"/>
                <a:ea typeface="Fira Sans Book" pitchFamily="50" charset="0"/>
              </a:rPr>
              <a:t> </a:t>
            </a:r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meshes</a:t>
            </a:r>
            <a:endParaRPr lang="es-CO" sz="1600" dirty="0">
              <a:latin typeface="Fira Sans Book" pitchFamily="50" charset="0"/>
              <a:ea typeface="Fira Sans Book" pitchFamily="50" charset="0"/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2080257" y="1672645"/>
            <a:ext cx="553643" cy="379767"/>
            <a:chOff x="4969325" y="1599781"/>
            <a:chExt cx="830465" cy="379767"/>
          </a:xfrm>
        </p:grpSpPr>
        <p:sp>
          <p:nvSpPr>
            <p:cNvPr id="310" name="Left Brace 309"/>
            <p:cNvSpPr/>
            <p:nvPr/>
          </p:nvSpPr>
          <p:spPr>
            <a:xfrm rot="5400000">
              <a:off x="5306835" y="1486592"/>
              <a:ext cx="155446" cy="830465"/>
            </a:xfrm>
            <a:prstGeom prst="leftBrace">
              <a:avLst/>
            </a:prstGeom>
            <a:ln w="25400">
              <a:solidFill>
                <a:srgbClr val="233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311" name="Straight Arrow Connector 310"/>
            <p:cNvCxnSpPr>
              <a:stCxn id="308" idx="2"/>
              <a:endCxn id="310" idx="1"/>
            </p:cNvCxnSpPr>
            <p:nvPr/>
          </p:nvCxnSpPr>
          <p:spPr>
            <a:xfrm flipH="1">
              <a:off x="5384558" y="1599781"/>
              <a:ext cx="7830" cy="224321"/>
            </a:xfrm>
            <a:prstGeom prst="straightConnector1">
              <a:avLst/>
            </a:prstGeom>
            <a:ln w="25400">
              <a:solidFill>
                <a:srgbClr val="23363A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TextBox 312"/>
          <p:cNvSpPr txBox="1"/>
          <p:nvPr/>
        </p:nvSpPr>
        <p:spPr>
          <a:xfrm>
            <a:off x="3756594" y="836712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Primal </a:t>
            </a:r>
          </a:p>
          <a:p>
            <a:pPr algn="ctr"/>
            <a:r>
              <a:rPr lang="es-CO" sz="1600" dirty="0" err="1" smtClean="0">
                <a:latin typeface="Fira Sans Book" panose="00000400000000000000" pitchFamily="50" charset="0"/>
                <a:ea typeface="Fira Sans Book" panose="00000400000000000000" pitchFamily="50" charset="0"/>
              </a:rPr>
              <a:t>triangulation</a:t>
            </a:r>
            <a:endParaRPr lang="es-CO" sz="1600" dirty="0" smtClean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3874341" y="1421487"/>
            <a:ext cx="1201714" cy="578644"/>
            <a:chOff x="4969325" y="1400904"/>
            <a:chExt cx="1802572" cy="578644"/>
          </a:xfrm>
        </p:grpSpPr>
        <p:sp>
          <p:nvSpPr>
            <p:cNvPr id="315" name="Left Brace 314"/>
            <p:cNvSpPr/>
            <p:nvPr/>
          </p:nvSpPr>
          <p:spPr>
            <a:xfrm rot="5400000">
              <a:off x="5792888" y="1000539"/>
              <a:ext cx="155446" cy="1802572"/>
            </a:xfrm>
            <a:prstGeom prst="leftBrace">
              <a:avLst/>
            </a:prstGeom>
            <a:ln w="25400">
              <a:solidFill>
                <a:srgbClr val="233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316" name="Straight Arrow Connector 315"/>
            <p:cNvCxnSpPr>
              <a:stCxn id="313" idx="2"/>
              <a:endCxn id="315" idx="1"/>
            </p:cNvCxnSpPr>
            <p:nvPr/>
          </p:nvCxnSpPr>
          <p:spPr>
            <a:xfrm>
              <a:off x="5835298" y="1400904"/>
              <a:ext cx="35313" cy="423198"/>
            </a:xfrm>
            <a:prstGeom prst="straightConnector1">
              <a:avLst/>
            </a:prstGeom>
            <a:ln w="25400">
              <a:solidFill>
                <a:srgbClr val="23363A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5746550" y="1421487"/>
            <a:ext cx="1201714" cy="571949"/>
            <a:chOff x="4969325" y="1407599"/>
            <a:chExt cx="1802572" cy="571949"/>
          </a:xfrm>
        </p:grpSpPr>
        <p:sp>
          <p:nvSpPr>
            <p:cNvPr id="320" name="Left Brace 319"/>
            <p:cNvSpPr/>
            <p:nvPr/>
          </p:nvSpPr>
          <p:spPr>
            <a:xfrm rot="5400000">
              <a:off x="5792888" y="1000539"/>
              <a:ext cx="155446" cy="1802572"/>
            </a:xfrm>
            <a:prstGeom prst="leftBrace">
              <a:avLst/>
            </a:prstGeom>
            <a:ln w="25400">
              <a:solidFill>
                <a:srgbClr val="233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321" name="Straight Arrow Connector 320"/>
            <p:cNvCxnSpPr>
              <a:stCxn id="322" idx="2"/>
              <a:endCxn id="320" idx="1"/>
            </p:cNvCxnSpPr>
            <p:nvPr/>
          </p:nvCxnSpPr>
          <p:spPr>
            <a:xfrm>
              <a:off x="5835296" y="1407599"/>
              <a:ext cx="35315" cy="416503"/>
            </a:xfrm>
            <a:prstGeom prst="straightConnector1">
              <a:avLst/>
            </a:prstGeom>
            <a:ln w="25400">
              <a:solidFill>
                <a:srgbClr val="23363A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5628802" y="836712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Dual </a:t>
            </a:r>
          </a:p>
          <a:p>
            <a:pPr algn="ctr"/>
            <a:r>
              <a:rPr lang="es-CO" sz="1600" dirty="0" err="1" smtClean="0">
                <a:latin typeface="Fira Sans Book" panose="00000400000000000000" pitchFamily="50" charset="0"/>
                <a:ea typeface="Fira Sans Book" panose="00000400000000000000" pitchFamily="50" charset="0"/>
              </a:rPr>
              <a:t>triangulation</a:t>
            </a:r>
            <a:endParaRPr lang="es-CO" sz="1600" dirty="0" smtClean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64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/>
          <p:cNvGrpSpPr/>
          <p:nvPr/>
        </p:nvGrpSpPr>
        <p:grpSpPr>
          <a:xfrm>
            <a:off x="3406190" y="5088574"/>
            <a:ext cx="2394216" cy="1646275"/>
            <a:chOff x="2664446" y="1046152"/>
            <a:chExt cx="2394216" cy="1646275"/>
          </a:xfrm>
        </p:grpSpPr>
        <p:grpSp>
          <p:nvGrpSpPr>
            <p:cNvPr id="212" name="Group 211"/>
            <p:cNvGrpSpPr/>
            <p:nvPr/>
          </p:nvGrpSpPr>
          <p:grpSpPr>
            <a:xfrm>
              <a:off x="2664446" y="1046152"/>
              <a:ext cx="2394216" cy="1646275"/>
              <a:chOff x="1712913" y="3875593"/>
              <a:chExt cx="2394216" cy="1646275"/>
            </a:xfrm>
          </p:grpSpPr>
          <p:sp>
            <p:nvSpPr>
              <p:cNvPr id="91" name="64 Forma libre"/>
              <p:cNvSpPr/>
              <p:nvPr/>
            </p:nvSpPr>
            <p:spPr>
              <a:xfrm rot="19751462">
                <a:off x="2703761" y="4170140"/>
                <a:ext cx="1196622" cy="1268118"/>
              </a:xfrm>
              <a:custGeom>
                <a:avLst/>
                <a:gdLst>
                  <a:gd name="connsiteX0" fmla="*/ 485422 w 1196622"/>
                  <a:gd name="connsiteY0" fmla="*/ 0 h 1268118"/>
                  <a:gd name="connsiteX1" fmla="*/ 1196622 w 1196622"/>
                  <a:gd name="connsiteY1" fmla="*/ 470370 h 1268118"/>
                  <a:gd name="connsiteX2" fmla="*/ 880534 w 1196622"/>
                  <a:gd name="connsiteY2" fmla="*/ 1268118 h 1268118"/>
                  <a:gd name="connsiteX3" fmla="*/ 0 w 1196622"/>
                  <a:gd name="connsiteY3" fmla="*/ 797748 h 1268118"/>
                  <a:gd name="connsiteX4" fmla="*/ 485422 w 1196622"/>
                  <a:gd name="connsiteY4" fmla="*/ 0 h 12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622" h="1268118">
                    <a:moveTo>
                      <a:pt x="485422" y="0"/>
                    </a:moveTo>
                    <a:lnTo>
                      <a:pt x="1196622" y="470370"/>
                    </a:lnTo>
                    <a:lnTo>
                      <a:pt x="880534" y="1268118"/>
                    </a:lnTo>
                    <a:lnTo>
                      <a:pt x="0" y="797748"/>
                    </a:lnTo>
                    <a:lnTo>
                      <a:pt x="4854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2" name="Freeform 151"/>
              <p:cNvSpPr/>
              <p:nvPr/>
            </p:nvSpPr>
            <p:spPr>
              <a:xfrm>
                <a:off x="1921669" y="4317206"/>
                <a:ext cx="957262" cy="933450"/>
              </a:xfrm>
              <a:custGeom>
                <a:avLst/>
                <a:gdLst>
                  <a:gd name="connsiteX0" fmla="*/ 957262 w 957262"/>
                  <a:gd name="connsiteY0" fmla="*/ 0 h 933450"/>
                  <a:gd name="connsiteX1" fmla="*/ 950119 w 957262"/>
                  <a:gd name="connsiteY1" fmla="*/ 933450 h 933450"/>
                  <a:gd name="connsiteX2" fmla="*/ 0 w 957262"/>
                  <a:gd name="connsiteY2" fmla="*/ 885825 h 933450"/>
                  <a:gd name="connsiteX3" fmla="*/ 88106 w 957262"/>
                  <a:gd name="connsiteY3" fmla="*/ 47625 h 933450"/>
                  <a:gd name="connsiteX4" fmla="*/ 957262 w 957262"/>
                  <a:gd name="connsiteY4" fmla="*/ 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7262" h="933450">
                    <a:moveTo>
                      <a:pt x="957262" y="0"/>
                    </a:moveTo>
                    <a:lnTo>
                      <a:pt x="950119" y="933450"/>
                    </a:lnTo>
                    <a:lnTo>
                      <a:pt x="0" y="885825"/>
                    </a:lnTo>
                    <a:lnTo>
                      <a:pt x="88106" y="47625"/>
                    </a:lnTo>
                    <a:lnTo>
                      <a:pt x="95726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7" name="Freeform 156"/>
              <p:cNvSpPr/>
              <p:nvPr/>
            </p:nvSpPr>
            <p:spPr>
              <a:xfrm>
                <a:off x="2386013" y="4317206"/>
                <a:ext cx="492918" cy="488157"/>
              </a:xfrm>
              <a:custGeom>
                <a:avLst/>
                <a:gdLst>
                  <a:gd name="connsiteX0" fmla="*/ 492918 w 492918"/>
                  <a:gd name="connsiteY0" fmla="*/ 0 h 488157"/>
                  <a:gd name="connsiteX1" fmla="*/ 492918 w 492918"/>
                  <a:gd name="connsiteY1" fmla="*/ 488157 h 488157"/>
                  <a:gd name="connsiteX2" fmla="*/ 52387 w 492918"/>
                  <a:gd name="connsiteY2" fmla="*/ 416719 h 488157"/>
                  <a:gd name="connsiteX3" fmla="*/ 0 w 492918"/>
                  <a:gd name="connsiteY3" fmla="*/ 28575 h 488157"/>
                  <a:gd name="connsiteX4" fmla="*/ 492918 w 492918"/>
                  <a:gd name="connsiteY4" fmla="*/ 0 h 48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18" h="488157">
                    <a:moveTo>
                      <a:pt x="492918" y="0"/>
                    </a:moveTo>
                    <a:lnTo>
                      <a:pt x="492918" y="488157"/>
                    </a:lnTo>
                    <a:lnTo>
                      <a:pt x="52387" y="416719"/>
                    </a:lnTo>
                    <a:lnTo>
                      <a:pt x="0" y="28575"/>
                    </a:lnTo>
                    <a:lnTo>
                      <a:pt x="492918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93" name="66 Conector recto"/>
              <p:cNvCxnSpPr>
                <a:stCxn id="91" idx="3"/>
                <a:endCxn id="91" idx="1"/>
              </p:cNvCxnSpPr>
              <p:nvPr/>
            </p:nvCxnSpPr>
            <p:spPr>
              <a:xfrm rot="19751462" flipV="1">
                <a:off x="2703761" y="4640510"/>
                <a:ext cx="1196622" cy="327378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79 Arco"/>
              <p:cNvSpPr/>
              <p:nvPr/>
            </p:nvSpPr>
            <p:spPr>
              <a:xfrm rot="19751462">
                <a:off x="3581133" y="4197796"/>
                <a:ext cx="288031" cy="295395"/>
              </a:xfrm>
              <a:prstGeom prst="arc">
                <a:avLst>
                  <a:gd name="adj1" fmla="val 9576796"/>
                  <a:gd name="adj2" fmla="val 12509186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8" name="Freeform 157"/>
              <p:cNvSpPr/>
              <p:nvPr/>
            </p:nvSpPr>
            <p:spPr>
              <a:xfrm>
                <a:off x="2876550" y="4317206"/>
                <a:ext cx="476250" cy="488157"/>
              </a:xfrm>
              <a:custGeom>
                <a:avLst/>
                <a:gdLst>
                  <a:gd name="connsiteX0" fmla="*/ 2381 w 476250"/>
                  <a:gd name="connsiteY0" fmla="*/ 0 h 488157"/>
                  <a:gd name="connsiteX1" fmla="*/ 0 w 476250"/>
                  <a:gd name="connsiteY1" fmla="*/ 488157 h 488157"/>
                  <a:gd name="connsiteX2" fmla="*/ 423863 w 476250"/>
                  <a:gd name="connsiteY2" fmla="*/ 390525 h 488157"/>
                  <a:gd name="connsiteX3" fmla="*/ 476250 w 476250"/>
                  <a:gd name="connsiteY3" fmla="*/ 21432 h 488157"/>
                  <a:gd name="connsiteX4" fmla="*/ 2381 w 476250"/>
                  <a:gd name="connsiteY4" fmla="*/ 0 h 48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0" h="488157">
                    <a:moveTo>
                      <a:pt x="2381" y="0"/>
                    </a:moveTo>
                    <a:cubicBezTo>
                      <a:pt x="1587" y="162719"/>
                      <a:pt x="794" y="325438"/>
                      <a:pt x="0" y="488157"/>
                    </a:cubicBezTo>
                    <a:lnTo>
                      <a:pt x="423863" y="390525"/>
                    </a:lnTo>
                    <a:lnTo>
                      <a:pt x="476250" y="21432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aphicFrame>
            <p:nvGraphicFramePr>
              <p:cNvPr id="100" name="23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8523218"/>
                  </p:ext>
                </p:extLst>
              </p:nvPr>
            </p:nvGraphicFramePr>
            <p:xfrm>
              <a:off x="3635896" y="4077072"/>
              <a:ext cx="331788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12" name="Ecuación" r:id="rId3" imgW="253800" imgH="241200" progId="Equation.3">
                      <p:embed/>
                    </p:oleObj>
                  </mc:Choice>
                  <mc:Fallback>
                    <p:oleObj name="Ecuación" r:id="rId3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5896" y="4077072"/>
                            <a:ext cx="331788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27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584777"/>
                  </p:ext>
                </p:extLst>
              </p:nvPr>
            </p:nvGraphicFramePr>
            <p:xfrm>
              <a:off x="3891229" y="5094861"/>
              <a:ext cx="215900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13" name="Ecuación" r:id="rId5" imgW="164880" imgH="241200" progId="Equation.3">
                      <p:embed/>
                    </p:oleObj>
                  </mc:Choice>
                  <mc:Fallback>
                    <p:oleObj name="Ecuación" r:id="rId5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1229" y="5094861"/>
                            <a:ext cx="215900" cy="312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" name="25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0871906"/>
                  </p:ext>
                </p:extLst>
              </p:nvPr>
            </p:nvGraphicFramePr>
            <p:xfrm>
              <a:off x="2763838" y="5207543"/>
              <a:ext cx="2159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14" name="Ecuación" r:id="rId7" imgW="164880" imgH="241200" progId="Equation.3">
                      <p:embed/>
                    </p:oleObj>
                  </mc:Choice>
                  <mc:Fallback>
                    <p:oleObj name="Ecuación" r:id="rId7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3838" y="5207543"/>
                            <a:ext cx="2159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4" name="Object 1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0644713"/>
                  </p:ext>
                </p:extLst>
              </p:nvPr>
            </p:nvGraphicFramePr>
            <p:xfrm>
              <a:off x="2775135" y="3875593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15" name="Equation" r:id="rId9" imgW="139680" imgH="228600" progId="Equation.3">
                      <p:embed/>
                    </p:oleObj>
                  </mc:Choice>
                  <mc:Fallback>
                    <p:oleObj name="Equation" r:id="rId9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5135" y="3875593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" name="Object 1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5085740"/>
                  </p:ext>
                </p:extLst>
              </p:nvPr>
            </p:nvGraphicFramePr>
            <p:xfrm>
              <a:off x="1865313" y="4076700"/>
              <a:ext cx="33178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16" name="Equation" r:id="rId11" imgW="253800" imgH="241200" progId="Equation.3">
                      <p:embed/>
                    </p:oleObj>
                  </mc:Choice>
                  <mc:Fallback>
                    <p:oleObj name="Equation" r:id="rId11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5313" y="4076700"/>
                            <a:ext cx="33178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9" name="Object 1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2786018"/>
                  </p:ext>
                </p:extLst>
              </p:nvPr>
            </p:nvGraphicFramePr>
            <p:xfrm>
              <a:off x="1712913" y="5094288"/>
              <a:ext cx="295275" cy="312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17" name="Equation" r:id="rId13" imgW="253800" imgH="241200" progId="Equation.3">
                      <p:embed/>
                    </p:oleObj>
                  </mc:Choice>
                  <mc:Fallback>
                    <p:oleObj name="Equation" r:id="rId13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2913" y="5094288"/>
                            <a:ext cx="295275" cy="312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0" name="66 Conector recto"/>
              <p:cNvCxnSpPr>
                <a:stCxn id="152" idx="1"/>
                <a:endCxn id="152" idx="3"/>
              </p:cNvCxnSpPr>
              <p:nvPr/>
            </p:nvCxnSpPr>
            <p:spPr>
              <a:xfrm flipH="1" flipV="1">
                <a:off x="2009775" y="4364831"/>
                <a:ext cx="862013" cy="88582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79 Arco"/>
              <p:cNvSpPr/>
              <p:nvPr/>
            </p:nvSpPr>
            <p:spPr>
              <a:xfrm rot="12045682">
                <a:off x="1878699" y="4209256"/>
                <a:ext cx="288031" cy="295395"/>
              </a:xfrm>
              <a:prstGeom prst="arc">
                <a:avLst>
                  <a:gd name="adj1" fmla="val 9576796"/>
                  <a:gd name="adj2" fmla="val 12509186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</p:grpSp>
        <p:graphicFrame>
          <p:nvGraphicFramePr>
            <p:cNvPr id="246" name="Object 2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5124531"/>
                </p:ext>
              </p:extLst>
            </p:nvPr>
          </p:nvGraphicFramePr>
          <p:xfrm>
            <a:off x="2953371" y="1628800"/>
            <a:ext cx="384175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18" name="Equation" r:id="rId15" imgW="355320" imgH="241200" progId="Equation.3">
                    <p:embed/>
                  </p:oleObj>
                </mc:Choice>
                <mc:Fallback>
                  <p:oleObj name="Equation" r:id="rId15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371" y="1628800"/>
                          <a:ext cx="384175" cy="26193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7" name="Object 2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628757"/>
                </p:ext>
              </p:extLst>
            </p:nvPr>
          </p:nvGraphicFramePr>
          <p:xfrm>
            <a:off x="4409638" y="1585246"/>
            <a:ext cx="233363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19" name="Equation" r:id="rId17" imgW="215640" imgH="241200" progId="Equation.3">
                    <p:embed/>
                  </p:oleObj>
                </mc:Choice>
                <mc:Fallback>
                  <p:oleObj name="Equation" r:id="rId1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638" y="1585246"/>
                          <a:ext cx="233363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1" name="Group 250"/>
          <p:cNvGrpSpPr/>
          <p:nvPr/>
        </p:nvGrpSpPr>
        <p:grpSpPr>
          <a:xfrm>
            <a:off x="6802356" y="4872370"/>
            <a:ext cx="1811627" cy="1999300"/>
            <a:chOff x="4499992" y="2350084"/>
            <a:chExt cx="1811627" cy="1999300"/>
          </a:xfrm>
        </p:grpSpPr>
        <p:grpSp>
          <p:nvGrpSpPr>
            <p:cNvPr id="211" name="Group 210"/>
            <p:cNvGrpSpPr/>
            <p:nvPr/>
          </p:nvGrpSpPr>
          <p:grpSpPr>
            <a:xfrm>
              <a:off x="4499992" y="2350084"/>
              <a:ext cx="1811627" cy="1999300"/>
              <a:chOff x="4489068" y="3582131"/>
              <a:chExt cx="1811627" cy="1999300"/>
            </a:xfrm>
          </p:grpSpPr>
          <p:graphicFrame>
            <p:nvGraphicFramePr>
              <p:cNvPr id="185" name="Object 1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4545841"/>
                  </p:ext>
                </p:extLst>
              </p:nvPr>
            </p:nvGraphicFramePr>
            <p:xfrm>
              <a:off x="5275825" y="3582131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20" name="Ecuación" r:id="rId19" imgW="139700" imgH="228600" progId="Equation.3">
                      <p:embed/>
                    </p:oleObj>
                  </mc:Choice>
                  <mc:Fallback>
                    <p:oleObj name="Ecuación" r:id="rId19" imgW="1397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5825" y="3582131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7" name="Group 206"/>
              <p:cNvGrpSpPr/>
              <p:nvPr/>
            </p:nvGrpSpPr>
            <p:grpSpPr>
              <a:xfrm rot="1038496">
                <a:off x="4687961" y="3969537"/>
                <a:ext cx="1272901" cy="1268118"/>
                <a:chOff x="4687961" y="3969537"/>
                <a:chExt cx="1272901" cy="1268118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4715474" y="3969537"/>
                  <a:ext cx="1196622" cy="1268118"/>
                  <a:chOff x="4715474" y="3969537"/>
                  <a:chExt cx="1196622" cy="1268118"/>
                </a:xfrm>
              </p:grpSpPr>
              <p:sp>
                <p:nvSpPr>
                  <p:cNvPr id="187" name="1 Forma libre"/>
                  <p:cNvSpPr/>
                  <p:nvPr/>
                </p:nvSpPr>
                <p:spPr>
                  <a:xfrm>
                    <a:off x="4715474" y="3969537"/>
                    <a:ext cx="1196622" cy="1268118"/>
                  </a:xfrm>
                  <a:custGeom>
                    <a:avLst/>
                    <a:gdLst>
                      <a:gd name="connsiteX0" fmla="*/ 485422 w 1196622"/>
                      <a:gd name="connsiteY0" fmla="*/ 0 h 1268118"/>
                      <a:gd name="connsiteX1" fmla="*/ 1196622 w 1196622"/>
                      <a:gd name="connsiteY1" fmla="*/ 470370 h 1268118"/>
                      <a:gd name="connsiteX2" fmla="*/ 880534 w 1196622"/>
                      <a:gd name="connsiteY2" fmla="*/ 1268118 h 1268118"/>
                      <a:gd name="connsiteX3" fmla="*/ 0 w 1196622"/>
                      <a:gd name="connsiteY3" fmla="*/ 797748 h 1268118"/>
                      <a:gd name="connsiteX4" fmla="*/ 485422 w 1196622"/>
                      <a:gd name="connsiteY4" fmla="*/ 0 h 1268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622" h="1268118">
                        <a:moveTo>
                          <a:pt x="485422" y="0"/>
                        </a:moveTo>
                        <a:lnTo>
                          <a:pt x="1196622" y="470370"/>
                        </a:lnTo>
                        <a:lnTo>
                          <a:pt x="880534" y="1268118"/>
                        </a:lnTo>
                        <a:lnTo>
                          <a:pt x="0" y="797748"/>
                        </a:lnTo>
                        <a:lnTo>
                          <a:pt x="485422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sp>
                <p:nvSpPr>
                  <p:cNvPr id="188" name="5 Forma libre"/>
                  <p:cNvSpPr/>
                  <p:nvPr/>
                </p:nvSpPr>
                <p:spPr>
                  <a:xfrm>
                    <a:off x="4991619" y="3970213"/>
                    <a:ext cx="600075" cy="581025"/>
                  </a:xfrm>
                  <a:custGeom>
                    <a:avLst/>
                    <a:gdLst>
                      <a:gd name="connsiteX0" fmla="*/ 209550 w 600075"/>
                      <a:gd name="connsiteY0" fmla="*/ 0 h 581025"/>
                      <a:gd name="connsiteX1" fmla="*/ 0 w 600075"/>
                      <a:gd name="connsiteY1" fmla="*/ 347662 h 581025"/>
                      <a:gd name="connsiteX2" fmla="*/ 180975 w 600075"/>
                      <a:gd name="connsiteY2" fmla="*/ 581025 h 581025"/>
                      <a:gd name="connsiteX3" fmla="*/ 573881 w 600075"/>
                      <a:gd name="connsiteY3" fmla="*/ 473869 h 581025"/>
                      <a:gd name="connsiteX4" fmla="*/ 600075 w 600075"/>
                      <a:gd name="connsiteY4" fmla="*/ 257175 h 581025"/>
                      <a:gd name="connsiteX5" fmla="*/ 209550 w 600075"/>
                      <a:gd name="connsiteY5" fmla="*/ 0 h 581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0075" h="581025">
                        <a:moveTo>
                          <a:pt x="209550" y="0"/>
                        </a:moveTo>
                        <a:lnTo>
                          <a:pt x="0" y="347662"/>
                        </a:lnTo>
                        <a:lnTo>
                          <a:pt x="180975" y="581025"/>
                        </a:lnTo>
                        <a:lnTo>
                          <a:pt x="573881" y="473869"/>
                        </a:lnTo>
                        <a:lnTo>
                          <a:pt x="600075" y="257175"/>
                        </a:lnTo>
                        <a:lnTo>
                          <a:pt x="209550" y="0"/>
                        </a:lnTo>
                        <a:close/>
                      </a:path>
                    </a:pathLst>
                  </a:custGeom>
                  <a:solidFill>
                    <a:schemeClr val="tx2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/>
                  </a:p>
                </p:txBody>
              </p:sp>
              <p:cxnSp>
                <p:nvCxnSpPr>
                  <p:cNvPr id="189" name="3 Conector recto"/>
                  <p:cNvCxnSpPr>
                    <a:stCxn id="187" idx="0"/>
                    <a:endCxn id="187" idx="2"/>
                  </p:cNvCxnSpPr>
                  <p:nvPr/>
                </p:nvCxnSpPr>
                <p:spPr>
                  <a:xfrm>
                    <a:off x="5200896" y="3969537"/>
                    <a:ext cx="395112" cy="1268118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2" name="41 Arco"/>
                <p:cNvSpPr/>
                <p:nvPr/>
              </p:nvSpPr>
              <p:spPr>
                <a:xfrm rot="10800000">
                  <a:off x="4687961" y="4697064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93" name="43 Arco"/>
                <p:cNvSpPr/>
                <p:nvPr/>
              </p:nvSpPr>
              <p:spPr>
                <a:xfrm>
                  <a:off x="5840088" y="4383649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</p:grpSp>
          <p:graphicFrame>
            <p:nvGraphicFramePr>
              <p:cNvPr id="200" name="22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3230128"/>
                  </p:ext>
                </p:extLst>
              </p:nvPr>
            </p:nvGraphicFramePr>
            <p:xfrm>
              <a:off x="5968907" y="4404121"/>
              <a:ext cx="331788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21" name="Ecuación" r:id="rId21" imgW="253800" imgH="241200" progId="Equation.3">
                      <p:embed/>
                    </p:oleObj>
                  </mc:Choice>
                  <mc:Fallback>
                    <p:oleObj name="Ecuación" r:id="rId21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68907" y="4404121"/>
                            <a:ext cx="331788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1" name="24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66482072"/>
                  </p:ext>
                </p:extLst>
              </p:nvPr>
            </p:nvGraphicFramePr>
            <p:xfrm>
              <a:off x="4489068" y="4423409"/>
              <a:ext cx="2159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22" name="Ecuación" r:id="rId22" imgW="164880" imgH="241200" progId="Equation.3">
                      <p:embed/>
                    </p:oleObj>
                  </mc:Choice>
                  <mc:Fallback>
                    <p:oleObj name="Ecuación" r:id="rId22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9068" y="4423409"/>
                            <a:ext cx="2159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2" name="26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4675216"/>
                  </p:ext>
                </p:extLst>
              </p:nvPr>
            </p:nvGraphicFramePr>
            <p:xfrm>
              <a:off x="5308138" y="5268693"/>
              <a:ext cx="215900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323" name="Ecuación" r:id="rId24" imgW="164880" imgH="241200" progId="Equation.3">
                      <p:embed/>
                    </p:oleObj>
                  </mc:Choice>
                  <mc:Fallback>
                    <p:oleObj name="Ecuación" r:id="rId24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8138" y="5268693"/>
                            <a:ext cx="215900" cy="312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8" name="Object 2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142683"/>
                </p:ext>
              </p:extLst>
            </p:nvPr>
          </p:nvGraphicFramePr>
          <p:xfrm>
            <a:off x="4815202" y="3217556"/>
            <a:ext cx="233363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24" name="Equation" r:id="rId26" imgW="215640" imgH="241200" progId="Equation.3">
                    <p:embed/>
                  </p:oleObj>
                </mc:Choice>
                <mc:Fallback>
                  <p:oleObj name="Equation" r:id="rId26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202" y="3217556"/>
                          <a:ext cx="233363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" name="Object 2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049440"/>
                </p:ext>
              </p:extLst>
            </p:nvPr>
          </p:nvGraphicFramePr>
          <p:xfrm>
            <a:off x="5634782" y="3212976"/>
            <a:ext cx="233362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25" name="Equation" r:id="rId28" imgW="215640" imgH="241200" progId="Equation.3">
                    <p:embed/>
                  </p:oleObj>
                </mc:Choice>
                <mc:Fallback>
                  <p:oleObj name="Equation" r:id="rId28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4782" y="3212976"/>
                          <a:ext cx="233362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0" name="Group 259"/>
          <p:cNvGrpSpPr/>
          <p:nvPr/>
        </p:nvGrpSpPr>
        <p:grpSpPr>
          <a:xfrm>
            <a:off x="476305" y="5073390"/>
            <a:ext cx="2394216" cy="1646275"/>
            <a:chOff x="1626815" y="4593775"/>
            <a:chExt cx="2394216" cy="1646275"/>
          </a:xfrm>
        </p:grpSpPr>
        <p:sp>
          <p:nvSpPr>
            <p:cNvPr id="215" name="Freeform 214"/>
            <p:cNvSpPr/>
            <p:nvPr/>
          </p:nvSpPr>
          <p:spPr>
            <a:xfrm>
              <a:off x="1835571" y="5035388"/>
              <a:ext cx="957262" cy="933450"/>
            </a:xfrm>
            <a:custGeom>
              <a:avLst/>
              <a:gdLst>
                <a:gd name="connsiteX0" fmla="*/ 957262 w 957262"/>
                <a:gd name="connsiteY0" fmla="*/ 0 h 933450"/>
                <a:gd name="connsiteX1" fmla="*/ 950119 w 957262"/>
                <a:gd name="connsiteY1" fmla="*/ 933450 h 933450"/>
                <a:gd name="connsiteX2" fmla="*/ 0 w 957262"/>
                <a:gd name="connsiteY2" fmla="*/ 885825 h 933450"/>
                <a:gd name="connsiteX3" fmla="*/ 88106 w 957262"/>
                <a:gd name="connsiteY3" fmla="*/ 47625 h 933450"/>
                <a:gd name="connsiteX4" fmla="*/ 957262 w 957262"/>
                <a:gd name="connsiteY4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262" h="933450">
                  <a:moveTo>
                    <a:pt x="957262" y="0"/>
                  </a:moveTo>
                  <a:lnTo>
                    <a:pt x="950119" y="933450"/>
                  </a:lnTo>
                  <a:lnTo>
                    <a:pt x="0" y="885825"/>
                  </a:lnTo>
                  <a:lnTo>
                    <a:pt x="88106" y="47625"/>
                  </a:lnTo>
                  <a:lnTo>
                    <a:pt x="95726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4" name="64 Forma libre"/>
            <p:cNvSpPr/>
            <p:nvPr/>
          </p:nvSpPr>
          <p:spPr>
            <a:xfrm rot="19751462">
              <a:off x="2617663" y="4888322"/>
              <a:ext cx="1196622" cy="1268118"/>
            </a:xfrm>
            <a:custGeom>
              <a:avLst/>
              <a:gdLst>
                <a:gd name="connsiteX0" fmla="*/ 485422 w 1196622"/>
                <a:gd name="connsiteY0" fmla="*/ 0 h 1268118"/>
                <a:gd name="connsiteX1" fmla="*/ 1196622 w 1196622"/>
                <a:gd name="connsiteY1" fmla="*/ 470370 h 1268118"/>
                <a:gd name="connsiteX2" fmla="*/ 880534 w 1196622"/>
                <a:gd name="connsiteY2" fmla="*/ 1268118 h 1268118"/>
                <a:gd name="connsiteX3" fmla="*/ 0 w 1196622"/>
                <a:gd name="connsiteY3" fmla="*/ 797748 h 1268118"/>
                <a:gd name="connsiteX4" fmla="*/ 485422 w 1196622"/>
                <a:gd name="connsiteY4" fmla="*/ 0 h 126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622" h="1268118">
                  <a:moveTo>
                    <a:pt x="485422" y="0"/>
                  </a:moveTo>
                  <a:lnTo>
                    <a:pt x="1196622" y="470370"/>
                  </a:lnTo>
                  <a:lnTo>
                    <a:pt x="880534" y="1268118"/>
                  </a:lnTo>
                  <a:lnTo>
                    <a:pt x="0" y="797748"/>
                  </a:lnTo>
                  <a:lnTo>
                    <a:pt x="48542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8" name="79 Arco"/>
            <p:cNvSpPr/>
            <p:nvPr/>
          </p:nvSpPr>
          <p:spPr>
            <a:xfrm>
              <a:off x="3623061" y="5715775"/>
              <a:ext cx="288031" cy="295395"/>
            </a:xfrm>
            <a:prstGeom prst="arc">
              <a:avLst>
                <a:gd name="adj1" fmla="val 9177963"/>
                <a:gd name="adj2" fmla="val 125091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22" name="2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7035115"/>
                </p:ext>
              </p:extLst>
            </p:nvPr>
          </p:nvGraphicFramePr>
          <p:xfrm>
            <a:off x="3805131" y="5813043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26" name="Ecuación" r:id="rId30" imgW="164880" imgH="241200" progId="Equation.3">
                    <p:embed/>
                  </p:oleObj>
                </mc:Choice>
                <mc:Fallback>
                  <p:oleObj name="Ecuación" r:id="rId30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131" y="5813043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3" name="2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2831538"/>
                </p:ext>
              </p:extLst>
            </p:nvPr>
          </p:nvGraphicFramePr>
          <p:xfrm>
            <a:off x="2677740" y="5925725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27" name="Ecuación" r:id="rId31" imgW="164880" imgH="241200" progId="Equation.3">
                    <p:embed/>
                  </p:oleObj>
                </mc:Choice>
                <mc:Fallback>
                  <p:oleObj name="Ecuación" r:id="rId31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740" y="5925725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4" name="Object 2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117"/>
                </p:ext>
              </p:extLst>
            </p:nvPr>
          </p:nvGraphicFramePr>
          <p:xfrm>
            <a:off x="2689037" y="4593775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28" name="Equation" r:id="rId32" imgW="139680" imgH="228600" progId="Equation.3">
                    <p:embed/>
                  </p:oleObj>
                </mc:Choice>
                <mc:Fallback>
                  <p:oleObj name="Equation" r:id="rId32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037" y="4593775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" name="Object 2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884215"/>
                </p:ext>
              </p:extLst>
            </p:nvPr>
          </p:nvGraphicFramePr>
          <p:xfrm>
            <a:off x="1779215" y="4794882"/>
            <a:ext cx="331787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29" name="Equation" r:id="rId33" imgW="253800" imgH="241200" progId="Equation.3">
                    <p:embed/>
                  </p:oleObj>
                </mc:Choice>
                <mc:Fallback>
                  <p:oleObj name="Equation" r:id="rId3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215" y="4794882"/>
                          <a:ext cx="331787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" name="Object 2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204620"/>
                </p:ext>
              </p:extLst>
            </p:nvPr>
          </p:nvGraphicFramePr>
          <p:xfrm>
            <a:off x="1626815" y="5812470"/>
            <a:ext cx="295275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0" name="Equation" r:id="rId34" imgW="253800" imgH="241200" progId="Equation.3">
                    <p:embed/>
                  </p:oleObj>
                </mc:Choice>
                <mc:Fallback>
                  <p:oleObj name="Equation" r:id="rId3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815" y="5812470"/>
                          <a:ext cx="295275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7" name="66 Conector recto"/>
            <p:cNvCxnSpPr>
              <a:stCxn id="215" idx="2"/>
            </p:cNvCxnSpPr>
            <p:nvPr/>
          </p:nvCxnSpPr>
          <p:spPr>
            <a:xfrm flipV="1">
              <a:off x="1835571" y="5035388"/>
              <a:ext cx="957262" cy="88582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66 Conector recto"/>
            <p:cNvCxnSpPr>
              <a:endCxn id="214" idx="2"/>
            </p:cNvCxnSpPr>
            <p:nvPr/>
          </p:nvCxnSpPr>
          <p:spPr>
            <a:xfrm>
              <a:off x="2792833" y="5035388"/>
              <a:ext cx="990287" cy="88702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79 Arco"/>
            <p:cNvSpPr/>
            <p:nvPr/>
          </p:nvSpPr>
          <p:spPr>
            <a:xfrm rot="9245820">
              <a:off x="1739421" y="5774715"/>
              <a:ext cx="288031" cy="295395"/>
            </a:xfrm>
            <a:prstGeom prst="arc">
              <a:avLst>
                <a:gd name="adj1" fmla="val 9177963"/>
                <a:gd name="adj2" fmla="val 125091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44" name="Object 2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495040"/>
                </p:ext>
              </p:extLst>
            </p:nvPr>
          </p:nvGraphicFramePr>
          <p:xfrm>
            <a:off x="3370895" y="5695565"/>
            <a:ext cx="233362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1" name="Equation" r:id="rId35" imgW="215640" imgH="241200" progId="Equation.3">
                    <p:embed/>
                  </p:oleObj>
                </mc:Choice>
                <mc:Fallback>
                  <p:oleObj name="Equation" r:id="rId3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895" y="5695565"/>
                          <a:ext cx="233362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Object 2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621712"/>
                </p:ext>
              </p:extLst>
            </p:nvPr>
          </p:nvGraphicFramePr>
          <p:xfrm>
            <a:off x="2051720" y="5687342"/>
            <a:ext cx="411163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2" name="Equation" r:id="rId37" imgW="380880" imgH="241200" progId="Equation.3">
                    <p:embed/>
                  </p:oleObj>
                </mc:Choice>
                <mc:Fallback>
                  <p:oleObj name="Equation" r:id="rId37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5687342"/>
                          <a:ext cx="411163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" name="2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2260018"/>
                </p:ext>
              </p:extLst>
            </p:nvPr>
          </p:nvGraphicFramePr>
          <p:xfrm>
            <a:off x="3549798" y="4795254"/>
            <a:ext cx="3317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3" name="Ecuación" r:id="rId39" imgW="253800" imgH="241200" progId="Equation.3">
                    <p:embed/>
                  </p:oleObj>
                </mc:Choice>
                <mc:Fallback>
                  <p:oleObj name="Ecuación" r:id="rId3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798" y="4795254"/>
                          <a:ext cx="3317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9" name="Freeform 258"/>
            <p:cNvSpPr/>
            <p:nvPr/>
          </p:nvSpPr>
          <p:spPr>
            <a:xfrm>
              <a:off x="2414588" y="5033963"/>
              <a:ext cx="800100" cy="669131"/>
            </a:xfrm>
            <a:custGeom>
              <a:avLst/>
              <a:gdLst>
                <a:gd name="connsiteX0" fmla="*/ 378618 w 800100"/>
                <a:gd name="connsiteY0" fmla="*/ 0 h 669131"/>
                <a:gd name="connsiteX1" fmla="*/ 800100 w 800100"/>
                <a:gd name="connsiteY1" fmla="*/ 378618 h 669131"/>
                <a:gd name="connsiteX2" fmla="*/ 690562 w 800100"/>
                <a:gd name="connsiteY2" fmla="*/ 547687 h 669131"/>
                <a:gd name="connsiteX3" fmla="*/ 373856 w 800100"/>
                <a:gd name="connsiteY3" fmla="*/ 669131 h 669131"/>
                <a:gd name="connsiteX4" fmla="*/ 109537 w 800100"/>
                <a:gd name="connsiteY4" fmla="*/ 581025 h 669131"/>
                <a:gd name="connsiteX5" fmla="*/ 0 w 800100"/>
                <a:gd name="connsiteY5" fmla="*/ 354806 h 669131"/>
                <a:gd name="connsiteX6" fmla="*/ 378618 w 800100"/>
                <a:gd name="connsiteY6" fmla="*/ 0 h 66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669131">
                  <a:moveTo>
                    <a:pt x="378618" y="0"/>
                  </a:moveTo>
                  <a:lnTo>
                    <a:pt x="800100" y="378618"/>
                  </a:lnTo>
                  <a:lnTo>
                    <a:pt x="690562" y="547687"/>
                  </a:lnTo>
                  <a:lnTo>
                    <a:pt x="373856" y="669131"/>
                  </a:lnTo>
                  <a:lnTo>
                    <a:pt x="109537" y="581025"/>
                  </a:lnTo>
                  <a:lnTo>
                    <a:pt x="0" y="354806"/>
                  </a:lnTo>
                  <a:lnTo>
                    <a:pt x="37861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56" name="Straight Connector 255"/>
            <p:cNvCxnSpPr>
              <a:endCxn id="214" idx="3"/>
            </p:cNvCxnSpPr>
            <p:nvPr/>
          </p:nvCxnSpPr>
          <p:spPr>
            <a:xfrm flipH="1">
              <a:off x="2785935" y="5035388"/>
              <a:ext cx="6898" cy="9340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/>
              <p:cNvSpPr txBox="1"/>
              <p:nvPr/>
            </p:nvSpPr>
            <p:spPr>
              <a:xfrm>
                <a:off x="1982782" y="1836388"/>
                <a:ext cx="5253040" cy="810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8" name="TextBox 2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782" y="1836388"/>
                <a:ext cx="5253040" cy="810735"/>
              </a:xfrm>
              <a:prstGeom prst="rect">
                <a:avLst/>
              </a:prstGeom>
              <a:blipFill rotWithShape="1">
                <a:blip r:embed="rId40"/>
                <a:stretch>
                  <a:fillRect r="-104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-36512" y="3783401"/>
                <a:ext cx="567495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3783401"/>
                <a:ext cx="5674950" cy="610936"/>
              </a:xfrm>
              <a:prstGeom prst="rect">
                <a:avLst/>
              </a:prstGeom>
              <a:blipFill rotWithShape="1">
                <a:blip r:embed="rId41"/>
                <a:stretch>
                  <a:fillRect r="-4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0" name="Group 269"/>
          <p:cNvGrpSpPr/>
          <p:nvPr/>
        </p:nvGrpSpPr>
        <p:grpSpPr>
          <a:xfrm rot="10800000">
            <a:off x="732928" y="4384484"/>
            <a:ext cx="2241220" cy="616898"/>
            <a:chOff x="2705291" y="1962460"/>
            <a:chExt cx="1680915" cy="1273697"/>
          </a:xfrm>
        </p:grpSpPr>
        <p:sp>
          <p:nvSpPr>
            <p:cNvPr id="271" name="Left Brace 270"/>
            <p:cNvSpPr/>
            <p:nvPr/>
          </p:nvSpPr>
          <p:spPr>
            <a:xfrm rot="5400000">
              <a:off x="3415871" y="2265822"/>
              <a:ext cx="259755" cy="1680915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272" name="Straight Arrow Connector 271"/>
            <p:cNvCxnSpPr>
              <a:stCxn id="224" idx="0"/>
              <a:endCxn id="271" idx="1"/>
            </p:cNvCxnSpPr>
            <p:nvPr/>
          </p:nvCxnSpPr>
          <p:spPr>
            <a:xfrm rot="10800000" flipV="1">
              <a:off x="3545748" y="1962460"/>
              <a:ext cx="129103" cy="10139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 rot="10800000">
            <a:off x="3205139" y="4394334"/>
            <a:ext cx="2241220" cy="622232"/>
            <a:chOff x="2717007" y="1931107"/>
            <a:chExt cx="1680915" cy="1284708"/>
          </a:xfrm>
        </p:grpSpPr>
        <p:sp>
          <p:nvSpPr>
            <p:cNvPr id="280" name="Left Brace 279"/>
            <p:cNvSpPr/>
            <p:nvPr/>
          </p:nvSpPr>
          <p:spPr>
            <a:xfrm rot="5400000">
              <a:off x="3427587" y="2245480"/>
              <a:ext cx="259755" cy="1680915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281" name="Straight Arrow Connector 280"/>
            <p:cNvCxnSpPr>
              <a:stCxn id="144" idx="0"/>
              <a:endCxn id="280" idx="1"/>
            </p:cNvCxnSpPr>
            <p:nvPr/>
          </p:nvCxnSpPr>
          <p:spPr>
            <a:xfrm rot="10800000" flipH="1" flipV="1">
              <a:off x="3343311" y="1931107"/>
              <a:ext cx="214154" cy="10249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6156176" y="3926537"/>
                <a:ext cx="2450864" cy="391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926537"/>
                <a:ext cx="2450864" cy="391646"/>
              </a:xfrm>
              <a:prstGeom prst="rect">
                <a:avLst/>
              </a:prstGeom>
              <a:blipFill rotWithShape="0">
                <a:blip r:embed="rId42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4" name="Group 283"/>
          <p:cNvGrpSpPr/>
          <p:nvPr/>
        </p:nvGrpSpPr>
        <p:grpSpPr>
          <a:xfrm rot="10800000">
            <a:off x="6922352" y="4337535"/>
            <a:ext cx="1630598" cy="462826"/>
            <a:chOff x="2705293" y="2113369"/>
            <a:chExt cx="1680915" cy="955589"/>
          </a:xfrm>
        </p:grpSpPr>
        <p:sp>
          <p:nvSpPr>
            <p:cNvPr id="285" name="Left Brace 284"/>
            <p:cNvSpPr/>
            <p:nvPr/>
          </p:nvSpPr>
          <p:spPr>
            <a:xfrm rot="5400000">
              <a:off x="3415873" y="2098623"/>
              <a:ext cx="259755" cy="1680915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286" name="Straight Arrow Connector 285"/>
            <p:cNvCxnSpPr>
              <a:stCxn id="185" idx="0"/>
              <a:endCxn id="285" idx="1"/>
            </p:cNvCxnSpPr>
            <p:nvPr/>
          </p:nvCxnSpPr>
          <p:spPr>
            <a:xfrm rot="10800000" flipV="1">
              <a:off x="3545749" y="2113371"/>
              <a:ext cx="5839" cy="695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/>
          <p:cNvGrpSpPr/>
          <p:nvPr/>
        </p:nvGrpSpPr>
        <p:grpSpPr>
          <a:xfrm>
            <a:off x="5940152" y="2414369"/>
            <a:ext cx="2600422" cy="1512167"/>
            <a:chOff x="1705542" y="-53180"/>
            <a:chExt cx="2680666" cy="3122138"/>
          </a:xfrm>
        </p:grpSpPr>
        <p:sp>
          <p:nvSpPr>
            <p:cNvPr id="297" name="Left Brace 296"/>
            <p:cNvSpPr/>
            <p:nvPr/>
          </p:nvSpPr>
          <p:spPr>
            <a:xfrm rot="5400000">
              <a:off x="3415873" y="2098623"/>
              <a:ext cx="259755" cy="1680915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>
              <a:off x="1705542" y="-53180"/>
              <a:ext cx="1840210" cy="28623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732928" y="2414369"/>
            <a:ext cx="4685496" cy="1369033"/>
            <a:chOff x="1649393" y="593052"/>
            <a:chExt cx="3514122" cy="2826609"/>
          </a:xfrm>
        </p:grpSpPr>
        <p:sp>
          <p:nvSpPr>
            <p:cNvPr id="301" name="Left Brace 300"/>
            <p:cNvSpPr/>
            <p:nvPr/>
          </p:nvSpPr>
          <p:spPr>
            <a:xfrm rot="5400000">
              <a:off x="3239596" y="1495742"/>
              <a:ext cx="333716" cy="351412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Arrow Connector 301"/>
            <p:cNvCxnSpPr>
              <a:endCxn id="301" idx="1"/>
            </p:cNvCxnSpPr>
            <p:nvPr/>
          </p:nvCxnSpPr>
          <p:spPr>
            <a:xfrm flipH="1">
              <a:off x="3406454" y="593052"/>
              <a:ext cx="752711" cy="24928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TextBox 307"/>
          <p:cNvSpPr txBox="1"/>
          <p:nvPr/>
        </p:nvSpPr>
        <p:spPr>
          <a:xfrm>
            <a:off x="1321475" y="1050854"/>
            <a:ext cx="2071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Xiong’s</a:t>
            </a:r>
            <a:r>
              <a:rPr lang="es-CO" sz="1600" dirty="0" smtClean="0">
                <a:latin typeface="Fira Sans Book" pitchFamily="50" charset="0"/>
                <a:ea typeface="Fira Sans Book" pitchFamily="50" charset="0"/>
              </a:rPr>
              <a:t> </a:t>
            </a:r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operator</a:t>
            </a:r>
            <a:r>
              <a:rPr lang="es-CO" sz="1600" dirty="0" smtClean="0">
                <a:latin typeface="Fira Sans Book" pitchFamily="50" charset="0"/>
                <a:ea typeface="Fira Sans Book" pitchFamily="50" charset="0"/>
              </a:rPr>
              <a:t> </a:t>
            </a:r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for</a:t>
            </a:r>
            <a:r>
              <a:rPr lang="es-CO" sz="1600" dirty="0" smtClean="0">
                <a:latin typeface="Fira Sans Book" pitchFamily="50" charset="0"/>
                <a:ea typeface="Fira Sans Book" pitchFamily="50" charset="0"/>
              </a:rPr>
              <a:t> </a:t>
            </a:r>
          </a:p>
          <a:p>
            <a:pPr algn="ctr"/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triangle</a:t>
            </a:r>
            <a:r>
              <a:rPr lang="es-CO" sz="1600" dirty="0" smtClean="0">
                <a:latin typeface="Fira Sans Book" pitchFamily="50" charset="0"/>
                <a:ea typeface="Fira Sans Book" pitchFamily="50" charset="0"/>
              </a:rPr>
              <a:t> </a:t>
            </a:r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meshes</a:t>
            </a:r>
            <a:endParaRPr lang="es-CO" sz="1600" dirty="0">
              <a:latin typeface="Fira Sans Book" pitchFamily="50" charset="0"/>
              <a:ea typeface="Fira Sans Book" pitchFamily="50" charset="0"/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2080257" y="1635629"/>
            <a:ext cx="553643" cy="416783"/>
            <a:chOff x="4969325" y="1562765"/>
            <a:chExt cx="830465" cy="416783"/>
          </a:xfrm>
        </p:grpSpPr>
        <p:sp>
          <p:nvSpPr>
            <p:cNvPr id="310" name="Left Brace 309"/>
            <p:cNvSpPr/>
            <p:nvPr/>
          </p:nvSpPr>
          <p:spPr>
            <a:xfrm rot="5400000">
              <a:off x="5306835" y="1486592"/>
              <a:ext cx="155446" cy="830465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311" name="Straight Arrow Connector 310"/>
            <p:cNvCxnSpPr>
              <a:stCxn id="308" idx="2"/>
              <a:endCxn id="310" idx="1"/>
            </p:cNvCxnSpPr>
            <p:nvPr/>
          </p:nvCxnSpPr>
          <p:spPr>
            <a:xfrm>
              <a:off x="5384558" y="1562765"/>
              <a:ext cx="0" cy="2613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3" name="TextBox 312"/>
          <p:cNvSpPr txBox="1"/>
          <p:nvPr/>
        </p:nvSpPr>
        <p:spPr>
          <a:xfrm>
            <a:off x="3779912" y="869231"/>
            <a:ext cx="13901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dirty="0" smtClean="0">
                <a:latin typeface="Fira Sans Book" pitchFamily="50" charset="0"/>
                <a:ea typeface="Fira Sans Book" pitchFamily="50" charset="0"/>
              </a:rPr>
              <a:t>Primal </a:t>
            </a:r>
          </a:p>
          <a:p>
            <a:pPr algn="ctr"/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triangulation</a:t>
            </a:r>
            <a:endParaRPr lang="es-CO" dirty="0" smtClean="0">
              <a:latin typeface="Fira Sans Book" pitchFamily="50" charset="0"/>
              <a:ea typeface="Fira Sans Book" pitchFamily="50" charset="0"/>
            </a:endParaRPr>
          </a:p>
        </p:txBody>
      </p:sp>
      <p:grpSp>
        <p:nvGrpSpPr>
          <p:cNvPr id="314" name="Group 313"/>
          <p:cNvGrpSpPr/>
          <p:nvPr/>
        </p:nvGrpSpPr>
        <p:grpSpPr>
          <a:xfrm>
            <a:off x="3874341" y="1484784"/>
            <a:ext cx="1201714" cy="515347"/>
            <a:chOff x="4969325" y="1464201"/>
            <a:chExt cx="1802572" cy="515347"/>
          </a:xfrm>
        </p:grpSpPr>
        <p:sp>
          <p:nvSpPr>
            <p:cNvPr id="315" name="Left Brace 314"/>
            <p:cNvSpPr/>
            <p:nvPr/>
          </p:nvSpPr>
          <p:spPr>
            <a:xfrm rot="5400000">
              <a:off x="5792888" y="1000539"/>
              <a:ext cx="155446" cy="180257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316" name="Straight Arrow Connector 315"/>
            <p:cNvCxnSpPr>
              <a:stCxn id="313" idx="2"/>
              <a:endCxn id="315" idx="1"/>
            </p:cNvCxnSpPr>
            <p:nvPr/>
          </p:nvCxnSpPr>
          <p:spPr>
            <a:xfrm>
              <a:off x="5870275" y="1464201"/>
              <a:ext cx="336" cy="35990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/>
          <p:cNvGrpSpPr/>
          <p:nvPr/>
        </p:nvGrpSpPr>
        <p:grpSpPr>
          <a:xfrm>
            <a:off x="5746550" y="1484784"/>
            <a:ext cx="1201714" cy="508652"/>
            <a:chOff x="4969325" y="1470896"/>
            <a:chExt cx="1802572" cy="508652"/>
          </a:xfrm>
        </p:grpSpPr>
        <p:sp>
          <p:nvSpPr>
            <p:cNvPr id="320" name="Left Brace 319"/>
            <p:cNvSpPr/>
            <p:nvPr/>
          </p:nvSpPr>
          <p:spPr>
            <a:xfrm rot="5400000">
              <a:off x="5792888" y="1000539"/>
              <a:ext cx="155446" cy="180257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rgbClr val="FF0000"/>
                </a:solidFill>
              </a:endParaRPr>
            </a:p>
          </p:txBody>
        </p:sp>
        <p:cxnSp>
          <p:nvCxnSpPr>
            <p:cNvPr id="321" name="Straight Arrow Connector 320"/>
            <p:cNvCxnSpPr>
              <a:stCxn id="322" idx="2"/>
              <a:endCxn id="320" idx="1"/>
            </p:cNvCxnSpPr>
            <p:nvPr/>
          </p:nvCxnSpPr>
          <p:spPr>
            <a:xfrm>
              <a:off x="5870273" y="1470896"/>
              <a:ext cx="338" cy="35320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5652120" y="900009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00" dirty="0" smtClean="0">
                <a:latin typeface="Fira Sans Book" pitchFamily="50" charset="0"/>
                <a:ea typeface="Fira Sans Book" pitchFamily="50" charset="0"/>
              </a:rPr>
              <a:t>Dual </a:t>
            </a:r>
          </a:p>
          <a:p>
            <a:pPr algn="ctr"/>
            <a:r>
              <a:rPr lang="es-CO" sz="1600" dirty="0" err="1" smtClean="0">
                <a:latin typeface="Fira Sans Book" pitchFamily="50" charset="0"/>
                <a:ea typeface="Fira Sans Book" pitchFamily="50" charset="0"/>
              </a:rPr>
              <a:t>triangulation</a:t>
            </a:r>
            <a:endParaRPr lang="es-CO" sz="1600" dirty="0" smtClean="0">
              <a:latin typeface="Fira Sans Book" pitchFamily="50" charset="0"/>
              <a:ea typeface="Fira Sans Book" pitchFamily="50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63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496" y="69373"/>
            <a:ext cx="2470105" cy="2573369"/>
            <a:chOff x="38347" y="410610"/>
            <a:chExt cx="2470105" cy="2573369"/>
          </a:xfrm>
        </p:grpSpPr>
        <p:sp>
          <p:nvSpPr>
            <p:cNvPr id="5" name="Freeform 4"/>
            <p:cNvSpPr/>
            <p:nvPr/>
          </p:nvSpPr>
          <p:spPr>
            <a:xfrm>
              <a:off x="538409" y="410610"/>
              <a:ext cx="1166813" cy="1033463"/>
            </a:xfrm>
            <a:custGeom>
              <a:avLst/>
              <a:gdLst>
                <a:gd name="connsiteX0" fmla="*/ 0 w 1166813"/>
                <a:gd name="connsiteY0" fmla="*/ 762000 h 1033463"/>
                <a:gd name="connsiteX1" fmla="*/ 731044 w 1166813"/>
                <a:gd name="connsiteY1" fmla="*/ 1033463 h 1033463"/>
                <a:gd name="connsiteX2" fmla="*/ 1166813 w 1166813"/>
                <a:gd name="connsiteY2" fmla="*/ 316707 h 1033463"/>
                <a:gd name="connsiteX3" fmla="*/ 333375 w 1166813"/>
                <a:gd name="connsiteY3" fmla="*/ 0 h 1033463"/>
                <a:gd name="connsiteX4" fmla="*/ 0 w 1166813"/>
                <a:gd name="connsiteY4" fmla="*/ 762000 h 103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6813" h="1033463">
                  <a:moveTo>
                    <a:pt x="0" y="762000"/>
                  </a:moveTo>
                  <a:lnTo>
                    <a:pt x="731044" y="1033463"/>
                  </a:lnTo>
                  <a:lnTo>
                    <a:pt x="1166813" y="316707"/>
                  </a:lnTo>
                  <a:lnTo>
                    <a:pt x="333375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Freeform 5"/>
            <p:cNvSpPr/>
            <p:nvPr/>
          </p:nvSpPr>
          <p:spPr>
            <a:xfrm>
              <a:off x="1258296" y="721637"/>
              <a:ext cx="1250156" cy="1183481"/>
            </a:xfrm>
            <a:custGeom>
              <a:avLst/>
              <a:gdLst>
                <a:gd name="connsiteX0" fmla="*/ 0 w 1250156"/>
                <a:gd name="connsiteY0" fmla="*/ 711993 h 1183481"/>
                <a:gd name="connsiteX1" fmla="*/ 714375 w 1250156"/>
                <a:gd name="connsiteY1" fmla="*/ 1183481 h 1183481"/>
                <a:gd name="connsiteX2" fmla="*/ 1250156 w 1250156"/>
                <a:gd name="connsiteY2" fmla="*/ 426243 h 1183481"/>
                <a:gd name="connsiteX3" fmla="*/ 440531 w 1250156"/>
                <a:gd name="connsiteY3" fmla="*/ 0 h 1183481"/>
                <a:gd name="connsiteX4" fmla="*/ 0 w 1250156"/>
                <a:gd name="connsiteY4" fmla="*/ 711993 h 118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156" h="1183481">
                  <a:moveTo>
                    <a:pt x="0" y="711993"/>
                  </a:moveTo>
                  <a:lnTo>
                    <a:pt x="714375" y="1183481"/>
                  </a:lnTo>
                  <a:lnTo>
                    <a:pt x="1250156" y="426243"/>
                  </a:lnTo>
                  <a:lnTo>
                    <a:pt x="440531" y="0"/>
                  </a:lnTo>
                  <a:lnTo>
                    <a:pt x="0" y="71199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Freeform 6"/>
            <p:cNvSpPr/>
            <p:nvPr/>
          </p:nvSpPr>
          <p:spPr>
            <a:xfrm>
              <a:off x="38347" y="1172610"/>
              <a:ext cx="1233487" cy="1064419"/>
            </a:xfrm>
            <a:custGeom>
              <a:avLst/>
              <a:gdLst>
                <a:gd name="connsiteX0" fmla="*/ 0 w 1233487"/>
                <a:gd name="connsiteY0" fmla="*/ 683419 h 1064419"/>
                <a:gd name="connsiteX1" fmla="*/ 745331 w 1233487"/>
                <a:gd name="connsiteY1" fmla="*/ 1064419 h 1064419"/>
                <a:gd name="connsiteX2" fmla="*/ 1233487 w 1233487"/>
                <a:gd name="connsiteY2" fmla="*/ 271463 h 1064419"/>
                <a:gd name="connsiteX3" fmla="*/ 500062 w 1233487"/>
                <a:gd name="connsiteY3" fmla="*/ 0 h 1064419"/>
                <a:gd name="connsiteX4" fmla="*/ 0 w 1233487"/>
                <a:gd name="connsiteY4" fmla="*/ 683419 h 106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487" h="1064419">
                  <a:moveTo>
                    <a:pt x="0" y="683419"/>
                  </a:moveTo>
                  <a:lnTo>
                    <a:pt x="745331" y="1064419"/>
                  </a:lnTo>
                  <a:lnTo>
                    <a:pt x="1233487" y="271463"/>
                  </a:lnTo>
                  <a:lnTo>
                    <a:pt x="500062" y="0"/>
                  </a:lnTo>
                  <a:lnTo>
                    <a:pt x="0" y="68341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8773859"/>
                </p:ext>
              </p:extLst>
            </p:nvPr>
          </p:nvGraphicFramePr>
          <p:xfrm>
            <a:off x="884716" y="1234919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3" name="Ecuación" r:id="rId3" imgW="139700" imgH="228600" progId="Equation.3">
                    <p:embed/>
                  </p:oleObj>
                </mc:Choice>
                <mc:Fallback>
                  <p:oleObj name="Ecuación" r:id="rId3" imgW="139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716" y="1234919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8"/>
            <p:cNvGrpSpPr/>
            <p:nvPr/>
          </p:nvGrpSpPr>
          <p:grpSpPr>
            <a:xfrm>
              <a:off x="665607" y="1436284"/>
              <a:ext cx="1440230" cy="1547695"/>
              <a:chOff x="2411760" y="476672"/>
              <a:chExt cx="1440230" cy="1547695"/>
            </a:xfrm>
          </p:grpSpPr>
          <p:sp>
            <p:nvSpPr>
              <p:cNvPr id="10" name="1 Forma libre"/>
              <p:cNvSpPr/>
              <p:nvPr/>
            </p:nvSpPr>
            <p:spPr>
              <a:xfrm>
                <a:off x="2519710" y="476672"/>
                <a:ext cx="1196622" cy="1268118"/>
              </a:xfrm>
              <a:custGeom>
                <a:avLst/>
                <a:gdLst>
                  <a:gd name="connsiteX0" fmla="*/ 485422 w 1196622"/>
                  <a:gd name="connsiteY0" fmla="*/ 0 h 1268118"/>
                  <a:gd name="connsiteX1" fmla="*/ 1196622 w 1196622"/>
                  <a:gd name="connsiteY1" fmla="*/ 470370 h 1268118"/>
                  <a:gd name="connsiteX2" fmla="*/ 880534 w 1196622"/>
                  <a:gd name="connsiteY2" fmla="*/ 1268118 h 1268118"/>
                  <a:gd name="connsiteX3" fmla="*/ 0 w 1196622"/>
                  <a:gd name="connsiteY3" fmla="*/ 797748 h 1268118"/>
                  <a:gd name="connsiteX4" fmla="*/ 485422 w 1196622"/>
                  <a:gd name="connsiteY4" fmla="*/ 0 h 12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622" h="1268118">
                    <a:moveTo>
                      <a:pt x="485422" y="0"/>
                    </a:moveTo>
                    <a:lnTo>
                      <a:pt x="1196622" y="470370"/>
                    </a:lnTo>
                    <a:lnTo>
                      <a:pt x="880534" y="1268118"/>
                    </a:lnTo>
                    <a:lnTo>
                      <a:pt x="0" y="797748"/>
                    </a:lnTo>
                    <a:lnTo>
                      <a:pt x="4854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" name="5 Forma libre"/>
              <p:cNvSpPr/>
              <p:nvPr/>
            </p:nvSpPr>
            <p:spPr>
              <a:xfrm>
                <a:off x="2795855" y="477348"/>
                <a:ext cx="600075" cy="581025"/>
              </a:xfrm>
              <a:custGeom>
                <a:avLst/>
                <a:gdLst>
                  <a:gd name="connsiteX0" fmla="*/ 209550 w 600075"/>
                  <a:gd name="connsiteY0" fmla="*/ 0 h 581025"/>
                  <a:gd name="connsiteX1" fmla="*/ 0 w 600075"/>
                  <a:gd name="connsiteY1" fmla="*/ 347662 h 581025"/>
                  <a:gd name="connsiteX2" fmla="*/ 180975 w 600075"/>
                  <a:gd name="connsiteY2" fmla="*/ 581025 h 581025"/>
                  <a:gd name="connsiteX3" fmla="*/ 573881 w 600075"/>
                  <a:gd name="connsiteY3" fmla="*/ 473869 h 581025"/>
                  <a:gd name="connsiteX4" fmla="*/ 600075 w 600075"/>
                  <a:gd name="connsiteY4" fmla="*/ 257175 h 581025"/>
                  <a:gd name="connsiteX5" fmla="*/ 209550 w 600075"/>
                  <a:gd name="connsiteY5" fmla="*/ 0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0075" h="581025">
                    <a:moveTo>
                      <a:pt x="209550" y="0"/>
                    </a:moveTo>
                    <a:lnTo>
                      <a:pt x="0" y="347662"/>
                    </a:lnTo>
                    <a:lnTo>
                      <a:pt x="180975" y="581025"/>
                    </a:lnTo>
                    <a:lnTo>
                      <a:pt x="573881" y="473869"/>
                    </a:lnTo>
                    <a:lnTo>
                      <a:pt x="600075" y="257175"/>
                    </a:lnTo>
                    <a:lnTo>
                      <a:pt x="20955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12" name="3 Conector recto"/>
              <p:cNvCxnSpPr>
                <a:stCxn id="10" idx="0"/>
                <a:endCxn id="10" idx="2"/>
              </p:cNvCxnSpPr>
              <p:nvPr/>
            </p:nvCxnSpPr>
            <p:spPr>
              <a:xfrm>
                <a:off x="3005132" y="476672"/>
                <a:ext cx="395112" cy="1268118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3" name="7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5256280"/>
                  </p:ext>
                </p:extLst>
              </p:nvPr>
            </p:nvGraphicFramePr>
            <p:xfrm>
              <a:off x="2862530" y="687131"/>
              <a:ext cx="233362" cy="331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4" name="Ecuación" r:id="rId5" imgW="177480" imgH="253800" progId="Equation.3">
                      <p:embed/>
                    </p:oleObj>
                  </mc:Choice>
                  <mc:Fallback>
                    <p:oleObj name="Ecuación" r:id="rId5" imgW="17748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2530" y="687131"/>
                            <a:ext cx="233362" cy="3317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8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1384422"/>
                  </p:ext>
                </p:extLst>
              </p:nvPr>
            </p:nvGraphicFramePr>
            <p:xfrm>
              <a:off x="3129214" y="643339"/>
              <a:ext cx="249238" cy="3317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5" name="Ecuación" r:id="rId7" imgW="190440" imgH="253800" progId="Equation.3">
                      <p:embed/>
                    </p:oleObj>
                  </mc:Choice>
                  <mc:Fallback>
                    <p:oleObj name="Ecuación" r:id="rId7" imgW="19044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9214" y="643339"/>
                            <a:ext cx="249238" cy="3317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41 Arco"/>
              <p:cNvSpPr/>
              <p:nvPr/>
            </p:nvSpPr>
            <p:spPr>
              <a:xfrm rot="10800000">
                <a:off x="2492197" y="1204199"/>
                <a:ext cx="120774" cy="123862"/>
              </a:xfrm>
              <a:prstGeom prst="arc">
                <a:avLst>
                  <a:gd name="adj1" fmla="val 6034443"/>
                  <a:gd name="adj2" fmla="val 1363877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" name="43 Arco"/>
              <p:cNvSpPr/>
              <p:nvPr/>
            </p:nvSpPr>
            <p:spPr>
              <a:xfrm>
                <a:off x="3644324" y="890784"/>
                <a:ext cx="120774" cy="123862"/>
              </a:xfrm>
              <a:prstGeom prst="arc">
                <a:avLst>
                  <a:gd name="adj1" fmla="val 6034443"/>
                  <a:gd name="adj2" fmla="val 1363877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p:graphicFrame>
            <p:nvGraphicFramePr>
              <p:cNvPr id="17" name="11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9187383"/>
                  </p:ext>
                </p:extLst>
              </p:nvPr>
            </p:nvGraphicFramePr>
            <p:xfrm>
              <a:off x="2625794" y="1060754"/>
              <a:ext cx="230188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6" name="Ecuación" r:id="rId9" imgW="215640" imgH="241200" progId="Equation.3">
                      <p:embed/>
                    </p:oleObj>
                  </mc:Choice>
                  <mc:Fallback>
                    <p:oleObj name="Ecuación" r:id="rId9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5794" y="1060754"/>
                            <a:ext cx="230188" cy="260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12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7400724"/>
                  </p:ext>
                </p:extLst>
              </p:nvPr>
            </p:nvGraphicFramePr>
            <p:xfrm>
              <a:off x="3446532" y="871842"/>
              <a:ext cx="230187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7" name="Ecuación" r:id="rId11" imgW="215640" imgH="241200" progId="Equation.3">
                      <p:embed/>
                    </p:oleObj>
                  </mc:Choice>
                  <mc:Fallback>
                    <p:oleObj name="Ecuación" r:id="rId11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6532" y="871842"/>
                            <a:ext cx="230187" cy="260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13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3944900"/>
                  </p:ext>
                </p:extLst>
              </p:nvPr>
            </p:nvGraphicFramePr>
            <p:xfrm>
              <a:off x="3105219" y="1429054"/>
              <a:ext cx="230188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8" name="Ecuación" r:id="rId13" imgW="215640" imgH="241200" progId="Equation.3">
                      <p:embed/>
                    </p:oleObj>
                  </mc:Choice>
                  <mc:Fallback>
                    <p:oleObj name="Ecuación" r:id="rId13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5219" y="1429054"/>
                            <a:ext cx="230188" cy="260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48 Arco"/>
              <p:cNvSpPr/>
              <p:nvPr/>
            </p:nvSpPr>
            <p:spPr>
              <a:xfrm rot="5400000">
                <a:off x="3339857" y="1668642"/>
                <a:ext cx="120774" cy="123862"/>
              </a:xfrm>
              <a:prstGeom prst="arc">
                <a:avLst>
                  <a:gd name="adj1" fmla="val 6675234"/>
                  <a:gd name="adj2" fmla="val 941609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p:graphicFrame>
            <p:nvGraphicFramePr>
              <p:cNvPr id="21" name="14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1424125"/>
                  </p:ext>
                </p:extLst>
              </p:nvPr>
            </p:nvGraphicFramePr>
            <p:xfrm>
              <a:off x="3284607" y="1270304"/>
              <a:ext cx="230187" cy="26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49" name="Ecuación" r:id="rId15" imgW="215640" imgH="241200" progId="Equation.3">
                      <p:embed/>
                    </p:oleObj>
                  </mc:Choice>
                  <mc:Fallback>
                    <p:oleObj name="Ecuación" r:id="rId15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4607" y="1270304"/>
                            <a:ext cx="230187" cy="260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50 Arco"/>
              <p:cNvSpPr/>
              <p:nvPr/>
            </p:nvSpPr>
            <p:spPr>
              <a:xfrm rot="10800000">
                <a:off x="3245680" y="1572057"/>
                <a:ext cx="309128" cy="317032"/>
              </a:xfrm>
              <a:prstGeom prst="arc">
                <a:avLst>
                  <a:gd name="adj1" fmla="val 4253526"/>
                  <a:gd name="adj2" fmla="val 6839953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p:graphicFrame>
            <p:nvGraphicFramePr>
              <p:cNvPr id="23" name="22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3737802"/>
                  </p:ext>
                </p:extLst>
              </p:nvPr>
            </p:nvGraphicFramePr>
            <p:xfrm>
              <a:off x="3520202" y="571168"/>
              <a:ext cx="331788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0" name="Ecuación" r:id="rId17" imgW="253800" imgH="241200" progId="Equation.3">
                      <p:embed/>
                    </p:oleObj>
                  </mc:Choice>
                  <mc:Fallback>
                    <p:oleObj name="Ecuación" r:id="rId17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0202" y="571168"/>
                            <a:ext cx="331788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24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1774576"/>
                  </p:ext>
                </p:extLst>
              </p:nvPr>
            </p:nvGraphicFramePr>
            <p:xfrm>
              <a:off x="2411760" y="1250857"/>
              <a:ext cx="2159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1" name="Ecuación" r:id="rId19" imgW="164880" imgH="241200" progId="Equation.3">
                      <p:embed/>
                    </p:oleObj>
                  </mc:Choice>
                  <mc:Fallback>
                    <p:oleObj name="Ecuación" r:id="rId19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11760" y="1250857"/>
                            <a:ext cx="2159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26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4070005"/>
                  </p:ext>
                </p:extLst>
              </p:nvPr>
            </p:nvGraphicFramePr>
            <p:xfrm>
              <a:off x="3292891" y="1711629"/>
              <a:ext cx="215900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2" name="Ecuación" r:id="rId21" imgW="164880" imgH="241200" progId="Equation.3">
                      <p:embed/>
                    </p:oleObj>
                  </mc:Choice>
                  <mc:Fallback>
                    <p:oleObj name="Ecuación" r:id="rId21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2891" y="1711629"/>
                            <a:ext cx="215900" cy="312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6" name="Group 25"/>
          <p:cNvGrpSpPr/>
          <p:nvPr/>
        </p:nvGrpSpPr>
        <p:grpSpPr>
          <a:xfrm>
            <a:off x="2488985" y="69373"/>
            <a:ext cx="2470105" cy="2565383"/>
            <a:chOff x="2347272" y="1973652"/>
            <a:chExt cx="2470105" cy="2565383"/>
          </a:xfrm>
        </p:grpSpPr>
        <p:grpSp>
          <p:nvGrpSpPr>
            <p:cNvPr id="27" name="Group 26"/>
            <p:cNvGrpSpPr/>
            <p:nvPr/>
          </p:nvGrpSpPr>
          <p:grpSpPr>
            <a:xfrm>
              <a:off x="2347272" y="1973652"/>
              <a:ext cx="2470105" cy="2565383"/>
              <a:chOff x="2347272" y="2040451"/>
              <a:chExt cx="2470105" cy="256538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347272" y="2040451"/>
                <a:ext cx="2470105" cy="1826419"/>
                <a:chOff x="1957879" y="2178645"/>
                <a:chExt cx="2470105" cy="1826419"/>
              </a:xfrm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2457941" y="2178645"/>
                  <a:ext cx="1166813" cy="1033463"/>
                </a:xfrm>
                <a:custGeom>
                  <a:avLst/>
                  <a:gdLst>
                    <a:gd name="connsiteX0" fmla="*/ 0 w 1166813"/>
                    <a:gd name="connsiteY0" fmla="*/ 762000 h 1033463"/>
                    <a:gd name="connsiteX1" fmla="*/ 731044 w 1166813"/>
                    <a:gd name="connsiteY1" fmla="*/ 1033463 h 1033463"/>
                    <a:gd name="connsiteX2" fmla="*/ 1166813 w 1166813"/>
                    <a:gd name="connsiteY2" fmla="*/ 316707 h 1033463"/>
                    <a:gd name="connsiteX3" fmla="*/ 333375 w 1166813"/>
                    <a:gd name="connsiteY3" fmla="*/ 0 h 1033463"/>
                    <a:gd name="connsiteX4" fmla="*/ 0 w 1166813"/>
                    <a:gd name="connsiteY4" fmla="*/ 762000 h 1033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6813" h="1033463">
                      <a:moveTo>
                        <a:pt x="0" y="762000"/>
                      </a:moveTo>
                      <a:lnTo>
                        <a:pt x="731044" y="1033463"/>
                      </a:lnTo>
                      <a:lnTo>
                        <a:pt x="1166813" y="316707"/>
                      </a:lnTo>
                      <a:lnTo>
                        <a:pt x="333375" y="0"/>
                      </a:lnTo>
                      <a:lnTo>
                        <a:pt x="0" y="76200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3177828" y="2489672"/>
                  <a:ext cx="1250156" cy="1183481"/>
                </a:xfrm>
                <a:custGeom>
                  <a:avLst/>
                  <a:gdLst>
                    <a:gd name="connsiteX0" fmla="*/ 0 w 1250156"/>
                    <a:gd name="connsiteY0" fmla="*/ 711993 h 1183481"/>
                    <a:gd name="connsiteX1" fmla="*/ 714375 w 1250156"/>
                    <a:gd name="connsiteY1" fmla="*/ 1183481 h 1183481"/>
                    <a:gd name="connsiteX2" fmla="*/ 1250156 w 1250156"/>
                    <a:gd name="connsiteY2" fmla="*/ 426243 h 1183481"/>
                    <a:gd name="connsiteX3" fmla="*/ 440531 w 1250156"/>
                    <a:gd name="connsiteY3" fmla="*/ 0 h 1183481"/>
                    <a:gd name="connsiteX4" fmla="*/ 0 w 1250156"/>
                    <a:gd name="connsiteY4" fmla="*/ 711993 h 1183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50156" h="1183481">
                      <a:moveTo>
                        <a:pt x="0" y="711993"/>
                      </a:moveTo>
                      <a:lnTo>
                        <a:pt x="714375" y="1183481"/>
                      </a:lnTo>
                      <a:lnTo>
                        <a:pt x="1250156" y="426243"/>
                      </a:lnTo>
                      <a:lnTo>
                        <a:pt x="440531" y="0"/>
                      </a:lnTo>
                      <a:lnTo>
                        <a:pt x="0" y="71199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1957879" y="2940645"/>
                  <a:ext cx="1233487" cy="1064419"/>
                </a:xfrm>
                <a:custGeom>
                  <a:avLst/>
                  <a:gdLst>
                    <a:gd name="connsiteX0" fmla="*/ 0 w 1233487"/>
                    <a:gd name="connsiteY0" fmla="*/ 683419 h 1064419"/>
                    <a:gd name="connsiteX1" fmla="*/ 745331 w 1233487"/>
                    <a:gd name="connsiteY1" fmla="*/ 1064419 h 1064419"/>
                    <a:gd name="connsiteX2" fmla="*/ 1233487 w 1233487"/>
                    <a:gd name="connsiteY2" fmla="*/ 271463 h 1064419"/>
                    <a:gd name="connsiteX3" fmla="*/ 500062 w 1233487"/>
                    <a:gd name="connsiteY3" fmla="*/ 0 h 1064419"/>
                    <a:gd name="connsiteX4" fmla="*/ 0 w 1233487"/>
                    <a:gd name="connsiteY4" fmla="*/ 683419 h 1064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3487" h="1064419">
                      <a:moveTo>
                        <a:pt x="0" y="683419"/>
                      </a:moveTo>
                      <a:lnTo>
                        <a:pt x="745331" y="1064419"/>
                      </a:lnTo>
                      <a:lnTo>
                        <a:pt x="1233487" y="271463"/>
                      </a:lnTo>
                      <a:lnTo>
                        <a:pt x="500062" y="0"/>
                      </a:lnTo>
                      <a:lnTo>
                        <a:pt x="0" y="683419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943331" y="3068960"/>
                <a:ext cx="1484653" cy="1536874"/>
                <a:chOff x="4355977" y="3404294"/>
                <a:chExt cx="1484653" cy="1536874"/>
              </a:xfrm>
            </p:grpSpPr>
            <p:sp>
              <p:nvSpPr>
                <p:cNvPr id="31" name="64 Forma libre"/>
                <p:cNvSpPr/>
                <p:nvPr/>
              </p:nvSpPr>
              <p:spPr>
                <a:xfrm>
                  <a:off x="4499993" y="3404294"/>
                  <a:ext cx="1196622" cy="1268118"/>
                </a:xfrm>
                <a:custGeom>
                  <a:avLst/>
                  <a:gdLst>
                    <a:gd name="connsiteX0" fmla="*/ 485422 w 1196622"/>
                    <a:gd name="connsiteY0" fmla="*/ 0 h 1268118"/>
                    <a:gd name="connsiteX1" fmla="*/ 1196622 w 1196622"/>
                    <a:gd name="connsiteY1" fmla="*/ 470370 h 1268118"/>
                    <a:gd name="connsiteX2" fmla="*/ 880534 w 1196622"/>
                    <a:gd name="connsiteY2" fmla="*/ 1268118 h 1268118"/>
                    <a:gd name="connsiteX3" fmla="*/ 0 w 1196622"/>
                    <a:gd name="connsiteY3" fmla="*/ 797748 h 1268118"/>
                    <a:gd name="connsiteX4" fmla="*/ 485422 w 1196622"/>
                    <a:gd name="connsiteY4" fmla="*/ 0 h 126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622" h="1268118">
                      <a:moveTo>
                        <a:pt x="485422" y="0"/>
                      </a:moveTo>
                      <a:lnTo>
                        <a:pt x="1196622" y="470370"/>
                      </a:lnTo>
                      <a:lnTo>
                        <a:pt x="880534" y="1268118"/>
                      </a:lnTo>
                      <a:lnTo>
                        <a:pt x="0" y="797748"/>
                      </a:lnTo>
                      <a:lnTo>
                        <a:pt x="4854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2" name="65 Forma libre"/>
                <p:cNvSpPr/>
                <p:nvPr/>
              </p:nvSpPr>
              <p:spPr>
                <a:xfrm>
                  <a:off x="4776138" y="3404970"/>
                  <a:ext cx="542925" cy="495300"/>
                </a:xfrm>
                <a:custGeom>
                  <a:avLst/>
                  <a:gdLst>
                    <a:gd name="connsiteX0" fmla="*/ 209550 w 600075"/>
                    <a:gd name="connsiteY0" fmla="*/ 0 h 581025"/>
                    <a:gd name="connsiteX1" fmla="*/ 0 w 600075"/>
                    <a:gd name="connsiteY1" fmla="*/ 347662 h 581025"/>
                    <a:gd name="connsiteX2" fmla="*/ 180975 w 600075"/>
                    <a:gd name="connsiteY2" fmla="*/ 581025 h 581025"/>
                    <a:gd name="connsiteX3" fmla="*/ 573881 w 600075"/>
                    <a:gd name="connsiteY3" fmla="*/ 473869 h 581025"/>
                    <a:gd name="connsiteX4" fmla="*/ 600075 w 600075"/>
                    <a:gd name="connsiteY4" fmla="*/ 257175 h 581025"/>
                    <a:gd name="connsiteX5" fmla="*/ 209550 w 600075"/>
                    <a:gd name="connsiteY5" fmla="*/ 0 h 581025"/>
                    <a:gd name="connsiteX0" fmla="*/ 209550 w 600075"/>
                    <a:gd name="connsiteY0" fmla="*/ 0 h 581025"/>
                    <a:gd name="connsiteX1" fmla="*/ 0 w 600075"/>
                    <a:gd name="connsiteY1" fmla="*/ 347662 h 581025"/>
                    <a:gd name="connsiteX2" fmla="*/ 180975 w 600075"/>
                    <a:gd name="connsiteY2" fmla="*/ 581025 h 581025"/>
                    <a:gd name="connsiteX3" fmla="*/ 600075 w 600075"/>
                    <a:gd name="connsiteY3" fmla="*/ 257175 h 581025"/>
                    <a:gd name="connsiteX4" fmla="*/ 209550 w 600075"/>
                    <a:gd name="connsiteY4" fmla="*/ 0 h 581025"/>
                    <a:gd name="connsiteX0" fmla="*/ 209550 w 600075"/>
                    <a:gd name="connsiteY0" fmla="*/ 0 h 495300"/>
                    <a:gd name="connsiteX1" fmla="*/ 0 w 600075"/>
                    <a:gd name="connsiteY1" fmla="*/ 347662 h 495300"/>
                    <a:gd name="connsiteX2" fmla="*/ 342900 w 600075"/>
                    <a:gd name="connsiteY2" fmla="*/ 495300 h 495300"/>
                    <a:gd name="connsiteX3" fmla="*/ 600075 w 600075"/>
                    <a:gd name="connsiteY3" fmla="*/ 257175 h 495300"/>
                    <a:gd name="connsiteX4" fmla="*/ 209550 w 600075"/>
                    <a:gd name="connsiteY4" fmla="*/ 0 h 495300"/>
                    <a:gd name="connsiteX0" fmla="*/ 209550 w 542925"/>
                    <a:gd name="connsiteY0" fmla="*/ 0 h 495300"/>
                    <a:gd name="connsiteX1" fmla="*/ 0 w 542925"/>
                    <a:gd name="connsiteY1" fmla="*/ 347662 h 495300"/>
                    <a:gd name="connsiteX2" fmla="*/ 342900 w 542925"/>
                    <a:gd name="connsiteY2" fmla="*/ 495300 h 495300"/>
                    <a:gd name="connsiteX3" fmla="*/ 542925 w 542925"/>
                    <a:gd name="connsiteY3" fmla="*/ 214312 h 495300"/>
                    <a:gd name="connsiteX4" fmla="*/ 209550 w 542925"/>
                    <a:gd name="connsiteY4" fmla="*/ 0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5" h="495300">
                      <a:moveTo>
                        <a:pt x="209550" y="0"/>
                      </a:moveTo>
                      <a:lnTo>
                        <a:pt x="0" y="347662"/>
                      </a:lnTo>
                      <a:lnTo>
                        <a:pt x="342900" y="495300"/>
                      </a:lnTo>
                      <a:lnTo>
                        <a:pt x="542925" y="214312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33" name="66 Conector recto"/>
                <p:cNvCxnSpPr>
                  <a:stCxn id="31" idx="3"/>
                  <a:endCxn id="31" idx="1"/>
                </p:cNvCxnSpPr>
                <p:nvPr/>
              </p:nvCxnSpPr>
              <p:spPr>
                <a:xfrm flipV="1">
                  <a:off x="4499993" y="3874664"/>
                  <a:ext cx="1196622" cy="32737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4" name="68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63362270"/>
                    </p:ext>
                  </p:extLst>
                </p:nvPr>
              </p:nvGraphicFramePr>
              <p:xfrm>
                <a:off x="4930919" y="3479171"/>
                <a:ext cx="233362" cy="3317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3" name="Ecuación" r:id="rId23" imgW="177480" imgH="253800" progId="Equation.3">
                        <p:embed/>
                      </p:oleObj>
                    </mc:Choice>
                    <mc:Fallback>
                      <p:oleObj name="Ecuación" r:id="rId23" imgW="17748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0919" y="3479171"/>
                              <a:ext cx="233362" cy="331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" name="69 Arco"/>
                <p:cNvSpPr/>
                <p:nvPr/>
              </p:nvSpPr>
              <p:spPr>
                <a:xfrm rot="10800000">
                  <a:off x="4355977" y="4045003"/>
                  <a:ext cx="288031" cy="295395"/>
                </a:xfrm>
                <a:prstGeom prst="arc">
                  <a:avLst>
                    <a:gd name="adj1" fmla="val 7410372"/>
                    <a:gd name="adj2" fmla="val 10174466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36" name="71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91795018"/>
                    </p:ext>
                  </p:extLst>
                </p:nvPr>
              </p:nvGraphicFramePr>
              <p:xfrm>
                <a:off x="4635569" y="3879329"/>
                <a:ext cx="215900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4" name="Ecuación" r:id="rId25" imgW="203040" imgH="241200" progId="Equation.3">
                        <p:embed/>
                      </p:oleObj>
                    </mc:Choice>
                    <mc:Fallback>
                      <p:oleObj name="Ecuación" r:id="rId25" imgW="2030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5569" y="3879329"/>
                              <a:ext cx="215900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7" name="72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95499725"/>
                    </p:ext>
                  </p:extLst>
                </p:nvPr>
              </p:nvGraphicFramePr>
              <p:xfrm>
                <a:off x="5300732" y="3674542"/>
                <a:ext cx="230187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5" name="Ecuación" r:id="rId27" imgW="215640" imgH="241200" progId="Equation.3">
                        <p:embed/>
                      </p:oleObj>
                    </mc:Choice>
                    <mc:Fallback>
                      <p:oleObj name="Ecuación" r:id="rId27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00732" y="3674542"/>
                              <a:ext cx="230187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8" name="79 Arco"/>
                <p:cNvSpPr/>
                <p:nvPr/>
              </p:nvSpPr>
              <p:spPr>
                <a:xfrm>
                  <a:off x="5552599" y="3713373"/>
                  <a:ext cx="288031" cy="295395"/>
                </a:xfrm>
                <a:prstGeom prst="arc">
                  <a:avLst>
                    <a:gd name="adj1" fmla="val 9576796"/>
                    <a:gd name="adj2" fmla="val 12509186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39" name="23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7596692"/>
                    </p:ext>
                  </p:extLst>
                </p:nvPr>
              </p:nvGraphicFramePr>
              <p:xfrm>
                <a:off x="5436834" y="3476302"/>
                <a:ext cx="331788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6" name="Ecuación" r:id="rId29" imgW="253800" imgH="241200" progId="Equation.3">
                        <p:embed/>
                      </p:oleObj>
                    </mc:Choice>
                    <mc:Fallback>
                      <p:oleObj name="Ecuación" r:id="rId29" imgW="25380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36834" y="3476302"/>
                              <a:ext cx="331788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" name="25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81131823"/>
                    </p:ext>
                  </p:extLst>
                </p:nvPr>
              </p:nvGraphicFramePr>
              <p:xfrm>
                <a:off x="4419302" y="4171032"/>
                <a:ext cx="215900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7" name="Ecuación" r:id="rId30" imgW="164880" imgH="241200" progId="Equation.3">
                        <p:embed/>
                      </p:oleObj>
                    </mc:Choice>
                    <mc:Fallback>
                      <p:oleObj name="Ecuación" r:id="rId30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9302" y="4171032"/>
                              <a:ext cx="215900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1" name="27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55039243"/>
                    </p:ext>
                  </p:extLst>
                </p:nvPr>
              </p:nvGraphicFramePr>
              <p:xfrm>
                <a:off x="5264690" y="4628430"/>
                <a:ext cx="215900" cy="312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8" name="Ecuación" r:id="rId32" imgW="164880" imgH="241200" progId="Equation.3">
                        <p:embed/>
                      </p:oleObj>
                    </mc:Choice>
                    <mc:Fallback>
                      <p:oleObj name="Ecuación" r:id="rId32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64690" y="4628430"/>
                              <a:ext cx="215900" cy="312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1619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37109549"/>
                    </p:ext>
                  </p:extLst>
                </p:nvPr>
              </p:nvGraphicFramePr>
              <p:xfrm>
                <a:off x="5111819" y="4087292"/>
                <a:ext cx="252413" cy="3317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59" name="Ecuación" r:id="rId34" imgW="190440" imgH="253800" progId="Equation.3">
                        <p:embed/>
                      </p:oleObj>
                    </mc:Choice>
                    <mc:Fallback>
                      <p:oleObj name="Ecuación" r:id="rId34" imgW="19044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11819" y="4087292"/>
                              <a:ext cx="252413" cy="3317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550280"/>
                </p:ext>
              </p:extLst>
            </p:nvPr>
          </p:nvGraphicFramePr>
          <p:xfrm>
            <a:off x="3183903" y="2837506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" name="Ecuación" r:id="rId36" imgW="139700" imgH="228600" progId="Equation.3">
                    <p:embed/>
                  </p:oleObj>
                </mc:Choice>
                <mc:Fallback>
                  <p:oleObj name="Ecuación" r:id="rId36" imgW="139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3903" y="2837506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45"/>
          <p:cNvGrpSpPr/>
          <p:nvPr/>
        </p:nvGrpSpPr>
        <p:grpSpPr>
          <a:xfrm>
            <a:off x="6072245" y="331361"/>
            <a:ext cx="2189064" cy="1859071"/>
            <a:chOff x="5034012" y="1850975"/>
            <a:chExt cx="2189064" cy="1859071"/>
          </a:xfrm>
        </p:grpSpPr>
        <p:sp>
          <p:nvSpPr>
            <p:cNvPr id="47" name="178 Pentágono regular"/>
            <p:cNvSpPr/>
            <p:nvPr/>
          </p:nvSpPr>
          <p:spPr>
            <a:xfrm rot="2183391">
              <a:off x="5413712" y="1850975"/>
              <a:ext cx="1520619" cy="1463345"/>
            </a:xfrm>
            <a:custGeom>
              <a:avLst/>
              <a:gdLst>
                <a:gd name="connsiteX0" fmla="*/ 2 w 1520623"/>
                <a:gd name="connsiteY0" fmla="*/ 558948 h 1463349"/>
                <a:gd name="connsiteX1" fmla="*/ 760312 w 1520623"/>
                <a:gd name="connsiteY1" fmla="*/ 0 h 1463349"/>
                <a:gd name="connsiteX2" fmla="*/ 1520621 w 1520623"/>
                <a:gd name="connsiteY2" fmla="*/ 558948 h 1463349"/>
                <a:gd name="connsiteX3" fmla="*/ 1230209 w 1520623"/>
                <a:gd name="connsiteY3" fmla="*/ 1463345 h 1463349"/>
                <a:gd name="connsiteX4" fmla="*/ 290414 w 1520623"/>
                <a:gd name="connsiteY4" fmla="*/ 1463345 h 1463349"/>
                <a:gd name="connsiteX5" fmla="*/ 2 w 1520623"/>
                <a:gd name="connsiteY5" fmla="*/ 558948 h 1463349"/>
                <a:gd name="connsiteX0" fmla="*/ 0 w 1520619"/>
                <a:gd name="connsiteY0" fmla="*/ 558948 h 1463345"/>
                <a:gd name="connsiteX1" fmla="*/ 760310 w 1520619"/>
                <a:gd name="connsiteY1" fmla="*/ 0 h 1463345"/>
                <a:gd name="connsiteX2" fmla="*/ 1520619 w 1520619"/>
                <a:gd name="connsiteY2" fmla="*/ 558948 h 1463345"/>
                <a:gd name="connsiteX3" fmla="*/ 1275204 w 1520619"/>
                <a:gd name="connsiteY3" fmla="*/ 1436098 h 1463345"/>
                <a:gd name="connsiteX4" fmla="*/ 290412 w 1520619"/>
                <a:gd name="connsiteY4" fmla="*/ 1463345 h 1463345"/>
                <a:gd name="connsiteX5" fmla="*/ 0 w 1520619"/>
                <a:gd name="connsiteY5" fmla="*/ 558948 h 14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0619" h="1463345">
                  <a:moveTo>
                    <a:pt x="0" y="558948"/>
                  </a:moveTo>
                  <a:lnTo>
                    <a:pt x="760310" y="0"/>
                  </a:lnTo>
                  <a:lnTo>
                    <a:pt x="1520619" y="558948"/>
                  </a:lnTo>
                  <a:lnTo>
                    <a:pt x="1275204" y="1436098"/>
                  </a:lnTo>
                  <a:lnTo>
                    <a:pt x="290412" y="1463345"/>
                  </a:lnTo>
                  <a:lnTo>
                    <a:pt x="0" y="55894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8" name="179 Conector recto"/>
            <p:cNvCxnSpPr/>
            <p:nvPr/>
          </p:nvCxnSpPr>
          <p:spPr>
            <a:xfrm flipH="1">
              <a:off x="6168355" y="1993652"/>
              <a:ext cx="434085" cy="6812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180 Conector recto"/>
            <p:cNvCxnSpPr/>
            <p:nvPr/>
          </p:nvCxnSpPr>
          <p:spPr>
            <a:xfrm flipH="1" flipV="1">
              <a:off x="5658781" y="1992530"/>
              <a:ext cx="509575" cy="6823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181 Conector recto"/>
            <p:cNvCxnSpPr/>
            <p:nvPr/>
          </p:nvCxnSpPr>
          <p:spPr>
            <a:xfrm flipV="1">
              <a:off x="5356005" y="2674872"/>
              <a:ext cx="812348" cy="2179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83 Conector recto"/>
            <p:cNvCxnSpPr/>
            <p:nvPr/>
          </p:nvCxnSpPr>
          <p:spPr>
            <a:xfrm flipH="1" flipV="1">
              <a:off x="6168357" y="2674873"/>
              <a:ext cx="714520" cy="2198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2" name="20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969659"/>
                </p:ext>
              </p:extLst>
            </p:nvPr>
          </p:nvGraphicFramePr>
          <p:xfrm>
            <a:off x="5779996" y="2269886"/>
            <a:ext cx="285916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" name="Ecuación" r:id="rId37" imgW="139680" imgH="228600" progId="Equation.3">
                    <p:embed/>
                  </p:oleObj>
                </mc:Choice>
                <mc:Fallback>
                  <p:oleObj name="Ecuación" r:id="rId37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9996" y="2269886"/>
                          <a:ext cx="285916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20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105968"/>
                </p:ext>
              </p:extLst>
            </p:nvPr>
          </p:nvGraphicFramePr>
          <p:xfrm>
            <a:off x="6235214" y="3214650"/>
            <a:ext cx="336870" cy="495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2" name="Ecuación" r:id="rId39" imgW="164880" imgH="241200" progId="Equation.3">
                    <p:embed/>
                  </p:oleObj>
                </mc:Choice>
                <mc:Fallback>
                  <p:oleObj name="Ecuación" r:id="rId39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5214" y="3214650"/>
                          <a:ext cx="336870" cy="495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20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3519737"/>
                </p:ext>
              </p:extLst>
            </p:nvPr>
          </p:nvGraphicFramePr>
          <p:xfrm>
            <a:off x="6891867" y="2748424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3" name="Ecuación" r:id="rId41" imgW="253800" imgH="241200" progId="Equation.3">
                    <p:embed/>
                  </p:oleObj>
                </mc:Choice>
                <mc:Fallback>
                  <p:oleObj name="Ecuación" r:id="rId4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1867" y="2748424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20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7931345"/>
                </p:ext>
              </p:extLst>
            </p:nvPr>
          </p:nvGraphicFramePr>
          <p:xfrm>
            <a:off x="5034012" y="2694488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4" name="Ecuación" r:id="rId43" imgW="253800" imgH="241200" progId="Equation.3">
                    <p:embed/>
                  </p:oleObj>
                </mc:Choice>
                <mc:Fallback>
                  <p:oleObj name="Ecuación" r:id="rId4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4012" y="2694488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204 Arco"/>
            <p:cNvSpPr/>
            <p:nvPr/>
          </p:nvSpPr>
          <p:spPr>
            <a:xfrm rot="10800000">
              <a:off x="5242420" y="2773942"/>
              <a:ext cx="245604" cy="216024"/>
            </a:xfrm>
            <a:prstGeom prst="arc">
              <a:avLst>
                <a:gd name="adj1" fmla="val 10107342"/>
                <a:gd name="adj2" fmla="val 1342970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7" name="20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7412492"/>
                </p:ext>
              </p:extLst>
            </p:nvPr>
          </p:nvGraphicFramePr>
          <p:xfrm>
            <a:off x="5530357" y="2810639"/>
            <a:ext cx="177631" cy="226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5" name="Ecuación" r:id="rId45" imgW="190417" imgH="241195" progId="Equation.3">
                    <p:embed/>
                  </p:oleObj>
                </mc:Choice>
                <mc:Fallback>
                  <p:oleObj name="Ecuación" r:id="rId45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0357" y="2810639"/>
                          <a:ext cx="177631" cy="226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206 Arco"/>
            <p:cNvSpPr/>
            <p:nvPr/>
          </p:nvSpPr>
          <p:spPr>
            <a:xfrm rot="21402030">
              <a:off x="6783566" y="2773108"/>
              <a:ext cx="216602" cy="216024"/>
            </a:xfrm>
            <a:prstGeom prst="arc">
              <a:avLst>
                <a:gd name="adj1" fmla="val 8512877"/>
                <a:gd name="adj2" fmla="val 1156463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9" name="20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422788"/>
                </p:ext>
              </p:extLst>
            </p:nvPr>
          </p:nvGraphicFramePr>
          <p:xfrm>
            <a:off x="6541020" y="2803293"/>
            <a:ext cx="202831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6" name="Ecuación" r:id="rId47" imgW="190440" imgH="241200" progId="Equation.3">
                    <p:embed/>
                  </p:oleObj>
                </mc:Choice>
                <mc:Fallback>
                  <p:oleObj name="Ecuación" r:id="rId4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1020" y="2803293"/>
                          <a:ext cx="202831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Freeform 59"/>
            <p:cNvSpPr/>
            <p:nvPr/>
          </p:nvSpPr>
          <p:spPr>
            <a:xfrm>
              <a:off x="5803106" y="2671763"/>
              <a:ext cx="740569" cy="369093"/>
            </a:xfrm>
            <a:custGeom>
              <a:avLst/>
              <a:gdLst>
                <a:gd name="connsiteX0" fmla="*/ 361950 w 740569"/>
                <a:gd name="connsiteY0" fmla="*/ 0 h 369093"/>
                <a:gd name="connsiteX1" fmla="*/ 740569 w 740569"/>
                <a:gd name="connsiteY1" fmla="*/ 119062 h 369093"/>
                <a:gd name="connsiteX2" fmla="*/ 690563 w 740569"/>
                <a:gd name="connsiteY2" fmla="*/ 347662 h 369093"/>
                <a:gd name="connsiteX3" fmla="*/ 111919 w 740569"/>
                <a:gd name="connsiteY3" fmla="*/ 369093 h 369093"/>
                <a:gd name="connsiteX4" fmla="*/ 0 w 740569"/>
                <a:gd name="connsiteY4" fmla="*/ 102393 h 369093"/>
                <a:gd name="connsiteX5" fmla="*/ 361950 w 740569"/>
                <a:gd name="connsiteY5" fmla="*/ 0 h 3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569" h="369093">
                  <a:moveTo>
                    <a:pt x="361950" y="0"/>
                  </a:moveTo>
                  <a:lnTo>
                    <a:pt x="740569" y="119062"/>
                  </a:lnTo>
                  <a:lnTo>
                    <a:pt x="690563" y="347662"/>
                  </a:lnTo>
                  <a:lnTo>
                    <a:pt x="111919" y="369093"/>
                  </a:lnTo>
                  <a:lnTo>
                    <a:pt x="0" y="102393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1" name="182 Conector recto"/>
            <p:cNvCxnSpPr/>
            <p:nvPr/>
          </p:nvCxnSpPr>
          <p:spPr>
            <a:xfrm flipH="1" flipV="1">
              <a:off x="6168354" y="2674875"/>
              <a:ext cx="3" cy="7755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224607" y="3653457"/>
            <a:ext cx="5682208" cy="1863775"/>
            <a:chOff x="224607" y="3653457"/>
            <a:chExt cx="5682208" cy="1863775"/>
          </a:xfrm>
        </p:grpSpPr>
        <p:sp>
          <p:nvSpPr>
            <p:cNvPr id="63" name="1 Forma libre"/>
            <p:cNvSpPr/>
            <p:nvPr/>
          </p:nvSpPr>
          <p:spPr>
            <a:xfrm>
              <a:off x="2420789" y="4006050"/>
              <a:ext cx="1196622" cy="1268118"/>
            </a:xfrm>
            <a:custGeom>
              <a:avLst/>
              <a:gdLst>
                <a:gd name="connsiteX0" fmla="*/ 485422 w 1196622"/>
                <a:gd name="connsiteY0" fmla="*/ 0 h 1268118"/>
                <a:gd name="connsiteX1" fmla="*/ 1196622 w 1196622"/>
                <a:gd name="connsiteY1" fmla="*/ 470370 h 1268118"/>
                <a:gd name="connsiteX2" fmla="*/ 880534 w 1196622"/>
                <a:gd name="connsiteY2" fmla="*/ 1268118 h 1268118"/>
                <a:gd name="connsiteX3" fmla="*/ 0 w 1196622"/>
                <a:gd name="connsiteY3" fmla="*/ 797748 h 1268118"/>
                <a:gd name="connsiteX4" fmla="*/ 485422 w 1196622"/>
                <a:gd name="connsiteY4" fmla="*/ 0 h 126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622" h="1268118">
                  <a:moveTo>
                    <a:pt x="485422" y="0"/>
                  </a:moveTo>
                  <a:lnTo>
                    <a:pt x="1196622" y="470370"/>
                  </a:lnTo>
                  <a:lnTo>
                    <a:pt x="880534" y="1268118"/>
                  </a:lnTo>
                  <a:lnTo>
                    <a:pt x="0" y="797748"/>
                  </a:lnTo>
                  <a:lnTo>
                    <a:pt x="48542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4" name="3 Conector recto"/>
            <p:cNvCxnSpPr>
              <a:stCxn id="63" idx="0"/>
              <a:endCxn id="63" idx="2"/>
            </p:cNvCxnSpPr>
            <p:nvPr/>
          </p:nvCxnSpPr>
          <p:spPr>
            <a:xfrm>
              <a:off x="2906211" y="4006050"/>
              <a:ext cx="395112" cy="12681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5" name="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5690904"/>
                </p:ext>
              </p:extLst>
            </p:nvPr>
          </p:nvGraphicFramePr>
          <p:xfrm>
            <a:off x="2732479" y="4507895"/>
            <a:ext cx="2333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7" name="Ecuación" r:id="rId49" imgW="177480" imgH="253800" progId="Equation.3">
                    <p:embed/>
                  </p:oleObj>
                </mc:Choice>
                <mc:Fallback>
                  <p:oleObj name="Ecuación" r:id="rId49" imgW="177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479" y="4507895"/>
                          <a:ext cx="233362" cy="33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31542"/>
                </p:ext>
              </p:extLst>
            </p:nvPr>
          </p:nvGraphicFramePr>
          <p:xfrm>
            <a:off x="3176704" y="4378130"/>
            <a:ext cx="249238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8" name="Ecuación" r:id="rId50" imgW="190440" imgH="253800" progId="Equation.3">
                    <p:embed/>
                  </p:oleObj>
                </mc:Choice>
                <mc:Fallback>
                  <p:oleObj name="Ecuación" r:id="rId50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704" y="4378130"/>
                          <a:ext cx="249238" cy="331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64 Forma libre"/>
            <p:cNvSpPr/>
            <p:nvPr/>
          </p:nvSpPr>
          <p:spPr>
            <a:xfrm>
              <a:off x="4553770" y="4013497"/>
              <a:ext cx="1196622" cy="1268118"/>
            </a:xfrm>
            <a:custGeom>
              <a:avLst/>
              <a:gdLst>
                <a:gd name="connsiteX0" fmla="*/ 485422 w 1196622"/>
                <a:gd name="connsiteY0" fmla="*/ 0 h 1268118"/>
                <a:gd name="connsiteX1" fmla="*/ 1196622 w 1196622"/>
                <a:gd name="connsiteY1" fmla="*/ 470370 h 1268118"/>
                <a:gd name="connsiteX2" fmla="*/ 880534 w 1196622"/>
                <a:gd name="connsiteY2" fmla="*/ 1268118 h 1268118"/>
                <a:gd name="connsiteX3" fmla="*/ 0 w 1196622"/>
                <a:gd name="connsiteY3" fmla="*/ 797748 h 1268118"/>
                <a:gd name="connsiteX4" fmla="*/ 485422 w 1196622"/>
                <a:gd name="connsiteY4" fmla="*/ 0 h 126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622" h="1268118">
                  <a:moveTo>
                    <a:pt x="485422" y="0"/>
                  </a:moveTo>
                  <a:lnTo>
                    <a:pt x="1196622" y="470370"/>
                  </a:lnTo>
                  <a:lnTo>
                    <a:pt x="880534" y="1268118"/>
                  </a:lnTo>
                  <a:lnTo>
                    <a:pt x="0" y="797748"/>
                  </a:lnTo>
                  <a:lnTo>
                    <a:pt x="48542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68" name="66 Conector recto"/>
            <p:cNvCxnSpPr>
              <a:stCxn id="67" idx="3"/>
              <a:endCxn id="67" idx="1"/>
            </p:cNvCxnSpPr>
            <p:nvPr/>
          </p:nvCxnSpPr>
          <p:spPr>
            <a:xfrm flipV="1">
              <a:off x="4553770" y="4483867"/>
              <a:ext cx="1196622" cy="32737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9" name="6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2155274"/>
                </p:ext>
              </p:extLst>
            </p:nvPr>
          </p:nvGraphicFramePr>
          <p:xfrm>
            <a:off x="5035400" y="4229521"/>
            <a:ext cx="2333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9" name="Ecuación" r:id="rId51" imgW="177480" imgH="253800" progId="Equation.3">
                    <p:embed/>
                  </p:oleObj>
                </mc:Choice>
                <mc:Fallback>
                  <p:oleObj name="Ecuación" r:id="rId51" imgW="177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400" y="4229521"/>
                          <a:ext cx="233362" cy="33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1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2120181"/>
                </p:ext>
              </p:extLst>
            </p:nvPr>
          </p:nvGraphicFramePr>
          <p:xfrm>
            <a:off x="2821068" y="3653457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0" name="Ecuación" r:id="rId52" imgW="139680" imgH="228600" progId="Equation.3">
                    <p:embed/>
                  </p:oleObj>
                </mc:Choice>
                <mc:Fallback>
                  <p:oleObj name="Ecuación" r:id="rId52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1068" y="3653457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1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8589022"/>
                </p:ext>
              </p:extLst>
            </p:nvPr>
          </p:nvGraphicFramePr>
          <p:xfrm>
            <a:off x="4958303" y="3653457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1" name="Ecuación" r:id="rId53" imgW="139680" imgH="228600" progId="Equation.3">
                    <p:embed/>
                  </p:oleObj>
                </mc:Choice>
                <mc:Fallback>
                  <p:oleObj name="Ecuación" r:id="rId53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8303" y="3653457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2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987914"/>
                </p:ext>
              </p:extLst>
            </p:nvPr>
          </p:nvGraphicFramePr>
          <p:xfrm>
            <a:off x="3421281" y="4100546"/>
            <a:ext cx="3317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2" name="Ecuación" r:id="rId54" imgW="253800" imgH="241200" progId="Equation.3">
                    <p:embed/>
                  </p:oleObj>
                </mc:Choice>
                <mc:Fallback>
                  <p:oleObj name="Ecuación" r:id="rId5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1281" y="4100546"/>
                          <a:ext cx="3317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2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1534236"/>
                </p:ext>
              </p:extLst>
            </p:nvPr>
          </p:nvGraphicFramePr>
          <p:xfrm>
            <a:off x="2312839" y="4780235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3" name="Ecuación" r:id="rId55" imgW="164880" imgH="241200" progId="Equation.3">
                    <p:embed/>
                  </p:oleObj>
                </mc:Choice>
                <mc:Fallback>
                  <p:oleObj name="Ecuación" r:id="rId55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839" y="4780235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2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69330"/>
                </p:ext>
              </p:extLst>
            </p:nvPr>
          </p:nvGraphicFramePr>
          <p:xfrm>
            <a:off x="4473079" y="4780235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4" name="Ecuación" r:id="rId56" imgW="164880" imgH="241200" progId="Equation.3">
                    <p:embed/>
                  </p:oleObj>
                </mc:Choice>
                <mc:Fallback>
                  <p:oleObj name="Ecuación" r:id="rId56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079" y="4780235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2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388653"/>
                </p:ext>
              </p:extLst>
            </p:nvPr>
          </p:nvGraphicFramePr>
          <p:xfrm>
            <a:off x="3350394" y="5068911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5" name="Ecuación" r:id="rId57" imgW="164880" imgH="241200" progId="Equation.3">
                    <p:embed/>
                  </p:oleObj>
                </mc:Choice>
                <mc:Fallback>
                  <p:oleObj name="Ecuación" r:id="rId57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394" y="5068911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2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0083050"/>
                </p:ext>
              </p:extLst>
            </p:nvPr>
          </p:nvGraphicFramePr>
          <p:xfrm>
            <a:off x="5474891" y="5065537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6" name="Ecuación" r:id="rId58" imgW="164880" imgH="241200" progId="Equation.3">
                    <p:embed/>
                  </p:oleObj>
                </mc:Choice>
                <mc:Fallback>
                  <p:oleObj name="Ecuación" r:id="rId58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4891" y="5065537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1 Forma libre"/>
            <p:cNvSpPr/>
            <p:nvPr/>
          </p:nvSpPr>
          <p:spPr>
            <a:xfrm>
              <a:off x="332557" y="4006050"/>
              <a:ext cx="1196622" cy="1268118"/>
            </a:xfrm>
            <a:custGeom>
              <a:avLst/>
              <a:gdLst>
                <a:gd name="connsiteX0" fmla="*/ 485422 w 1196622"/>
                <a:gd name="connsiteY0" fmla="*/ 0 h 1268118"/>
                <a:gd name="connsiteX1" fmla="*/ 1196622 w 1196622"/>
                <a:gd name="connsiteY1" fmla="*/ 470370 h 1268118"/>
                <a:gd name="connsiteX2" fmla="*/ 880534 w 1196622"/>
                <a:gd name="connsiteY2" fmla="*/ 1268118 h 1268118"/>
                <a:gd name="connsiteX3" fmla="*/ 0 w 1196622"/>
                <a:gd name="connsiteY3" fmla="*/ 797748 h 1268118"/>
                <a:gd name="connsiteX4" fmla="*/ 485422 w 1196622"/>
                <a:gd name="connsiteY4" fmla="*/ 0 h 126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622" h="1268118">
                  <a:moveTo>
                    <a:pt x="485422" y="0"/>
                  </a:moveTo>
                  <a:lnTo>
                    <a:pt x="1196622" y="470370"/>
                  </a:lnTo>
                  <a:lnTo>
                    <a:pt x="880534" y="1268118"/>
                  </a:lnTo>
                  <a:lnTo>
                    <a:pt x="0" y="797748"/>
                  </a:lnTo>
                  <a:lnTo>
                    <a:pt x="48542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78" name="1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5759"/>
                </p:ext>
              </p:extLst>
            </p:nvPr>
          </p:nvGraphicFramePr>
          <p:xfrm>
            <a:off x="732836" y="3653457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7" name="Ecuación" r:id="rId59" imgW="139680" imgH="228600" progId="Equation.3">
                    <p:embed/>
                  </p:oleObj>
                </mc:Choice>
                <mc:Fallback>
                  <p:oleObj name="Ecuación" r:id="rId59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836" y="3653457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2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675698"/>
                </p:ext>
              </p:extLst>
            </p:nvPr>
          </p:nvGraphicFramePr>
          <p:xfrm>
            <a:off x="1333049" y="4100546"/>
            <a:ext cx="3317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8" name="Ecuación" r:id="rId60" imgW="253800" imgH="241200" progId="Equation.3">
                    <p:embed/>
                  </p:oleObj>
                </mc:Choice>
                <mc:Fallback>
                  <p:oleObj name="Ecuación" r:id="rId6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049" y="4100546"/>
                          <a:ext cx="3317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2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9030682"/>
                </p:ext>
              </p:extLst>
            </p:nvPr>
          </p:nvGraphicFramePr>
          <p:xfrm>
            <a:off x="224607" y="4780235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79" name="Ecuación" r:id="rId61" imgW="164880" imgH="241200" progId="Equation.3">
                    <p:embed/>
                  </p:oleObj>
                </mc:Choice>
                <mc:Fallback>
                  <p:oleObj name="Ecuación" r:id="rId61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07" y="4780235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2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2639494"/>
                </p:ext>
              </p:extLst>
            </p:nvPr>
          </p:nvGraphicFramePr>
          <p:xfrm>
            <a:off x="1262162" y="5068911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0" name="Ecuación" r:id="rId62" imgW="164880" imgH="241200" progId="Equation.3">
                    <p:embed/>
                  </p:oleObj>
                </mc:Choice>
                <mc:Fallback>
                  <p:oleObj name="Ecuación" r:id="rId62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2162" y="5068911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125731"/>
                </p:ext>
              </p:extLst>
            </p:nvPr>
          </p:nvGraphicFramePr>
          <p:xfrm>
            <a:off x="5575027" y="4131220"/>
            <a:ext cx="3317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1" name="Ecuación" r:id="rId63" imgW="253890" imgH="241195" progId="Equation.3">
                    <p:embed/>
                  </p:oleObj>
                </mc:Choice>
                <mc:Fallback>
                  <p:oleObj name="Ecuación" r:id="rId6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5027" y="4131220"/>
                          <a:ext cx="3317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7976043"/>
                </p:ext>
              </p:extLst>
            </p:nvPr>
          </p:nvGraphicFramePr>
          <p:xfrm>
            <a:off x="734120" y="5237832"/>
            <a:ext cx="2825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2" name="Equation" r:id="rId64" imgW="215640" imgH="215640" progId="Equation.3">
                    <p:embed/>
                  </p:oleObj>
                </mc:Choice>
                <mc:Fallback>
                  <p:oleObj name="Equation" r:id="rId64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4120" y="5237832"/>
                          <a:ext cx="282575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812556"/>
                </p:ext>
              </p:extLst>
            </p:nvPr>
          </p:nvGraphicFramePr>
          <p:xfrm>
            <a:off x="2822352" y="5237633"/>
            <a:ext cx="2825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3" name="Equation" r:id="rId66" imgW="215640" imgH="215640" progId="Equation.3">
                    <p:embed/>
                  </p:oleObj>
                </mc:Choice>
                <mc:Fallback>
                  <p:oleObj name="Equation" r:id="rId66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352" y="5237633"/>
                          <a:ext cx="282575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814791"/>
                </p:ext>
              </p:extLst>
            </p:nvPr>
          </p:nvGraphicFramePr>
          <p:xfrm>
            <a:off x="4983461" y="523783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84" name="Equation" r:id="rId68" imgW="203040" imgH="215640" progId="Equation.3">
                    <p:embed/>
                  </p:oleObj>
                </mc:Choice>
                <mc:Fallback>
                  <p:oleObj name="Equation" r:id="rId68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3461" y="523783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Group 85"/>
          <p:cNvGrpSpPr/>
          <p:nvPr/>
        </p:nvGrpSpPr>
        <p:grpSpPr>
          <a:xfrm>
            <a:off x="4560222" y="1312564"/>
            <a:ext cx="4308072" cy="2692500"/>
            <a:chOff x="1547664" y="2320676"/>
            <a:chExt cx="4308072" cy="2692500"/>
          </a:xfrm>
        </p:grpSpPr>
        <p:grpSp>
          <p:nvGrpSpPr>
            <p:cNvPr id="87" name="Group 86"/>
            <p:cNvGrpSpPr/>
            <p:nvPr/>
          </p:nvGrpSpPr>
          <p:grpSpPr>
            <a:xfrm>
              <a:off x="1749714" y="2701809"/>
              <a:ext cx="1091735" cy="531240"/>
              <a:chOff x="3123870" y="2063507"/>
              <a:chExt cx="818801" cy="1096841"/>
            </a:xfrm>
          </p:grpSpPr>
          <p:sp>
            <p:nvSpPr>
              <p:cNvPr id="157" name="Left Brace 156"/>
              <p:cNvSpPr/>
              <p:nvPr/>
            </p:nvSpPr>
            <p:spPr>
              <a:xfrm rot="5400000">
                <a:off x="3384598" y="2602275"/>
                <a:ext cx="297345" cy="818801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8" name="Straight Arrow Connector 157"/>
              <p:cNvCxnSpPr>
                <a:endCxn id="157" idx="1"/>
              </p:cNvCxnSpPr>
              <p:nvPr/>
            </p:nvCxnSpPr>
            <p:spPr>
              <a:xfrm>
                <a:off x="3358867" y="2063507"/>
                <a:ext cx="174403" cy="79949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547664" y="3084686"/>
              <a:ext cx="4308072" cy="1928490"/>
              <a:chOff x="1032827" y="3463156"/>
              <a:chExt cx="4308072" cy="192849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1032827" y="3837483"/>
                <a:ext cx="4308072" cy="1554163"/>
                <a:chOff x="4927419" y="1062924"/>
                <a:chExt cx="4308072" cy="1554163"/>
              </a:xfrm>
            </p:grpSpPr>
            <p:sp>
              <p:nvSpPr>
                <p:cNvPr id="95" name="1 Forma libre"/>
                <p:cNvSpPr/>
                <p:nvPr/>
              </p:nvSpPr>
              <p:spPr>
                <a:xfrm>
                  <a:off x="5035369" y="1069392"/>
                  <a:ext cx="1196622" cy="1268118"/>
                </a:xfrm>
                <a:custGeom>
                  <a:avLst/>
                  <a:gdLst>
                    <a:gd name="connsiteX0" fmla="*/ 485422 w 1196622"/>
                    <a:gd name="connsiteY0" fmla="*/ 0 h 1268118"/>
                    <a:gd name="connsiteX1" fmla="*/ 1196622 w 1196622"/>
                    <a:gd name="connsiteY1" fmla="*/ 470370 h 1268118"/>
                    <a:gd name="connsiteX2" fmla="*/ 880534 w 1196622"/>
                    <a:gd name="connsiteY2" fmla="*/ 1268118 h 1268118"/>
                    <a:gd name="connsiteX3" fmla="*/ 0 w 1196622"/>
                    <a:gd name="connsiteY3" fmla="*/ 797748 h 1268118"/>
                    <a:gd name="connsiteX4" fmla="*/ 485422 w 1196622"/>
                    <a:gd name="connsiteY4" fmla="*/ 0 h 126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622" h="1268118">
                      <a:moveTo>
                        <a:pt x="485422" y="0"/>
                      </a:moveTo>
                      <a:lnTo>
                        <a:pt x="1196622" y="470370"/>
                      </a:lnTo>
                      <a:lnTo>
                        <a:pt x="880534" y="1268118"/>
                      </a:lnTo>
                      <a:lnTo>
                        <a:pt x="0" y="797748"/>
                      </a:lnTo>
                      <a:lnTo>
                        <a:pt x="4854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96" name="5 Forma libre"/>
                <p:cNvSpPr/>
                <p:nvPr/>
              </p:nvSpPr>
              <p:spPr>
                <a:xfrm>
                  <a:off x="5311514" y="1070068"/>
                  <a:ext cx="600075" cy="581025"/>
                </a:xfrm>
                <a:custGeom>
                  <a:avLst/>
                  <a:gdLst>
                    <a:gd name="connsiteX0" fmla="*/ 209550 w 600075"/>
                    <a:gd name="connsiteY0" fmla="*/ 0 h 581025"/>
                    <a:gd name="connsiteX1" fmla="*/ 0 w 600075"/>
                    <a:gd name="connsiteY1" fmla="*/ 347662 h 581025"/>
                    <a:gd name="connsiteX2" fmla="*/ 180975 w 600075"/>
                    <a:gd name="connsiteY2" fmla="*/ 581025 h 581025"/>
                    <a:gd name="connsiteX3" fmla="*/ 573881 w 600075"/>
                    <a:gd name="connsiteY3" fmla="*/ 473869 h 581025"/>
                    <a:gd name="connsiteX4" fmla="*/ 600075 w 600075"/>
                    <a:gd name="connsiteY4" fmla="*/ 257175 h 581025"/>
                    <a:gd name="connsiteX5" fmla="*/ 209550 w 600075"/>
                    <a:gd name="connsiteY5" fmla="*/ 0 h 58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0075" h="581025">
                      <a:moveTo>
                        <a:pt x="209550" y="0"/>
                      </a:moveTo>
                      <a:lnTo>
                        <a:pt x="0" y="347662"/>
                      </a:lnTo>
                      <a:lnTo>
                        <a:pt x="180975" y="581025"/>
                      </a:lnTo>
                      <a:lnTo>
                        <a:pt x="573881" y="473869"/>
                      </a:lnTo>
                      <a:lnTo>
                        <a:pt x="600075" y="257175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97" name="3 Conector recto"/>
                <p:cNvCxnSpPr>
                  <a:stCxn id="95" idx="0"/>
                  <a:endCxn id="95" idx="2"/>
                </p:cNvCxnSpPr>
                <p:nvPr/>
              </p:nvCxnSpPr>
              <p:spPr>
                <a:xfrm>
                  <a:off x="5520791" y="1069392"/>
                  <a:ext cx="395112" cy="126811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98" name="7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84475315"/>
                    </p:ext>
                  </p:extLst>
                </p:nvPr>
              </p:nvGraphicFramePr>
              <p:xfrm>
                <a:off x="5378189" y="1279851"/>
                <a:ext cx="233362" cy="3317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85" name="Ecuación" r:id="rId70" imgW="177480" imgH="253800" progId="Equation.3">
                        <p:embed/>
                      </p:oleObj>
                    </mc:Choice>
                    <mc:Fallback>
                      <p:oleObj name="Ecuación" r:id="rId70" imgW="17748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8189" y="1279851"/>
                              <a:ext cx="233362" cy="331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9" name="8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1264937"/>
                    </p:ext>
                  </p:extLst>
                </p:nvPr>
              </p:nvGraphicFramePr>
              <p:xfrm>
                <a:off x="5644873" y="1236059"/>
                <a:ext cx="249238" cy="3317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86" name="Ecuación" r:id="rId71" imgW="190440" imgH="253800" progId="Equation.3">
                        <p:embed/>
                      </p:oleObj>
                    </mc:Choice>
                    <mc:Fallback>
                      <p:oleObj name="Ecuación" r:id="rId71" imgW="19044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44873" y="1236059"/>
                              <a:ext cx="249238" cy="3317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0" name="41 Arco"/>
                <p:cNvSpPr/>
                <p:nvPr/>
              </p:nvSpPr>
              <p:spPr>
                <a:xfrm rot="10800000">
                  <a:off x="5007856" y="1796919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1" name="43 Arco"/>
                <p:cNvSpPr/>
                <p:nvPr/>
              </p:nvSpPr>
              <p:spPr>
                <a:xfrm>
                  <a:off x="6159983" y="1483504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102" name="11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86333664"/>
                    </p:ext>
                  </p:extLst>
                </p:nvPr>
              </p:nvGraphicFramePr>
              <p:xfrm>
                <a:off x="5141453" y="1653474"/>
                <a:ext cx="230188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87" name="Ecuación" r:id="rId72" imgW="215640" imgH="241200" progId="Equation.3">
                        <p:embed/>
                      </p:oleObj>
                    </mc:Choice>
                    <mc:Fallback>
                      <p:oleObj name="Ecuación" r:id="rId72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41453" y="1653474"/>
                              <a:ext cx="230188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3" name="12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76331635"/>
                    </p:ext>
                  </p:extLst>
                </p:nvPr>
              </p:nvGraphicFramePr>
              <p:xfrm>
                <a:off x="5962191" y="1464562"/>
                <a:ext cx="230187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88" name="Ecuación" r:id="rId73" imgW="215640" imgH="241200" progId="Equation.3">
                        <p:embed/>
                      </p:oleObj>
                    </mc:Choice>
                    <mc:Fallback>
                      <p:oleObj name="Ecuación" r:id="rId73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62191" y="1464562"/>
                              <a:ext cx="230187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4" name="13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97620479"/>
                    </p:ext>
                  </p:extLst>
                </p:nvPr>
              </p:nvGraphicFramePr>
              <p:xfrm>
                <a:off x="5620878" y="2021774"/>
                <a:ext cx="230188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89" name="Ecuación" r:id="rId74" imgW="215640" imgH="241200" progId="Equation.3">
                        <p:embed/>
                      </p:oleObj>
                    </mc:Choice>
                    <mc:Fallback>
                      <p:oleObj name="Ecuación" r:id="rId74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20878" y="2021774"/>
                              <a:ext cx="230188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" name="48 Arco"/>
                <p:cNvSpPr/>
                <p:nvPr/>
              </p:nvSpPr>
              <p:spPr>
                <a:xfrm rot="5400000">
                  <a:off x="5855516" y="2261362"/>
                  <a:ext cx="120774" cy="123862"/>
                </a:xfrm>
                <a:prstGeom prst="arc">
                  <a:avLst>
                    <a:gd name="adj1" fmla="val 6675234"/>
                    <a:gd name="adj2" fmla="val 9416090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106" name="14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64347585"/>
                    </p:ext>
                  </p:extLst>
                </p:nvPr>
              </p:nvGraphicFramePr>
              <p:xfrm>
                <a:off x="5800266" y="1863024"/>
                <a:ext cx="230187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0" name="Ecuación" r:id="rId75" imgW="215640" imgH="241200" progId="Equation.3">
                        <p:embed/>
                      </p:oleObj>
                    </mc:Choice>
                    <mc:Fallback>
                      <p:oleObj name="Ecuación" r:id="rId75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00266" y="1863024"/>
                              <a:ext cx="230187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7" name="50 Arco"/>
                <p:cNvSpPr/>
                <p:nvPr/>
              </p:nvSpPr>
              <p:spPr>
                <a:xfrm rot="10800000">
                  <a:off x="5761339" y="2164777"/>
                  <a:ext cx="309128" cy="317032"/>
                </a:xfrm>
                <a:prstGeom prst="arc">
                  <a:avLst>
                    <a:gd name="adj1" fmla="val 4253526"/>
                    <a:gd name="adj2" fmla="val 683995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8" name="64 Forma libre"/>
                <p:cNvSpPr/>
                <p:nvPr/>
              </p:nvSpPr>
              <p:spPr>
                <a:xfrm>
                  <a:off x="6526702" y="1076839"/>
                  <a:ext cx="1196622" cy="1268118"/>
                </a:xfrm>
                <a:custGeom>
                  <a:avLst/>
                  <a:gdLst>
                    <a:gd name="connsiteX0" fmla="*/ 485422 w 1196622"/>
                    <a:gd name="connsiteY0" fmla="*/ 0 h 1268118"/>
                    <a:gd name="connsiteX1" fmla="*/ 1196622 w 1196622"/>
                    <a:gd name="connsiteY1" fmla="*/ 470370 h 1268118"/>
                    <a:gd name="connsiteX2" fmla="*/ 880534 w 1196622"/>
                    <a:gd name="connsiteY2" fmla="*/ 1268118 h 1268118"/>
                    <a:gd name="connsiteX3" fmla="*/ 0 w 1196622"/>
                    <a:gd name="connsiteY3" fmla="*/ 797748 h 1268118"/>
                    <a:gd name="connsiteX4" fmla="*/ 485422 w 1196622"/>
                    <a:gd name="connsiteY4" fmla="*/ 0 h 126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622" h="1268118">
                      <a:moveTo>
                        <a:pt x="485422" y="0"/>
                      </a:moveTo>
                      <a:lnTo>
                        <a:pt x="1196622" y="470370"/>
                      </a:lnTo>
                      <a:lnTo>
                        <a:pt x="880534" y="1268118"/>
                      </a:lnTo>
                      <a:lnTo>
                        <a:pt x="0" y="797748"/>
                      </a:lnTo>
                      <a:lnTo>
                        <a:pt x="4854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09" name="65 Forma libre"/>
                <p:cNvSpPr/>
                <p:nvPr/>
              </p:nvSpPr>
              <p:spPr>
                <a:xfrm>
                  <a:off x="6802847" y="1077515"/>
                  <a:ext cx="542925" cy="495300"/>
                </a:xfrm>
                <a:custGeom>
                  <a:avLst/>
                  <a:gdLst>
                    <a:gd name="connsiteX0" fmla="*/ 209550 w 600075"/>
                    <a:gd name="connsiteY0" fmla="*/ 0 h 581025"/>
                    <a:gd name="connsiteX1" fmla="*/ 0 w 600075"/>
                    <a:gd name="connsiteY1" fmla="*/ 347662 h 581025"/>
                    <a:gd name="connsiteX2" fmla="*/ 180975 w 600075"/>
                    <a:gd name="connsiteY2" fmla="*/ 581025 h 581025"/>
                    <a:gd name="connsiteX3" fmla="*/ 573881 w 600075"/>
                    <a:gd name="connsiteY3" fmla="*/ 473869 h 581025"/>
                    <a:gd name="connsiteX4" fmla="*/ 600075 w 600075"/>
                    <a:gd name="connsiteY4" fmla="*/ 257175 h 581025"/>
                    <a:gd name="connsiteX5" fmla="*/ 209550 w 600075"/>
                    <a:gd name="connsiteY5" fmla="*/ 0 h 581025"/>
                    <a:gd name="connsiteX0" fmla="*/ 209550 w 600075"/>
                    <a:gd name="connsiteY0" fmla="*/ 0 h 581025"/>
                    <a:gd name="connsiteX1" fmla="*/ 0 w 600075"/>
                    <a:gd name="connsiteY1" fmla="*/ 347662 h 581025"/>
                    <a:gd name="connsiteX2" fmla="*/ 180975 w 600075"/>
                    <a:gd name="connsiteY2" fmla="*/ 581025 h 581025"/>
                    <a:gd name="connsiteX3" fmla="*/ 600075 w 600075"/>
                    <a:gd name="connsiteY3" fmla="*/ 257175 h 581025"/>
                    <a:gd name="connsiteX4" fmla="*/ 209550 w 600075"/>
                    <a:gd name="connsiteY4" fmla="*/ 0 h 581025"/>
                    <a:gd name="connsiteX0" fmla="*/ 209550 w 600075"/>
                    <a:gd name="connsiteY0" fmla="*/ 0 h 495300"/>
                    <a:gd name="connsiteX1" fmla="*/ 0 w 600075"/>
                    <a:gd name="connsiteY1" fmla="*/ 347662 h 495300"/>
                    <a:gd name="connsiteX2" fmla="*/ 342900 w 600075"/>
                    <a:gd name="connsiteY2" fmla="*/ 495300 h 495300"/>
                    <a:gd name="connsiteX3" fmla="*/ 600075 w 600075"/>
                    <a:gd name="connsiteY3" fmla="*/ 257175 h 495300"/>
                    <a:gd name="connsiteX4" fmla="*/ 209550 w 600075"/>
                    <a:gd name="connsiteY4" fmla="*/ 0 h 495300"/>
                    <a:gd name="connsiteX0" fmla="*/ 209550 w 542925"/>
                    <a:gd name="connsiteY0" fmla="*/ 0 h 495300"/>
                    <a:gd name="connsiteX1" fmla="*/ 0 w 542925"/>
                    <a:gd name="connsiteY1" fmla="*/ 347662 h 495300"/>
                    <a:gd name="connsiteX2" fmla="*/ 342900 w 542925"/>
                    <a:gd name="connsiteY2" fmla="*/ 495300 h 495300"/>
                    <a:gd name="connsiteX3" fmla="*/ 542925 w 542925"/>
                    <a:gd name="connsiteY3" fmla="*/ 214312 h 495300"/>
                    <a:gd name="connsiteX4" fmla="*/ 209550 w 542925"/>
                    <a:gd name="connsiteY4" fmla="*/ 0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5" h="495300">
                      <a:moveTo>
                        <a:pt x="209550" y="0"/>
                      </a:moveTo>
                      <a:lnTo>
                        <a:pt x="0" y="347662"/>
                      </a:lnTo>
                      <a:lnTo>
                        <a:pt x="342900" y="495300"/>
                      </a:lnTo>
                      <a:lnTo>
                        <a:pt x="542925" y="214312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110" name="66 Conector recto"/>
                <p:cNvCxnSpPr>
                  <a:stCxn id="108" idx="3"/>
                  <a:endCxn id="108" idx="1"/>
                </p:cNvCxnSpPr>
                <p:nvPr/>
              </p:nvCxnSpPr>
              <p:spPr>
                <a:xfrm flipV="1">
                  <a:off x="6526702" y="1547209"/>
                  <a:ext cx="1196622" cy="32737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1" name="68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664332"/>
                    </p:ext>
                  </p:extLst>
                </p:nvPr>
              </p:nvGraphicFramePr>
              <p:xfrm>
                <a:off x="6957628" y="1151716"/>
                <a:ext cx="233362" cy="3317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1" name="Ecuación" r:id="rId76" imgW="177480" imgH="253800" progId="Equation.3">
                        <p:embed/>
                      </p:oleObj>
                    </mc:Choice>
                    <mc:Fallback>
                      <p:oleObj name="Ecuación" r:id="rId76" imgW="17748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57628" y="1151716"/>
                              <a:ext cx="233362" cy="331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" name="69 Arco"/>
                <p:cNvSpPr/>
                <p:nvPr/>
              </p:nvSpPr>
              <p:spPr>
                <a:xfrm rot="10800000">
                  <a:off x="6382686" y="1717548"/>
                  <a:ext cx="288031" cy="295395"/>
                </a:xfrm>
                <a:prstGeom prst="arc">
                  <a:avLst>
                    <a:gd name="adj1" fmla="val 7410372"/>
                    <a:gd name="adj2" fmla="val 10174466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113" name="71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43975651"/>
                    </p:ext>
                  </p:extLst>
                </p:nvPr>
              </p:nvGraphicFramePr>
              <p:xfrm>
                <a:off x="6662278" y="1551874"/>
                <a:ext cx="215900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2" name="Ecuación" r:id="rId77" imgW="203040" imgH="241200" progId="Equation.3">
                        <p:embed/>
                      </p:oleObj>
                    </mc:Choice>
                    <mc:Fallback>
                      <p:oleObj name="Ecuación" r:id="rId77" imgW="2030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62278" y="1551874"/>
                              <a:ext cx="215900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4" name="72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63031337"/>
                    </p:ext>
                  </p:extLst>
                </p:nvPr>
              </p:nvGraphicFramePr>
              <p:xfrm>
                <a:off x="7327441" y="1347087"/>
                <a:ext cx="230187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3" name="Ecuación" r:id="rId78" imgW="215640" imgH="241200" progId="Equation.3">
                        <p:embed/>
                      </p:oleObj>
                    </mc:Choice>
                    <mc:Fallback>
                      <p:oleObj name="Ecuación" r:id="rId78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27441" y="1347087"/>
                              <a:ext cx="230187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5" name="79 Arco"/>
                <p:cNvSpPr/>
                <p:nvPr/>
              </p:nvSpPr>
              <p:spPr>
                <a:xfrm>
                  <a:off x="7579308" y="1385918"/>
                  <a:ext cx="288031" cy="295395"/>
                </a:xfrm>
                <a:prstGeom prst="arc">
                  <a:avLst>
                    <a:gd name="adj1" fmla="val 9576796"/>
                    <a:gd name="adj2" fmla="val 12509186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116" name="22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68727335"/>
                    </p:ext>
                  </p:extLst>
                </p:nvPr>
              </p:nvGraphicFramePr>
              <p:xfrm>
                <a:off x="6035861" y="1163888"/>
                <a:ext cx="331788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4" name="Ecuación" r:id="rId79" imgW="253800" imgH="241200" progId="Equation.3">
                        <p:embed/>
                      </p:oleObj>
                    </mc:Choice>
                    <mc:Fallback>
                      <p:oleObj name="Ecuación" r:id="rId79" imgW="25380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35861" y="1163888"/>
                              <a:ext cx="331788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7" name="23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38716323"/>
                    </p:ext>
                  </p:extLst>
                </p:nvPr>
              </p:nvGraphicFramePr>
              <p:xfrm>
                <a:off x="7463543" y="1148847"/>
                <a:ext cx="331788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5" name="Ecuación" r:id="rId80" imgW="253800" imgH="241200" progId="Equation.3">
                        <p:embed/>
                      </p:oleObj>
                    </mc:Choice>
                    <mc:Fallback>
                      <p:oleObj name="Ecuación" r:id="rId80" imgW="25380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63543" y="1148847"/>
                              <a:ext cx="331788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8" name="24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03048643"/>
                    </p:ext>
                  </p:extLst>
                </p:nvPr>
              </p:nvGraphicFramePr>
              <p:xfrm>
                <a:off x="4927419" y="1843577"/>
                <a:ext cx="215900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6" name="Ecuación" r:id="rId81" imgW="164880" imgH="241200" progId="Equation.3">
                        <p:embed/>
                      </p:oleObj>
                    </mc:Choice>
                    <mc:Fallback>
                      <p:oleObj name="Ecuación" r:id="rId81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27419" y="1843577"/>
                              <a:ext cx="215900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9" name="25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1189047"/>
                    </p:ext>
                  </p:extLst>
                </p:nvPr>
              </p:nvGraphicFramePr>
              <p:xfrm>
                <a:off x="6446011" y="1843577"/>
                <a:ext cx="215900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7" name="Ecuación" r:id="rId82" imgW="164880" imgH="241200" progId="Equation.3">
                        <p:embed/>
                      </p:oleObj>
                    </mc:Choice>
                    <mc:Fallback>
                      <p:oleObj name="Ecuación" r:id="rId82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46011" y="1843577"/>
                              <a:ext cx="215900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0" name="26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56002813"/>
                    </p:ext>
                  </p:extLst>
                </p:nvPr>
              </p:nvGraphicFramePr>
              <p:xfrm>
                <a:off x="5808550" y="2304349"/>
                <a:ext cx="215900" cy="312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8" name="Ecuación" r:id="rId83" imgW="164880" imgH="241200" progId="Equation.3">
                        <p:embed/>
                      </p:oleObj>
                    </mc:Choice>
                    <mc:Fallback>
                      <p:oleObj name="Ecuación" r:id="rId83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08550" y="2304349"/>
                              <a:ext cx="215900" cy="312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1" name="27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76555326"/>
                    </p:ext>
                  </p:extLst>
                </p:nvPr>
              </p:nvGraphicFramePr>
              <p:xfrm>
                <a:off x="7291399" y="2300975"/>
                <a:ext cx="215900" cy="312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99" name="Ecuación" r:id="rId84" imgW="164880" imgH="241200" progId="Equation.3">
                        <p:embed/>
                      </p:oleObj>
                    </mc:Choice>
                    <mc:Fallback>
                      <p:oleObj name="Ecuación" r:id="rId84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91399" y="2300975"/>
                              <a:ext cx="215900" cy="312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2" name="20 Forma libre"/>
                <p:cNvSpPr/>
                <p:nvPr/>
              </p:nvSpPr>
              <p:spPr>
                <a:xfrm>
                  <a:off x="8199147" y="1456977"/>
                  <a:ext cx="643467" cy="854192"/>
                </a:xfrm>
                <a:custGeom>
                  <a:avLst/>
                  <a:gdLst>
                    <a:gd name="connsiteX0" fmla="*/ 556919 w 643467"/>
                    <a:gd name="connsiteY0" fmla="*/ 30103 h 854192"/>
                    <a:gd name="connsiteX1" fmla="*/ 139230 w 643467"/>
                    <a:gd name="connsiteY1" fmla="*/ 0 h 854192"/>
                    <a:gd name="connsiteX2" fmla="*/ 0 w 643467"/>
                    <a:gd name="connsiteY2" fmla="*/ 812800 h 854192"/>
                    <a:gd name="connsiteX3" fmla="*/ 643467 w 643467"/>
                    <a:gd name="connsiteY3" fmla="*/ 854192 h 854192"/>
                    <a:gd name="connsiteX4" fmla="*/ 556919 w 643467"/>
                    <a:gd name="connsiteY4" fmla="*/ 30103 h 85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3467" h="854192">
                      <a:moveTo>
                        <a:pt x="556919" y="30103"/>
                      </a:moveTo>
                      <a:lnTo>
                        <a:pt x="139230" y="0"/>
                      </a:lnTo>
                      <a:lnTo>
                        <a:pt x="0" y="812800"/>
                      </a:lnTo>
                      <a:lnTo>
                        <a:pt x="643467" y="854192"/>
                      </a:lnTo>
                      <a:lnTo>
                        <a:pt x="556919" y="3010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3" name="21 Forma libre"/>
                <p:cNvSpPr/>
                <p:nvPr/>
              </p:nvSpPr>
              <p:spPr>
                <a:xfrm>
                  <a:off x="7951997" y="1246280"/>
                  <a:ext cx="385763" cy="1026319"/>
                </a:xfrm>
                <a:custGeom>
                  <a:avLst/>
                  <a:gdLst>
                    <a:gd name="connsiteX0" fmla="*/ 385763 w 385763"/>
                    <a:gd name="connsiteY0" fmla="*/ 209550 h 1026319"/>
                    <a:gd name="connsiteX1" fmla="*/ 250032 w 385763"/>
                    <a:gd name="connsiteY1" fmla="*/ 1026319 h 1026319"/>
                    <a:gd name="connsiteX2" fmla="*/ 0 w 385763"/>
                    <a:gd name="connsiteY2" fmla="*/ 695325 h 1026319"/>
                    <a:gd name="connsiteX3" fmla="*/ 221457 w 385763"/>
                    <a:gd name="connsiteY3" fmla="*/ 0 h 1026319"/>
                    <a:gd name="connsiteX4" fmla="*/ 385763 w 385763"/>
                    <a:gd name="connsiteY4" fmla="*/ 209550 h 1026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5763" h="1026319">
                      <a:moveTo>
                        <a:pt x="385763" y="209550"/>
                      </a:moveTo>
                      <a:lnTo>
                        <a:pt x="250032" y="1026319"/>
                      </a:lnTo>
                      <a:lnTo>
                        <a:pt x="0" y="695325"/>
                      </a:lnTo>
                      <a:lnTo>
                        <a:pt x="221457" y="0"/>
                      </a:lnTo>
                      <a:lnTo>
                        <a:pt x="385763" y="209550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4" name="228 Forma libre"/>
                <p:cNvSpPr/>
                <p:nvPr/>
              </p:nvSpPr>
              <p:spPr>
                <a:xfrm>
                  <a:off x="8756860" y="1303430"/>
                  <a:ext cx="478631" cy="1007269"/>
                </a:xfrm>
                <a:custGeom>
                  <a:avLst/>
                  <a:gdLst>
                    <a:gd name="connsiteX0" fmla="*/ 0 w 478631"/>
                    <a:gd name="connsiteY0" fmla="*/ 183357 h 1007269"/>
                    <a:gd name="connsiteX1" fmla="*/ 254794 w 478631"/>
                    <a:gd name="connsiteY1" fmla="*/ 0 h 1007269"/>
                    <a:gd name="connsiteX2" fmla="*/ 478631 w 478631"/>
                    <a:gd name="connsiteY2" fmla="*/ 726282 h 1007269"/>
                    <a:gd name="connsiteX3" fmla="*/ 88106 w 478631"/>
                    <a:gd name="connsiteY3" fmla="*/ 1007269 h 1007269"/>
                    <a:gd name="connsiteX4" fmla="*/ 0 w 478631"/>
                    <a:gd name="connsiteY4" fmla="*/ 183357 h 100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8631" h="1007269">
                      <a:moveTo>
                        <a:pt x="0" y="183357"/>
                      </a:moveTo>
                      <a:lnTo>
                        <a:pt x="254794" y="0"/>
                      </a:lnTo>
                      <a:lnTo>
                        <a:pt x="478631" y="726282"/>
                      </a:lnTo>
                      <a:lnTo>
                        <a:pt x="88106" y="1007269"/>
                      </a:lnTo>
                      <a:lnTo>
                        <a:pt x="0" y="183357"/>
                      </a:ln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5" name="229 Forma libre"/>
                <p:cNvSpPr/>
                <p:nvPr/>
              </p:nvSpPr>
              <p:spPr>
                <a:xfrm>
                  <a:off x="8173454" y="1062924"/>
                  <a:ext cx="585787" cy="421481"/>
                </a:xfrm>
                <a:custGeom>
                  <a:avLst/>
                  <a:gdLst>
                    <a:gd name="connsiteX0" fmla="*/ 585787 w 585787"/>
                    <a:gd name="connsiteY0" fmla="*/ 421481 h 421481"/>
                    <a:gd name="connsiteX1" fmla="*/ 166687 w 585787"/>
                    <a:gd name="connsiteY1" fmla="*/ 395288 h 421481"/>
                    <a:gd name="connsiteX2" fmla="*/ 0 w 585787"/>
                    <a:gd name="connsiteY2" fmla="*/ 183356 h 421481"/>
                    <a:gd name="connsiteX3" fmla="*/ 257175 w 585787"/>
                    <a:gd name="connsiteY3" fmla="*/ 0 h 421481"/>
                    <a:gd name="connsiteX4" fmla="*/ 585787 w 585787"/>
                    <a:gd name="connsiteY4" fmla="*/ 421481 h 421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5787" h="421481">
                      <a:moveTo>
                        <a:pt x="585787" y="421481"/>
                      </a:moveTo>
                      <a:lnTo>
                        <a:pt x="166687" y="395288"/>
                      </a:lnTo>
                      <a:lnTo>
                        <a:pt x="0" y="183356"/>
                      </a:lnTo>
                      <a:lnTo>
                        <a:pt x="257175" y="0"/>
                      </a:lnTo>
                      <a:lnTo>
                        <a:pt x="585787" y="42148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26" name="230 Forma libre"/>
                <p:cNvSpPr/>
                <p:nvPr/>
              </p:nvSpPr>
              <p:spPr>
                <a:xfrm>
                  <a:off x="8433010" y="1065305"/>
                  <a:ext cx="581025" cy="419100"/>
                </a:xfrm>
                <a:custGeom>
                  <a:avLst/>
                  <a:gdLst>
                    <a:gd name="connsiteX0" fmla="*/ 581025 w 581025"/>
                    <a:gd name="connsiteY0" fmla="*/ 238125 h 419100"/>
                    <a:gd name="connsiteX1" fmla="*/ 328612 w 581025"/>
                    <a:gd name="connsiteY1" fmla="*/ 419100 h 419100"/>
                    <a:gd name="connsiteX2" fmla="*/ 0 w 581025"/>
                    <a:gd name="connsiteY2" fmla="*/ 0 h 419100"/>
                    <a:gd name="connsiteX3" fmla="*/ 416719 w 581025"/>
                    <a:gd name="connsiteY3" fmla="*/ 33338 h 419100"/>
                    <a:gd name="connsiteX4" fmla="*/ 581025 w 581025"/>
                    <a:gd name="connsiteY4" fmla="*/ 238125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1025" h="419100">
                      <a:moveTo>
                        <a:pt x="581025" y="238125"/>
                      </a:moveTo>
                      <a:lnTo>
                        <a:pt x="328612" y="419100"/>
                      </a:lnTo>
                      <a:lnTo>
                        <a:pt x="0" y="0"/>
                      </a:lnTo>
                      <a:lnTo>
                        <a:pt x="416719" y="33338"/>
                      </a:lnTo>
                      <a:lnTo>
                        <a:pt x="581025" y="238125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127" name="235 Conector recto"/>
                <p:cNvCxnSpPr/>
                <p:nvPr/>
              </p:nvCxnSpPr>
              <p:spPr>
                <a:xfrm>
                  <a:off x="8409197" y="1703451"/>
                  <a:ext cx="433417" cy="14097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238 Conector recto"/>
                <p:cNvCxnSpPr>
                  <a:endCxn id="124" idx="2"/>
                </p:cNvCxnSpPr>
                <p:nvPr/>
              </p:nvCxnSpPr>
              <p:spPr>
                <a:xfrm>
                  <a:off x="8842614" y="1717548"/>
                  <a:ext cx="392877" cy="312164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243 Conector recto"/>
                <p:cNvCxnSpPr>
                  <a:endCxn id="126" idx="3"/>
                </p:cNvCxnSpPr>
                <p:nvPr/>
              </p:nvCxnSpPr>
              <p:spPr>
                <a:xfrm flipV="1">
                  <a:off x="8842614" y="1098643"/>
                  <a:ext cx="7115" cy="612255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30" name="245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95997874"/>
                    </p:ext>
                  </p:extLst>
                </p:nvPr>
              </p:nvGraphicFramePr>
              <p:xfrm>
                <a:off x="8775071" y="2263463"/>
                <a:ext cx="215900" cy="312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0" name="Ecuación" r:id="rId85" imgW="164957" imgH="241091" progId="Equation.3">
                        <p:embed/>
                      </p:oleObj>
                    </mc:Choice>
                    <mc:Fallback>
                      <p:oleObj name="Ecuación" r:id="rId85" imgW="164957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75071" y="2263463"/>
                              <a:ext cx="215900" cy="312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1" name="246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56390578"/>
                    </p:ext>
                  </p:extLst>
                </p:nvPr>
              </p:nvGraphicFramePr>
              <p:xfrm>
                <a:off x="8036581" y="2154006"/>
                <a:ext cx="215900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1" name="Ecuación" r:id="rId86" imgW="164957" imgH="241091" progId="Equation.3">
                        <p:embed/>
                      </p:oleObj>
                    </mc:Choice>
                    <mc:Fallback>
                      <p:oleObj name="Ecuación" r:id="rId86" imgW="164957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36581" y="2154006"/>
                              <a:ext cx="215900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2" name="247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2776110"/>
                    </p:ext>
                  </p:extLst>
                </p:nvPr>
              </p:nvGraphicFramePr>
              <p:xfrm>
                <a:off x="8693714" y="1247607"/>
                <a:ext cx="331787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2" name="Ecuación" r:id="rId87" imgW="253890" imgH="241195" progId="Equation.3">
                        <p:embed/>
                      </p:oleObj>
                    </mc:Choice>
                    <mc:Fallback>
                      <p:oleObj name="Ecuación" r:id="rId87" imgW="253890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93714" y="1247607"/>
                              <a:ext cx="331787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33" name="87 Conector recto"/>
                <p:cNvCxnSpPr>
                  <a:endCxn id="122" idx="2"/>
                </p:cNvCxnSpPr>
                <p:nvPr/>
              </p:nvCxnSpPr>
              <p:spPr>
                <a:xfrm flipH="1">
                  <a:off x="8199147" y="2115208"/>
                  <a:ext cx="125465" cy="154569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92 Arco"/>
                <p:cNvSpPr/>
                <p:nvPr/>
              </p:nvSpPr>
              <p:spPr>
                <a:xfrm rot="10800000">
                  <a:off x="8036581" y="2115208"/>
                  <a:ext cx="288031" cy="295395"/>
                </a:xfrm>
                <a:prstGeom prst="arc">
                  <a:avLst>
                    <a:gd name="adj1" fmla="val 6466455"/>
                    <a:gd name="adj2" fmla="val 808496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5" name="93 Arco"/>
                <p:cNvSpPr/>
                <p:nvPr/>
              </p:nvSpPr>
              <p:spPr>
                <a:xfrm>
                  <a:off x="8756066" y="2195842"/>
                  <a:ext cx="223987" cy="229714"/>
                </a:xfrm>
                <a:prstGeom prst="arc">
                  <a:avLst>
                    <a:gd name="adj1" fmla="val 10854402"/>
                    <a:gd name="adj2" fmla="val 13840497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36" name="94 Arco"/>
                <p:cNvSpPr/>
                <p:nvPr/>
              </p:nvSpPr>
              <p:spPr>
                <a:xfrm>
                  <a:off x="8679512" y="1417894"/>
                  <a:ext cx="153108" cy="157022"/>
                </a:xfrm>
                <a:prstGeom prst="arc">
                  <a:avLst>
                    <a:gd name="adj1" fmla="val 4799626"/>
                    <a:gd name="adj2" fmla="val 11323597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137" name="36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2938099"/>
                    </p:ext>
                  </p:extLst>
                </p:nvPr>
              </p:nvGraphicFramePr>
              <p:xfrm>
                <a:off x="8254541" y="1977324"/>
                <a:ext cx="163512" cy="1984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3" name="Ecuación" r:id="rId88" imgW="203040" imgH="241200" progId="Equation.3">
                        <p:embed/>
                      </p:oleObj>
                    </mc:Choice>
                    <mc:Fallback>
                      <p:oleObj name="Ecuación" r:id="rId88" imgW="2030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54541" y="1977324"/>
                              <a:ext cx="163512" cy="1984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37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0371076"/>
                    </p:ext>
                  </p:extLst>
                </p:nvPr>
              </p:nvGraphicFramePr>
              <p:xfrm>
                <a:off x="8591091" y="2091624"/>
                <a:ext cx="176212" cy="1984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4" name="Ecuación" r:id="rId90" imgW="215640" imgH="241200" progId="Equation.3">
                        <p:embed/>
                      </p:oleObj>
                    </mc:Choice>
                    <mc:Fallback>
                      <p:oleObj name="Ecuación" r:id="rId90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91091" y="2091624"/>
                              <a:ext cx="176212" cy="1984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9" name="99 Arco"/>
                <p:cNvSpPr/>
                <p:nvPr/>
              </p:nvSpPr>
              <p:spPr>
                <a:xfrm rot="10800000">
                  <a:off x="8604677" y="2066648"/>
                  <a:ext cx="309128" cy="317032"/>
                </a:xfrm>
                <a:prstGeom prst="arc">
                  <a:avLst>
                    <a:gd name="adj1" fmla="val 4253526"/>
                    <a:gd name="adj2" fmla="val 683995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140" name="38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15519081"/>
                    </p:ext>
                  </p:extLst>
                </p:nvPr>
              </p:nvGraphicFramePr>
              <p:xfrm>
                <a:off x="8629191" y="1858262"/>
                <a:ext cx="176212" cy="1984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5" name="Ecuación" r:id="rId92" imgW="215640" imgH="241200" progId="Equation.3">
                        <p:embed/>
                      </p:oleObj>
                    </mc:Choice>
                    <mc:Fallback>
                      <p:oleObj name="Ecuación" r:id="rId92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629191" y="1858262"/>
                              <a:ext cx="176212" cy="1984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1" name="102 Arco"/>
                <p:cNvSpPr/>
                <p:nvPr/>
              </p:nvSpPr>
              <p:spPr>
                <a:xfrm rot="10800000">
                  <a:off x="8058580" y="2175683"/>
                  <a:ext cx="227411" cy="233225"/>
                </a:xfrm>
                <a:prstGeom prst="arc">
                  <a:avLst>
                    <a:gd name="adj1" fmla="val 6780994"/>
                    <a:gd name="adj2" fmla="val 10339386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142" name="112 Conector recto de flecha"/>
                <p:cNvCxnSpPr/>
                <p:nvPr/>
              </p:nvCxnSpPr>
              <p:spPr>
                <a:xfrm flipH="1" flipV="1">
                  <a:off x="8251536" y="2248104"/>
                  <a:ext cx="86224" cy="12487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43" name="59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640141"/>
                    </p:ext>
                  </p:extLst>
                </p:nvPr>
              </p:nvGraphicFramePr>
              <p:xfrm>
                <a:off x="8338678" y="2272599"/>
                <a:ext cx="176213" cy="1984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6" name="Ecuación" r:id="rId94" imgW="215640" imgH="241200" progId="Equation.3">
                        <p:embed/>
                      </p:oleObj>
                    </mc:Choice>
                    <mc:Fallback>
                      <p:oleObj name="Ecuación" r:id="rId94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338678" y="2272599"/>
                              <a:ext cx="176213" cy="1984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4" name="118 Conector recto de flecha"/>
                <p:cNvCxnSpPr/>
                <p:nvPr/>
              </p:nvCxnSpPr>
              <p:spPr>
                <a:xfrm flipH="1" flipV="1">
                  <a:off x="8746396" y="1533615"/>
                  <a:ext cx="86224" cy="12487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121 Arco"/>
                <p:cNvSpPr/>
                <p:nvPr/>
              </p:nvSpPr>
              <p:spPr>
                <a:xfrm>
                  <a:off x="8602214" y="1415793"/>
                  <a:ext cx="231200" cy="237110"/>
                </a:xfrm>
                <a:prstGeom prst="arc">
                  <a:avLst>
                    <a:gd name="adj1" fmla="val 7404478"/>
                    <a:gd name="adj2" fmla="val 12595864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146" name="1602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72879290"/>
                    </p:ext>
                  </p:extLst>
                </p:nvPr>
              </p:nvGraphicFramePr>
              <p:xfrm>
                <a:off x="8792703" y="1610612"/>
                <a:ext cx="176213" cy="2000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7" name="Ecuación" r:id="rId96" imgW="215640" imgH="241200" progId="Equation.3">
                        <p:embed/>
                      </p:oleObj>
                    </mc:Choice>
                    <mc:Fallback>
                      <p:oleObj name="Ecuación" r:id="rId96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92703" y="1610612"/>
                              <a:ext cx="176213" cy="2000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7" name="1606 Forma libre"/>
                <p:cNvSpPr/>
                <p:nvPr/>
              </p:nvSpPr>
              <p:spPr>
                <a:xfrm>
                  <a:off x="8305216" y="1453449"/>
                  <a:ext cx="205582" cy="250825"/>
                </a:xfrm>
                <a:custGeom>
                  <a:avLst/>
                  <a:gdLst>
                    <a:gd name="connsiteX0" fmla="*/ 31750 w 212725"/>
                    <a:gd name="connsiteY0" fmla="*/ 0 h 269875"/>
                    <a:gd name="connsiteX1" fmla="*/ 0 w 212725"/>
                    <a:gd name="connsiteY1" fmla="*/ 203200 h 269875"/>
                    <a:gd name="connsiteX2" fmla="*/ 92075 w 212725"/>
                    <a:gd name="connsiteY2" fmla="*/ 269875 h 269875"/>
                    <a:gd name="connsiteX3" fmla="*/ 120650 w 212725"/>
                    <a:gd name="connsiteY3" fmla="*/ 149225 h 269875"/>
                    <a:gd name="connsiteX4" fmla="*/ 212725 w 212725"/>
                    <a:gd name="connsiteY4" fmla="*/ 92075 h 269875"/>
                    <a:gd name="connsiteX5" fmla="*/ 174625 w 212725"/>
                    <a:gd name="connsiteY5" fmla="*/ 12700 h 269875"/>
                    <a:gd name="connsiteX6" fmla="*/ 31750 w 212725"/>
                    <a:gd name="connsiteY6" fmla="*/ 0 h 269875"/>
                    <a:gd name="connsiteX0" fmla="*/ 31750 w 212725"/>
                    <a:gd name="connsiteY0" fmla="*/ 0 h 269875"/>
                    <a:gd name="connsiteX1" fmla="*/ 0 w 212725"/>
                    <a:gd name="connsiteY1" fmla="*/ 203200 h 269875"/>
                    <a:gd name="connsiteX2" fmla="*/ 92075 w 212725"/>
                    <a:gd name="connsiteY2" fmla="*/ 269875 h 269875"/>
                    <a:gd name="connsiteX3" fmla="*/ 144463 w 212725"/>
                    <a:gd name="connsiteY3" fmla="*/ 196850 h 269875"/>
                    <a:gd name="connsiteX4" fmla="*/ 212725 w 212725"/>
                    <a:gd name="connsiteY4" fmla="*/ 92075 h 269875"/>
                    <a:gd name="connsiteX5" fmla="*/ 174625 w 212725"/>
                    <a:gd name="connsiteY5" fmla="*/ 12700 h 269875"/>
                    <a:gd name="connsiteX6" fmla="*/ 31750 w 212725"/>
                    <a:gd name="connsiteY6" fmla="*/ 0 h 269875"/>
                    <a:gd name="connsiteX0" fmla="*/ 31750 w 212725"/>
                    <a:gd name="connsiteY0" fmla="*/ 0 h 269875"/>
                    <a:gd name="connsiteX1" fmla="*/ 0 w 212725"/>
                    <a:gd name="connsiteY1" fmla="*/ 203200 h 269875"/>
                    <a:gd name="connsiteX2" fmla="*/ 92075 w 212725"/>
                    <a:gd name="connsiteY2" fmla="*/ 269875 h 269875"/>
                    <a:gd name="connsiteX3" fmla="*/ 103981 w 212725"/>
                    <a:gd name="connsiteY3" fmla="*/ 211931 h 269875"/>
                    <a:gd name="connsiteX4" fmla="*/ 144463 w 212725"/>
                    <a:gd name="connsiteY4" fmla="*/ 196850 h 269875"/>
                    <a:gd name="connsiteX5" fmla="*/ 212725 w 212725"/>
                    <a:gd name="connsiteY5" fmla="*/ 92075 h 269875"/>
                    <a:gd name="connsiteX6" fmla="*/ 174625 w 212725"/>
                    <a:gd name="connsiteY6" fmla="*/ 12700 h 269875"/>
                    <a:gd name="connsiteX7" fmla="*/ 31750 w 212725"/>
                    <a:gd name="connsiteY7" fmla="*/ 0 h 269875"/>
                    <a:gd name="connsiteX0" fmla="*/ 31750 w 212725"/>
                    <a:gd name="connsiteY0" fmla="*/ 0 h 269875"/>
                    <a:gd name="connsiteX1" fmla="*/ 0 w 212725"/>
                    <a:gd name="connsiteY1" fmla="*/ 203200 h 269875"/>
                    <a:gd name="connsiteX2" fmla="*/ 92075 w 212725"/>
                    <a:gd name="connsiteY2" fmla="*/ 269875 h 269875"/>
                    <a:gd name="connsiteX3" fmla="*/ 103981 w 212725"/>
                    <a:gd name="connsiteY3" fmla="*/ 211931 h 269875"/>
                    <a:gd name="connsiteX4" fmla="*/ 144463 w 212725"/>
                    <a:gd name="connsiteY4" fmla="*/ 196850 h 269875"/>
                    <a:gd name="connsiteX5" fmla="*/ 161131 w 212725"/>
                    <a:gd name="connsiteY5" fmla="*/ 123825 h 269875"/>
                    <a:gd name="connsiteX6" fmla="*/ 212725 w 212725"/>
                    <a:gd name="connsiteY6" fmla="*/ 92075 h 269875"/>
                    <a:gd name="connsiteX7" fmla="*/ 174625 w 212725"/>
                    <a:gd name="connsiteY7" fmla="*/ 12700 h 269875"/>
                    <a:gd name="connsiteX8" fmla="*/ 31750 w 212725"/>
                    <a:gd name="connsiteY8" fmla="*/ 0 h 269875"/>
                    <a:gd name="connsiteX0" fmla="*/ 31750 w 205582"/>
                    <a:gd name="connsiteY0" fmla="*/ 0 h 269875"/>
                    <a:gd name="connsiteX1" fmla="*/ 0 w 205582"/>
                    <a:gd name="connsiteY1" fmla="*/ 203200 h 269875"/>
                    <a:gd name="connsiteX2" fmla="*/ 92075 w 205582"/>
                    <a:gd name="connsiteY2" fmla="*/ 269875 h 269875"/>
                    <a:gd name="connsiteX3" fmla="*/ 103981 w 205582"/>
                    <a:gd name="connsiteY3" fmla="*/ 211931 h 269875"/>
                    <a:gd name="connsiteX4" fmla="*/ 144463 w 205582"/>
                    <a:gd name="connsiteY4" fmla="*/ 196850 h 269875"/>
                    <a:gd name="connsiteX5" fmla="*/ 161131 w 205582"/>
                    <a:gd name="connsiteY5" fmla="*/ 123825 h 269875"/>
                    <a:gd name="connsiteX6" fmla="*/ 205582 w 205582"/>
                    <a:gd name="connsiteY6" fmla="*/ 70643 h 269875"/>
                    <a:gd name="connsiteX7" fmla="*/ 174625 w 205582"/>
                    <a:gd name="connsiteY7" fmla="*/ 12700 h 269875"/>
                    <a:gd name="connsiteX8" fmla="*/ 31750 w 205582"/>
                    <a:gd name="connsiteY8" fmla="*/ 0 h 269875"/>
                    <a:gd name="connsiteX0" fmla="*/ 31750 w 205582"/>
                    <a:gd name="connsiteY0" fmla="*/ 0 h 250825"/>
                    <a:gd name="connsiteX1" fmla="*/ 0 w 205582"/>
                    <a:gd name="connsiteY1" fmla="*/ 203200 h 250825"/>
                    <a:gd name="connsiteX2" fmla="*/ 65882 w 205582"/>
                    <a:gd name="connsiteY2" fmla="*/ 250825 h 250825"/>
                    <a:gd name="connsiteX3" fmla="*/ 103981 w 205582"/>
                    <a:gd name="connsiteY3" fmla="*/ 211931 h 250825"/>
                    <a:gd name="connsiteX4" fmla="*/ 144463 w 205582"/>
                    <a:gd name="connsiteY4" fmla="*/ 196850 h 250825"/>
                    <a:gd name="connsiteX5" fmla="*/ 161131 w 205582"/>
                    <a:gd name="connsiteY5" fmla="*/ 123825 h 250825"/>
                    <a:gd name="connsiteX6" fmla="*/ 205582 w 205582"/>
                    <a:gd name="connsiteY6" fmla="*/ 70643 h 250825"/>
                    <a:gd name="connsiteX7" fmla="*/ 174625 w 205582"/>
                    <a:gd name="connsiteY7" fmla="*/ 12700 h 250825"/>
                    <a:gd name="connsiteX8" fmla="*/ 31750 w 205582"/>
                    <a:gd name="connsiteY8" fmla="*/ 0 h 250825"/>
                    <a:gd name="connsiteX0" fmla="*/ 31750 w 205582"/>
                    <a:gd name="connsiteY0" fmla="*/ 0 h 250825"/>
                    <a:gd name="connsiteX1" fmla="*/ 0 w 205582"/>
                    <a:gd name="connsiteY1" fmla="*/ 203200 h 250825"/>
                    <a:gd name="connsiteX2" fmla="*/ 65882 w 205582"/>
                    <a:gd name="connsiteY2" fmla="*/ 250825 h 250825"/>
                    <a:gd name="connsiteX3" fmla="*/ 87312 w 205582"/>
                    <a:gd name="connsiteY3" fmla="*/ 204787 h 250825"/>
                    <a:gd name="connsiteX4" fmla="*/ 144463 w 205582"/>
                    <a:gd name="connsiteY4" fmla="*/ 196850 h 250825"/>
                    <a:gd name="connsiteX5" fmla="*/ 161131 w 205582"/>
                    <a:gd name="connsiteY5" fmla="*/ 123825 h 250825"/>
                    <a:gd name="connsiteX6" fmla="*/ 205582 w 205582"/>
                    <a:gd name="connsiteY6" fmla="*/ 70643 h 250825"/>
                    <a:gd name="connsiteX7" fmla="*/ 174625 w 205582"/>
                    <a:gd name="connsiteY7" fmla="*/ 12700 h 250825"/>
                    <a:gd name="connsiteX8" fmla="*/ 31750 w 205582"/>
                    <a:gd name="connsiteY8" fmla="*/ 0 h 250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5582" h="250825">
                      <a:moveTo>
                        <a:pt x="31750" y="0"/>
                      </a:moveTo>
                      <a:lnTo>
                        <a:pt x="0" y="203200"/>
                      </a:lnTo>
                      <a:lnTo>
                        <a:pt x="65882" y="250825"/>
                      </a:lnTo>
                      <a:cubicBezTo>
                        <a:pt x="73820" y="238654"/>
                        <a:pt x="79374" y="216958"/>
                        <a:pt x="87312" y="204787"/>
                      </a:cubicBezTo>
                      <a:lnTo>
                        <a:pt x="144463" y="196850"/>
                      </a:lnTo>
                      <a:cubicBezTo>
                        <a:pt x="157163" y="176477"/>
                        <a:pt x="148431" y="144198"/>
                        <a:pt x="161131" y="123825"/>
                      </a:cubicBezTo>
                      <a:lnTo>
                        <a:pt x="205582" y="70643"/>
                      </a:lnTo>
                      <a:lnTo>
                        <a:pt x="174625" y="12700"/>
                      </a:lnTo>
                      <a:lnTo>
                        <a:pt x="3175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8" name="1607 Forma libre"/>
                <p:cNvSpPr/>
                <p:nvPr/>
              </p:nvSpPr>
              <p:spPr>
                <a:xfrm>
                  <a:off x="8279815" y="1285129"/>
                  <a:ext cx="223837" cy="181020"/>
                </a:xfrm>
                <a:custGeom>
                  <a:avLst/>
                  <a:gdLst>
                    <a:gd name="connsiteX0" fmla="*/ 57150 w 228600"/>
                    <a:gd name="connsiteY0" fmla="*/ 200025 h 209550"/>
                    <a:gd name="connsiteX1" fmla="*/ 206375 w 228600"/>
                    <a:gd name="connsiteY1" fmla="*/ 209550 h 209550"/>
                    <a:gd name="connsiteX2" fmla="*/ 228600 w 228600"/>
                    <a:gd name="connsiteY2" fmla="*/ 104775 h 209550"/>
                    <a:gd name="connsiteX3" fmla="*/ 136525 w 228600"/>
                    <a:gd name="connsiteY3" fmla="*/ 82550 h 209550"/>
                    <a:gd name="connsiteX4" fmla="*/ 60325 w 228600"/>
                    <a:gd name="connsiteY4" fmla="*/ 0 h 209550"/>
                    <a:gd name="connsiteX5" fmla="*/ 0 w 228600"/>
                    <a:gd name="connsiteY5" fmla="*/ 117475 h 209550"/>
                    <a:gd name="connsiteX6" fmla="*/ 57150 w 228600"/>
                    <a:gd name="connsiteY6" fmla="*/ 200025 h 209550"/>
                    <a:gd name="connsiteX0" fmla="*/ 57150 w 228600"/>
                    <a:gd name="connsiteY0" fmla="*/ 200025 h 209550"/>
                    <a:gd name="connsiteX1" fmla="*/ 206375 w 228600"/>
                    <a:gd name="connsiteY1" fmla="*/ 209550 h 209550"/>
                    <a:gd name="connsiteX2" fmla="*/ 228600 w 228600"/>
                    <a:gd name="connsiteY2" fmla="*/ 104775 h 209550"/>
                    <a:gd name="connsiteX3" fmla="*/ 153194 w 228600"/>
                    <a:gd name="connsiteY3" fmla="*/ 30163 h 209550"/>
                    <a:gd name="connsiteX4" fmla="*/ 60325 w 228600"/>
                    <a:gd name="connsiteY4" fmla="*/ 0 h 209550"/>
                    <a:gd name="connsiteX5" fmla="*/ 0 w 228600"/>
                    <a:gd name="connsiteY5" fmla="*/ 117475 h 209550"/>
                    <a:gd name="connsiteX6" fmla="*/ 57150 w 228600"/>
                    <a:gd name="connsiteY6" fmla="*/ 200025 h 209550"/>
                    <a:gd name="connsiteX0" fmla="*/ 57150 w 228600"/>
                    <a:gd name="connsiteY0" fmla="*/ 200025 h 209550"/>
                    <a:gd name="connsiteX1" fmla="*/ 206375 w 228600"/>
                    <a:gd name="connsiteY1" fmla="*/ 209550 h 209550"/>
                    <a:gd name="connsiteX2" fmla="*/ 228600 w 228600"/>
                    <a:gd name="connsiteY2" fmla="*/ 104775 h 209550"/>
                    <a:gd name="connsiteX3" fmla="*/ 169863 w 228600"/>
                    <a:gd name="connsiteY3" fmla="*/ 87313 h 209550"/>
                    <a:gd name="connsiteX4" fmla="*/ 153194 w 228600"/>
                    <a:gd name="connsiteY4" fmla="*/ 30163 h 209550"/>
                    <a:gd name="connsiteX5" fmla="*/ 60325 w 228600"/>
                    <a:gd name="connsiteY5" fmla="*/ 0 h 209550"/>
                    <a:gd name="connsiteX6" fmla="*/ 0 w 228600"/>
                    <a:gd name="connsiteY6" fmla="*/ 117475 h 209550"/>
                    <a:gd name="connsiteX7" fmla="*/ 57150 w 228600"/>
                    <a:gd name="connsiteY7" fmla="*/ 200025 h 209550"/>
                    <a:gd name="connsiteX0" fmla="*/ 57150 w 228600"/>
                    <a:gd name="connsiteY0" fmla="*/ 200025 h 209550"/>
                    <a:gd name="connsiteX1" fmla="*/ 206375 w 228600"/>
                    <a:gd name="connsiteY1" fmla="*/ 209550 h 209550"/>
                    <a:gd name="connsiteX2" fmla="*/ 228600 w 228600"/>
                    <a:gd name="connsiteY2" fmla="*/ 104775 h 209550"/>
                    <a:gd name="connsiteX3" fmla="*/ 169863 w 228600"/>
                    <a:gd name="connsiteY3" fmla="*/ 87313 h 209550"/>
                    <a:gd name="connsiteX4" fmla="*/ 153194 w 228600"/>
                    <a:gd name="connsiteY4" fmla="*/ 30163 h 209550"/>
                    <a:gd name="connsiteX5" fmla="*/ 96044 w 228600"/>
                    <a:gd name="connsiteY5" fmla="*/ 34925 h 209550"/>
                    <a:gd name="connsiteX6" fmla="*/ 60325 w 228600"/>
                    <a:gd name="connsiteY6" fmla="*/ 0 h 209550"/>
                    <a:gd name="connsiteX7" fmla="*/ 0 w 228600"/>
                    <a:gd name="connsiteY7" fmla="*/ 117475 h 209550"/>
                    <a:gd name="connsiteX8" fmla="*/ 57150 w 228600"/>
                    <a:gd name="connsiteY8" fmla="*/ 200025 h 209550"/>
                    <a:gd name="connsiteX0" fmla="*/ 57150 w 228600"/>
                    <a:gd name="connsiteY0" fmla="*/ 171495 h 181020"/>
                    <a:gd name="connsiteX1" fmla="*/ 206375 w 228600"/>
                    <a:gd name="connsiteY1" fmla="*/ 181020 h 181020"/>
                    <a:gd name="connsiteX2" fmla="*/ 228600 w 228600"/>
                    <a:gd name="connsiteY2" fmla="*/ 76245 h 181020"/>
                    <a:gd name="connsiteX3" fmla="*/ 169863 w 228600"/>
                    <a:gd name="connsiteY3" fmla="*/ 58783 h 181020"/>
                    <a:gd name="connsiteX4" fmla="*/ 153194 w 228600"/>
                    <a:gd name="connsiteY4" fmla="*/ 1633 h 181020"/>
                    <a:gd name="connsiteX5" fmla="*/ 96044 w 228600"/>
                    <a:gd name="connsiteY5" fmla="*/ 6395 h 181020"/>
                    <a:gd name="connsiteX6" fmla="*/ 36512 w 228600"/>
                    <a:gd name="connsiteY6" fmla="*/ 2427 h 181020"/>
                    <a:gd name="connsiteX7" fmla="*/ 0 w 228600"/>
                    <a:gd name="connsiteY7" fmla="*/ 88945 h 181020"/>
                    <a:gd name="connsiteX8" fmla="*/ 57150 w 228600"/>
                    <a:gd name="connsiteY8" fmla="*/ 171495 h 181020"/>
                    <a:gd name="connsiteX0" fmla="*/ 57150 w 223837"/>
                    <a:gd name="connsiteY0" fmla="*/ 171495 h 181020"/>
                    <a:gd name="connsiteX1" fmla="*/ 206375 w 223837"/>
                    <a:gd name="connsiteY1" fmla="*/ 181020 h 181020"/>
                    <a:gd name="connsiteX2" fmla="*/ 223837 w 223837"/>
                    <a:gd name="connsiteY2" fmla="*/ 102439 h 181020"/>
                    <a:gd name="connsiteX3" fmla="*/ 169863 w 223837"/>
                    <a:gd name="connsiteY3" fmla="*/ 58783 h 181020"/>
                    <a:gd name="connsiteX4" fmla="*/ 153194 w 223837"/>
                    <a:gd name="connsiteY4" fmla="*/ 1633 h 181020"/>
                    <a:gd name="connsiteX5" fmla="*/ 96044 w 223837"/>
                    <a:gd name="connsiteY5" fmla="*/ 6395 h 181020"/>
                    <a:gd name="connsiteX6" fmla="*/ 36512 w 223837"/>
                    <a:gd name="connsiteY6" fmla="*/ 2427 h 181020"/>
                    <a:gd name="connsiteX7" fmla="*/ 0 w 223837"/>
                    <a:gd name="connsiteY7" fmla="*/ 88945 h 181020"/>
                    <a:gd name="connsiteX8" fmla="*/ 57150 w 223837"/>
                    <a:gd name="connsiteY8" fmla="*/ 171495 h 181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3837" h="181020">
                      <a:moveTo>
                        <a:pt x="57150" y="171495"/>
                      </a:moveTo>
                      <a:lnTo>
                        <a:pt x="206375" y="181020"/>
                      </a:lnTo>
                      <a:lnTo>
                        <a:pt x="223837" y="102439"/>
                      </a:lnTo>
                      <a:cubicBezTo>
                        <a:pt x="213783" y="91062"/>
                        <a:pt x="179917" y="70160"/>
                        <a:pt x="169863" y="58783"/>
                      </a:cubicBezTo>
                      <a:lnTo>
                        <a:pt x="153194" y="1633"/>
                      </a:lnTo>
                      <a:cubicBezTo>
                        <a:pt x="136525" y="-5511"/>
                        <a:pt x="112713" y="13539"/>
                        <a:pt x="96044" y="6395"/>
                      </a:cubicBezTo>
                      <a:lnTo>
                        <a:pt x="36512" y="2427"/>
                      </a:lnTo>
                      <a:lnTo>
                        <a:pt x="0" y="88945"/>
                      </a:lnTo>
                      <a:lnTo>
                        <a:pt x="57150" y="171495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149" name="1608 Forma libre"/>
                <p:cNvSpPr/>
                <p:nvPr/>
              </p:nvSpPr>
              <p:spPr>
                <a:xfrm>
                  <a:off x="8194091" y="1367724"/>
                  <a:ext cx="142875" cy="288925"/>
                </a:xfrm>
                <a:custGeom>
                  <a:avLst/>
                  <a:gdLst>
                    <a:gd name="connsiteX0" fmla="*/ 139700 w 139700"/>
                    <a:gd name="connsiteY0" fmla="*/ 85725 h 288925"/>
                    <a:gd name="connsiteX1" fmla="*/ 82550 w 139700"/>
                    <a:gd name="connsiteY1" fmla="*/ 0 h 288925"/>
                    <a:gd name="connsiteX2" fmla="*/ 0 w 139700"/>
                    <a:gd name="connsiteY2" fmla="*/ 127000 h 288925"/>
                    <a:gd name="connsiteX3" fmla="*/ 63500 w 139700"/>
                    <a:gd name="connsiteY3" fmla="*/ 161925 h 288925"/>
                    <a:gd name="connsiteX4" fmla="*/ 25400 w 139700"/>
                    <a:gd name="connsiteY4" fmla="*/ 263525 h 288925"/>
                    <a:gd name="connsiteX5" fmla="*/ 104775 w 139700"/>
                    <a:gd name="connsiteY5" fmla="*/ 288925 h 288925"/>
                    <a:gd name="connsiteX6" fmla="*/ 139700 w 139700"/>
                    <a:gd name="connsiteY6" fmla="*/ 85725 h 288925"/>
                    <a:gd name="connsiteX0" fmla="*/ 154782 w 154782"/>
                    <a:gd name="connsiteY0" fmla="*/ 85725 h 288925"/>
                    <a:gd name="connsiteX1" fmla="*/ 97632 w 154782"/>
                    <a:gd name="connsiteY1" fmla="*/ 0 h 288925"/>
                    <a:gd name="connsiteX2" fmla="*/ 15082 w 154782"/>
                    <a:gd name="connsiteY2" fmla="*/ 127000 h 288925"/>
                    <a:gd name="connsiteX3" fmla="*/ 0 w 154782"/>
                    <a:gd name="connsiteY3" fmla="*/ 192881 h 288925"/>
                    <a:gd name="connsiteX4" fmla="*/ 40482 w 154782"/>
                    <a:gd name="connsiteY4" fmla="*/ 263525 h 288925"/>
                    <a:gd name="connsiteX5" fmla="*/ 119857 w 154782"/>
                    <a:gd name="connsiteY5" fmla="*/ 288925 h 288925"/>
                    <a:gd name="connsiteX6" fmla="*/ 154782 w 154782"/>
                    <a:gd name="connsiteY6" fmla="*/ 85725 h 288925"/>
                    <a:gd name="connsiteX0" fmla="*/ 154782 w 154782"/>
                    <a:gd name="connsiteY0" fmla="*/ 85725 h 288925"/>
                    <a:gd name="connsiteX1" fmla="*/ 97632 w 154782"/>
                    <a:gd name="connsiteY1" fmla="*/ 0 h 288925"/>
                    <a:gd name="connsiteX2" fmla="*/ 15082 w 154782"/>
                    <a:gd name="connsiteY2" fmla="*/ 127000 h 288925"/>
                    <a:gd name="connsiteX3" fmla="*/ 0 w 154782"/>
                    <a:gd name="connsiteY3" fmla="*/ 192881 h 288925"/>
                    <a:gd name="connsiteX4" fmla="*/ 54769 w 154782"/>
                    <a:gd name="connsiteY4" fmla="*/ 277812 h 288925"/>
                    <a:gd name="connsiteX5" fmla="*/ 119857 w 154782"/>
                    <a:gd name="connsiteY5" fmla="*/ 288925 h 288925"/>
                    <a:gd name="connsiteX6" fmla="*/ 154782 w 154782"/>
                    <a:gd name="connsiteY6" fmla="*/ 85725 h 288925"/>
                    <a:gd name="connsiteX0" fmla="*/ 154782 w 154782"/>
                    <a:gd name="connsiteY0" fmla="*/ 85725 h 288925"/>
                    <a:gd name="connsiteX1" fmla="*/ 97632 w 154782"/>
                    <a:gd name="connsiteY1" fmla="*/ 0 h 288925"/>
                    <a:gd name="connsiteX2" fmla="*/ 36513 w 154782"/>
                    <a:gd name="connsiteY2" fmla="*/ 88900 h 288925"/>
                    <a:gd name="connsiteX3" fmla="*/ 0 w 154782"/>
                    <a:gd name="connsiteY3" fmla="*/ 192881 h 288925"/>
                    <a:gd name="connsiteX4" fmla="*/ 54769 w 154782"/>
                    <a:gd name="connsiteY4" fmla="*/ 277812 h 288925"/>
                    <a:gd name="connsiteX5" fmla="*/ 119857 w 154782"/>
                    <a:gd name="connsiteY5" fmla="*/ 288925 h 288925"/>
                    <a:gd name="connsiteX6" fmla="*/ 154782 w 154782"/>
                    <a:gd name="connsiteY6" fmla="*/ 85725 h 288925"/>
                    <a:gd name="connsiteX0" fmla="*/ 154782 w 154782"/>
                    <a:gd name="connsiteY0" fmla="*/ 85725 h 288925"/>
                    <a:gd name="connsiteX1" fmla="*/ 97632 w 154782"/>
                    <a:gd name="connsiteY1" fmla="*/ 0 h 288925"/>
                    <a:gd name="connsiteX2" fmla="*/ 36513 w 154782"/>
                    <a:gd name="connsiteY2" fmla="*/ 88900 h 288925"/>
                    <a:gd name="connsiteX3" fmla="*/ 46038 w 154782"/>
                    <a:gd name="connsiteY3" fmla="*/ 154781 h 288925"/>
                    <a:gd name="connsiteX4" fmla="*/ 0 w 154782"/>
                    <a:gd name="connsiteY4" fmla="*/ 192881 h 288925"/>
                    <a:gd name="connsiteX5" fmla="*/ 54769 w 154782"/>
                    <a:gd name="connsiteY5" fmla="*/ 277812 h 288925"/>
                    <a:gd name="connsiteX6" fmla="*/ 119857 w 154782"/>
                    <a:gd name="connsiteY6" fmla="*/ 288925 h 288925"/>
                    <a:gd name="connsiteX7" fmla="*/ 154782 w 154782"/>
                    <a:gd name="connsiteY7" fmla="*/ 85725 h 288925"/>
                    <a:gd name="connsiteX0" fmla="*/ 154782 w 154782"/>
                    <a:gd name="connsiteY0" fmla="*/ 85725 h 288925"/>
                    <a:gd name="connsiteX1" fmla="*/ 97632 w 154782"/>
                    <a:gd name="connsiteY1" fmla="*/ 0 h 288925"/>
                    <a:gd name="connsiteX2" fmla="*/ 36513 w 154782"/>
                    <a:gd name="connsiteY2" fmla="*/ 88900 h 288925"/>
                    <a:gd name="connsiteX3" fmla="*/ 46038 w 154782"/>
                    <a:gd name="connsiteY3" fmla="*/ 154781 h 288925"/>
                    <a:gd name="connsiteX4" fmla="*/ 0 w 154782"/>
                    <a:gd name="connsiteY4" fmla="*/ 192881 h 288925"/>
                    <a:gd name="connsiteX5" fmla="*/ 43657 w 154782"/>
                    <a:gd name="connsiteY5" fmla="*/ 221456 h 288925"/>
                    <a:gd name="connsiteX6" fmla="*/ 54769 w 154782"/>
                    <a:gd name="connsiteY6" fmla="*/ 277812 h 288925"/>
                    <a:gd name="connsiteX7" fmla="*/ 119857 w 154782"/>
                    <a:gd name="connsiteY7" fmla="*/ 288925 h 288925"/>
                    <a:gd name="connsiteX8" fmla="*/ 154782 w 154782"/>
                    <a:gd name="connsiteY8" fmla="*/ 85725 h 288925"/>
                    <a:gd name="connsiteX0" fmla="*/ 147638 w 147638"/>
                    <a:gd name="connsiteY0" fmla="*/ 85725 h 288925"/>
                    <a:gd name="connsiteX1" fmla="*/ 90488 w 147638"/>
                    <a:gd name="connsiteY1" fmla="*/ 0 h 288925"/>
                    <a:gd name="connsiteX2" fmla="*/ 29369 w 147638"/>
                    <a:gd name="connsiteY2" fmla="*/ 88900 h 288925"/>
                    <a:gd name="connsiteX3" fmla="*/ 38894 w 147638"/>
                    <a:gd name="connsiteY3" fmla="*/ 154781 h 288925"/>
                    <a:gd name="connsiteX4" fmla="*/ 0 w 147638"/>
                    <a:gd name="connsiteY4" fmla="*/ 178593 h 288925"/>
                    <a:gd name="connsiteX5" fmla="*/ 36513 w 147638"/>
                    <a:gd name="connsiteY5" fmla="*/ 221456 h 288925"/>
                    <a:gd name="connsiteX6" fmla="*/ 47625 w 147638"/>
                    <a:gd name="connsiteY6" fmla="*/ 277812 h 288925"/>
                    <a:gd name="connsiteX7" fmla="*/ 112713 w 147638"/>
                    <a:gd name="connsiteY7" fmla="*/ 288925 h 288925"/>
                    <a:gd name="connsiteX8" fmla="*/ 147638 w 147638"/>
                    <a:gd name="connsiteY8" fmla="*/ 85725 h 288925"/>
                    <a:gd name="connsiteX0" fmla="*/ 147638 w 147638"/>
                    <a:gd name="connsiteY0" fmla="*/ 85725 h 288925"/>
                    <a:gd name="connsiteX1" fmla="*/ 90488 w 147638"/>
                    <a:gd name="connsiteY1" fmla="*/ 0 h 288925"/>
                    <a:gd name="connsiteX2" fmla="*/ 29369 w 147638"/>
                    <a:gd name="connsiteY2" fmla="*/ 88900 h 288925"/>
                    <a:gd name="connsiteX3" fmla="*/ 41275 w 147638"/>
                    <a:gd name="connsiteY3" fmla="*/ 138112 h 288925"/>
                    <a:gd name="connsiteX4" fmla="*/ 0 w 147638"/>
                    <a:gd name="connsiteY4" fmla="*/ 178593 h 288925"/>
                    <a:gd name="connsiteX5" fmla="*/ 36513 w 147638"/>
                    <a:gd name="connsiteY5" fmla="*/ 221456 h 288925"/>
                    <a:gd name="connsiteX6" fmla="*/ 47625 w 147638"/>
                    <a:gd name="connsiteY6" fmla="*/ 277812 h 288925"/>
                    <a:gd name="connsiteX7" fmla="*/ 112713 w 147638"/>
                    <a:gd name="connsiteY7" fmla="*/ 288925 h 288925"/>
                    <a:gd name="connsiteX8" fmla="*/ 147638 w 147638"/>
                    <a:gd name="connsiteY8" fmla="*/ 85725 h 288925"/>
                    <a:gd name="connsiteX0" fmla="*/ 147638 w 147638"/>
                    <a:gd name="connsiteY0" fmla="*/ 85725 h 288925"/>
                    <a:gd name="connsiteX1" fmla="*/ 90488 w 147638"/>
                    <a:gd name="connsiteY1" fmla="*/ 0 h 288925"/>
                    <a:gd name="connsiteX2" fmla="*/ 31750 w 147638"/>
                    <a:gd name="connsiteY2" fmla="*/ 50800 h 288925"/>
                    <a:gd name="connsiteX3" fmla="*/ 41275 w 147638"/>
                    <a:gd name="connsiteY3" fmla="*/ 138112 h 288925"/>
                    <a:gd name="connsiteX4" fmla="*/ 0 w 147638"/>
                    <a:gd name="connsiteY4" fmla="*/ 178593 h 288925"/>
                    <a:gd name="connsiteX5" fmla="*/ 36513 w 147638"/>
                    <a:gd name="connsiteY5" fmla="*/ 221456 h 288925"/>
                    <a:gd name="connsiteX6" fmla="*/ 47625 w 147638"/>
                    <a:gd name="connsiteY6" fmla="*/ 277812 h 288925"/>
                    <a:gd name="connsiteX7" fmla="*/ 112713 w 147638"/>
                    <a:gd name="connsiteY7" fmla="*/ 288925 h 288925"/>
                    <a:gd name="connsiteX8" fmla="*/ 147638 w 147638"/>
                    <a:gd name="connsiteY8" fmla="*/ 85725 h 288925"/>
                    <a:gd name="connsiteX0" fmla="*/ 147638 w 147638"/>
                    <a:gd name="connsiteY0" fmla="*/ 85725 h 288925"/>
                    <a:gd name="connsiteX1" fmla="*/ 90488 w 147638"/>
                    <a:gd name="connsiteY1" fmla="*/ 0 h 288925"/>
                    <a:gd name="connsiteX2" fmla="*/ 31750 w 147638"/>
                    <a:gd name="connsiteY2" fmla="*/ 50800 h 288925"/>
                    <a:gd name="connsiteX3" fmla="*/ 41275 w 147638"/>
                    <a:gd name="connsiteY3" fmla="*/ 114300 h 288925"/>
                    <a:gd name="connsiteX4" fmla="*/ 0 w 147638"/>
                    <a:gd name="connsiteY4" fmla="*/ 178593 h 288925"/>
                    <a:gd name="connsiteX5" fmla="*/ 36513 w 147638"/>
                    <a:gd name="connsiteY5" fmla="*/ 221456 h 288925"/>
                    <a:gd name="connsiteX6" fmla="*/ 47625 w 147638"/>
                    <a:gd name="connsiteY6" fmla="*/ 277812 h 288925"/>
                    <a:gd name="connsiteX7" fmla="*/ 112713 w 147638"/>
                    <a:gd name="connsiteY7" fmla="*/ 288925 h 288925"/>
                    <a:gd name="connsiteX8" fmla="*/ 147638 w 147638"/>
                    <a:gd name="connsiteY8" fmla="*/ 85725 h 288925"/>
                    <a:gd name="connsiteX0" fmla="*/ 142875 w 142875"/>
                    <a:gd name="connsiteY0" fmla="*/ 85725 h 288925"/>
                    <a:gd name="connsiteX1" fmla="*/ 85725 w 142875"/>
                    <a:gd name="connsiteY1" fmla="*/ 0 h 288925"/>
                    <a:gd name="connsiteX2" fmla="*/ 26987 w 142875"/>
                    <a:gd name="connsiteY2" fmla="*/ 50800 h 288925"/>
                    <a:gd name="connsiteX3" fmla="*/ 36512 w 142875"/>
                    <a:gd name="connsiteY3" fmla="*/ 114300 h 288925"/>
                    <a:gd name="connsiteX4" fmla="*/ 0 w 142875"/>
                    <a:gd name="connsiteY4" fmla="*/ 152399 h 288925"/>
                    <a:gd name="connsiteX5" fmla="*/ 31750 w 142875"/>
                    <a:gd name="connsiteY5" fmla="*/ 221456 h 288925"/>
                    <a:gd name="connsiteX6" fmla="*/ 42862 w 142875"/>
                    <a:gd name="connsiteY6" fmla="*/ 277812 h 288925"/>
                    <a:gd name="connsiteX7" fmla="*/ 107950 w 142875"/>
                    <a:gd name="connsiteY7" fmla="*/ 288925 h 288925"/>
                    <a:gd name="connsiteX8" fmla="*/ 142875 w 142875"/>
                    <a:gd name="connsiteY8" fmla="*/ 85725 h 288925"/>
                    <a:gd name="connsiteX0" fmla="*/ 142875 w 142875"/>
                    <a:gd name="connsiteY0" fmla="*/ 85725 h 288925"/>
                    <a:gd name="connsiteX1" fmla="*/ 85725 w 142875"/>
                    <a:gd name="connsiteY1" fmla="*/ 0 h 288925"/>
                    <a:gd name="connsiteX2" fmla="*/ 26987 w 142875"/>
                    <a:gd name="connsiteY2" fmla="*/ 50800 h 288925"/>
                    <a:gd name="connsiteX3" fmla="*/ 36512 w 142875"/>
                    <a:gd name="connsiteY3" fmla="*/ 114300 h 288925"/>
                    <a:gd name="connsiteX4" fmla="*/ 0 w 142875"/>
                    <a:gd name="connsiteY4" fmla="*/ 152399 h 288925"/>
                    <a:gd name="connsiteX5" fmla="*/ 53181 w 142875"/>
                    <a:gd name="connsiteY5" fmla="*/ 209550 h 288925"/>
                    <a:gd name="connsiteX6" fmla="*/ 42862 w 142875"/>
                    <a:gd name="connsiteY6" fmla="*/ 277812 h 288925"/>
                    <a:gd name="connsiteX7" fmla="*/ 107950 w 142875"/>
                    <a:gd name="connsiteY7" fmla="*/ 288925 h 288925"/>
                    <a:gd name="connsiteX8" fmla="*/ 142875 w 142875"/>
                    <a:gd name="connsiteY8" fmla="*/ 85725 h 288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875" h="288925">
                      <a:moveTo>
                        <a:pt x="142875" y="85725"/>
                      </a:moveTo>
                      <a:lnTo>
                        <a:pt x="85725" y="0"/>
                      </a:lnTo>
                      <a:lnTo>
                        <a:pt x="26987" y="50800"/>
                      </a:lnTo>
                      <a:cubicBezTo>
                        <a:pt x="19050" y="71173"/>
                        <a:pt x="44449" y="93927"/>
                        <a:pt x="36512" y="114300"/>
                      </a:cubicBezTo>
                      <a:lnTo>
                        <a:pt x="0" y="152399"/>
                      </a:lnTo>
                      <a:cubicBezTo>
                        <a:pt x="8202" y="164305"/>
                        <a:pt x="44979" y="197644"/>
                        <a:pt x="53181" y="209550"/>
                      </a:cubicBezTo>
                      <a:lnTo>
                        <a:pt x="42862" y="277812"/>
                      </a:lnTo>
                      <a:lnTo>
                        <a:pt x="107950" y="288925"/>
                      </a:lnTo>
                      <a:lnTo>
                        <a:pt x="142875" y="85725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graphicFrame>
              <p:nvGraphicFramePr>
                <p:cNvPr id="150" name="244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11105412"/>
                    </p:ext>
                  </p:extLst>
                </p:nvPr>
              </p:nvGraphicFramePr>
              <p:xfrm>
                <a:off x="8066443" y="1126154"/>
                <a:ext cx="28575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8" name="Ecuación" r:id="rId98" imgW="139700" imgH="228600" progId="Equation.3">
                        <p:embed/>
                      </p:oleObj>
                    </mc:Choice>
                    <mc:Fallback>
                      <p:oleObj name="Ecuación" r:id="rId98" imgW="13970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66443" y="1126154"/>
                              <a:ext cx="285750" cy="4699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51" name="81 Conector recto"/>
                <p:cNvCxnSpPr>
                  <a:stCxn id="122" idx="3"/>
                  <a:endCxn id="140" idx="1"/>
                </p:cNvCxnSpPr>
                <p:nvPr/>
              </p:nvCxnSpPr>
              <p:spPr>
                <a:xfrm flipH="1" flipV="1">
                  <a:off x="8619680" y="1957492"/>
                  <a:ext cx="222934" cy="353677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240 Conector recto"/>
                <p:cNvCxnSpPr>
                  <a:endCxn id="125" idx="3"/>
                </p:cNvCxnSpPr>
                <p:nvPr/>
              </p:nvCxnSpPr>
              <p:spPr>
                <a:xfrm flipV="1">
                  <a:off x="8409197" y="1062924"/>
                  <a:ext cx="21432" cy="647575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232 Conector recto"/>
                <p:cNvCxnSpPr>
                  <a:stCxn id="123" idx="2"/>
                </p:cNvCxnSpPr>
                <p:nvPr/>
              </p:nvCxnSpPr>
              <p:spPr>
                <a:xfrm flipV="1">
                  <a:off x="7951997" y="1703451"/>
                  <a:ext cx="457200" cy="238154"/>
                </a:xfrm>
                <a:prstGeom prst="line">
                  <a:avLst/>
                </a:prstGeom>
                <a:ln w="6350"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135 Conector recto"/>
                <p:cNvCxnSpPr/>
                <p:nvPr/>
              </p:nvCxnSpPr>
              <p:spPr>
                <a:xfrm flipH="1">
                  <a:off x="8634439" y="1512186"/>
                  <a:ext cx="111959" cy="169127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55" name="1616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58744526"/>
                    </p:ext>
                  </p:extLst>
                </p:nvPr>
              </p:nvGraphicFramePr>
              <p:xfrm>
                <a:off x="8472028" y="1516949"/>
                <a:ext cx="176213" cy="2000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09" name="Ecuación" r:id="rId99" imgW="215640" imgH="241200" progId="Equation.3">
                        <p:embed/>
                      </p:oleObj>
                    </mc:Choice>
                    <mc:Fallback>
                      <p:oleObj name="Ecuación" r:id="rId99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72028" y="1516949"/>
                              <a:ext cx="176213" cy="2000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6" name="1619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12273943"/>
                    </p:ext>
                  </p:extLst>
                </p:nvPr>
              </p:nvGraphicFramePr>
              <p:xfrm>
                <a:off x="7138528" y="1759837"/>
                <a:ext cx="252413" cy="3317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0" name="Ecuación" r:id="rId101" imgW="190440" imgH="253800" progId="Equation.3">
                        <p:embed/>
                      </p:oleObj>
                    </mc:Choice>
                    <mc:Fallback>
                      <p:oleObj name="Ecuación" r:id="rId101" imgW="19044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138528" y="1759837"/>
                              <a:ext cx="252413" cy="3317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93" name="18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0611901"/>
                  </p:ext>
                </p:extLst>
              </p:nvPr>
            </p:nvGraphicFramePr>
            <p:xfrm>
              <a:off x="1512669" y="3463156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1" name="Equation" r:id="rId102" imgW="139680" imgH="228600" progId="Equation.3">
                      <p:embed/>
                    </p:oleObj>
                  </mc:Choice>
                  <mc:Fallback>
                    <p:oleObj name="Equation" r:id="rId102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2669" y="3463156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Object 9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115356"/>
                  </p:ext>
                </p:extLst>
              </p:nvPr>
            </p:nvGraphicFramePr>
            <p:xfrm>
              <a:off x="2990106" y="3463156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2" name="Equation" r:id="rId104" imgW="139680" imgH="228600" progId="Equation.3">
                      <p:embed/>
                    </p:oleObj>
                  </mc:Choice>
                  <mc:Fallback>
                    <p:oleObj name="Equation" r:id="rId104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0106" y="3463156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9" name="Group 88"/>
            <p:cNvGrpSpPr/>
            <p:nvPr/>
          </p:nvGrpSpPr>
          <p:grpSpPr>
            <a:xfrm>
              <a:off x="3224410" y="2320676"/>
              <a:ext cx="1091735" cy="906281"/>
              <a:chOff x="3123870" y="1289167"/>
              <a:chExt cx="818801" cy="1871181"/>
            </a:xfrm>
          </p:grpSpPr>
          <p:sp>
            <p:nvSpPr>
              <p:cNvPr id="90" name="Left Brace 89"/>
              <p:cNvSpPr/>
              <p:nvPr/>
            </p:nvSpPr>
            <p:spPr>
              <a:xfrm rot="5400000">
                <a:off x="3384598" y="2602275"/>
                <a:ext cx="297345" cy="818801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Straight Arrow Connector 90"/>
              <p:cNvCxnSpPr>
                <a:endCxn id="90" idx="1"/>
              </p:cNvCxnSpPr>
              <p:nvPr/>
            </p:nvCxnSpPr>
            <p:spPr>
              <a:xfrm>
                <a:off x="3476478" y="1289167"/>
                <a:ext cx="56792" cy="157383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395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66437"/>
              </p:ext>
            </p:extLst>
          </p:nvPr>
        </p:nvGraphicFramePr>
        <p:xfrm>
          <a:off x="0" y="836712"/>
          <a:ext cx="9144000" cy="6021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150532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0532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0532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50532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82"/>
              <p:cNvSpPr txBox="1"/>
              <p:nvPr/>
            </p:nvSpPr>
            <p:spPr>
              <a:xfrm>
                <a:off x="331317" y="1163254"/>
                <a:ext cx="1141658" cy="887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Curvature</a:t>
                </a:r>
                <a:r>
                  <a:rPr lang="es-CO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7" y="1163254"/>
                <a:ext cx="1141658" cy="887935"/>
              </a:xfrm>
              <a:prstGeom prst="rect">
                <a:avLst/>
              </a:prstGeom>
              <a:blipFill rotWithShape="0">
                <a:blip r:embed="rId2"/>
                <a:stretch>
                  <a:fillRect l="-2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82"/>
              <p:cNvSpPr txBox="1"/>
              <p:nvPr/>
            </p:nvSpPr>
            <p:spPr>
              <a:xfrm>
                <a:off x="4932040" y="1211279"/>
                <a:ext cx="1683859" cy="839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Mean Curvature</a:t>
                </a:r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dirty="0" smtClean="0"/>
              </a:p>
            </p:txBody>
          </p:sp>
        </mc:Choice>
        <mc:Fallback xmlns="">
          <p:sp>
            <p:nvSpPr>
              <p:cNvPr id="5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1211279"/>
                <a:ext cx="1683859" cy="839910"/>
              </a:xfrm>
              <a:prstGeom prst="rect">
                <a:avLst/>
              </a:prstGeom>
              <a:blipFill rotWithShape="0">
                <a:blip r:embed="rId3"/>
                <a:stretch>
                  <a:fillRect l="-1812" t="-2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82"/>
              <p:cNvSpPr txBox="1"/>
              <p:nvPr/>
            </p:nvSpPr>
            <p:spPr>
              <a:xfrm>
                <a:off x="298862" y="2708214"/>
                <a:ext cx="3803221" cy="1042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Gradient of </a:t>
                </a:r>
                <a:r>
                  <a:rPr lang="en-US" sz="1600" dirty="0" err="1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voronoi</a:t>
                </a:r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region</a:t>
                </a:r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 smtClean="0"/>
              </a:p>
            </p:txBody>
          </p:sp>
        </mc:Choice>
        <mc:Fallback xmlns="">
          <p:sp>
            <p:nvSpPr>
              <p:cNvPr id="6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2" y="2708214"/>
                <a:ext cx="3803221" cy="1042080"/>
              </a:xfrm>
              <a:prstGeom prst="rect">
                <a:avLst/>
              </a:prstGeom>
              <a:blipFill rotWithShape="0">
                <a:blip r:embed="rId4"/>
                <a:stretch>
                  <a:fillRect l="-801" t="-1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82"/>
              <p:cNvSpPr txBox="1"/>
              <p:nvPr/>
            </p:nvSpPr>
            <p:spPr>
              <a:xfrm>
                <a:off x="4932040" y="2705885"/>
                <a:ext cx="3174972" cy="8571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Discrete mean curvature normal</a:t>
                </a:r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s-CO" dirty="0" smtClean="0"/>
              </a:p>
            </p:txBody>
          </p:sp>
        </mc:Choice>
        <mc:Fallback xmlns="">
          <p:sp>
            <p:nvSpPr>
              <p:cNvPr id="7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705885"/>
                <a:ext cx="3174972" cy="857158"/>
              </a:xfrm>
              <a:prstGeom prst="rect">
                <a:avLst/>
              </a:prstGeom>
              <a:blipFill rotWithShape="0">
                <a:blip r:embed="rId5"/>
                <a:stretch>
                  <a:fillRect l="-960" t="-2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82"/>
              <p:cNvSpPr txBox="1"/>
              <p:nvPr/>
            </p:nvSpPr>
            <p:spPr>
              <a:xfrm>
                <a:off x="331317" y="4383289"/>
                <a:ext cx="2600905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Laplace Beltrami operator</a:t>
                </a:r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s-CO" dirty="0" smtClean="0"/>
              </a:p>
            </p:txBody>
          </p:sp>
        </mc:Choice>
        <mc:Fallback xmlns="">
          <p:sp>
            <p:nvSpPr>
              <p:cNvPr id="8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17" y="4383289"/>
                <a:ext cx="2600905" cy="615553"/>
              </a:xfrm>
              <a:prstGeom prst="rect">
                <a:avLst/>
              </a:prstGeom>
              <a:blipFill rotWithShape="0">
                <a:blip r:embed="rId6"/>
                <a:stretch>
                  <a:fillRect l="-1171" t="-2970" r="-2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0"/>
              <p:cNvSpPr txBox="1"/>
              <p:nvPr/>
            </p:nvSpPr>
            <p:spPr>
              <a:xfrm>
                <a:off x="4932040" y="4113193"/>
                <a:ext cx="3806235" cy="923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Mean Average Area of a quad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𝑀𝐴𝐴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113193"/>
                <a:ext cx="3806235" cy="923971"/>
              </a:xfrm>
              <a:prstGeom prst="rect">
                <a:avLst/>
              </a:prstGeom>
              <a:blipFill rotWithShape="0">
                <a:blip r:embed="rId7"/>
                <a:stretch>
                  <a:fillRect l="-801" t="-19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82"/>
              <p:cNvSpPr txBox="1"/>
              <p:nvPr/>
            </p:nvSpPr>
            <p:spPr>
              <a:xfrm>
                <a:off x="423382" y="2617764"/>
                <a:ext cx="1141658" cy="887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Curvature</a:t>
                </a:r>
                <a:r>
                  <a:rPr lang="es-CO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2" y="2617764"/>
                <a:ext cx="1141658" cy="887935"/>
              </a:xfrm>
              <a:prstGeom prst="rect">
                <a:avLst/>
              </a:prstGeom>
              <a:blipFill rotWithShape="0">
                <a:blip r:embed="rId2"/>
                <a:stretch>
                  <a:fillRect l="-2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82"/>
              <p:cNvSpPr txBox="1"/>
              <p:nvPr/>
            </p:nvSpPr>
            <p:spPr>
              <a:xfrm>
                <a:off x="2377605" y="2670744"/>
                <a:ext cx="1683859" cy="839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Mean Curvature</a:t>
                </a:r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dirty="0" smtClean="0"/>
              </a:p>
            </p:txBody>
          </p:sp>
        </mc:Choice>
        <mc:Fallback xmlns="">
          <p:sp>
            <p:nvSpPr>
              <p:cNvPr id="5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605" y="2670744"/>
                <a:ext cx="1683859" cy="839910"/>
              </a:xfrm>
              <a:prstGeom prst="rect">
                <a:avLst/>
              </a:prstGeom>
              <a:blipFill rotWithShape="0">
                <a:blip r:embed="rId3"/>
                <a:stretch>
                  <a:fillRect l="-1812" t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82"/>
              <p:cNvSpPr txBox="1"/>
              <p:nvPr/>
            </p:nvSpPr>
            <p:spPr>
              <a:xfrm>
                <a:off x="4860032" y="2670744"/>
                <a:ext cx="3803221" cy="1042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Gradient of </a:t>
                </a:r>
                <a:r>
                  <a:rPr lang="en-US" sz="1600" dirty="0" err="1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voronoi</a:t>
                </a:r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region</a:t>
                </a:r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  <a:ea typeface="Cambria Math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 smtClean="0"/>
              </a:p>
            </p:txBody>
          </p:sp>
        </mc:Choice>
        <mc:Fallback xmlns="">
          <p:sp>
            <p:nvSpPr>
              <p:cNvPr id="6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670744"/>
                <a:ext cx="3803221" cy="1042080"/>
              </a:xfrm>
              <a:prstGeom prst="rect">
                <a:avLst/>
              </a:prstGeom>
              <a:blipFill rotWithShape="0">
                <a:blip r:embed="rId4"/>
                <a:stretch>
                  <a:fillRect l="-801" t="-1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82"/>
              <p:cNvSpPr txBox="1"/>
              <p:nvPr/>
            </p:nvSpPr>
            <p:spPr>
              <a:xfrm>
                <a:off x="423382" y="4859514"/>
                <a:ext cx="4877041" cy="485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Discrete mean curvature normal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/>
                          </a:rPr>
                          <m:t>A</m:t>
                        </m:r>
                      </m:den>
                    </m:f>
                  </m:oMath>
                </a14:m>
                <a:endParaRPr lang="es-CO" dirty="0" smtClean="0"/>
              </a:p>
            </p:txBody>
          </p:sp>
        </mc:Choice>
        <mc:Fallback xmlns="">
          <p:sp>
            <p:nvSpPr>
              <p:cNvPr id="7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2" y="4859514"/>
                <a:ext cx="4877041" cy="485582"/>
              </a:xfrm>
              <a:prstGeom prst="rect">
                <a:avLst/>
              </a:prstGeom>
              <a:blipFill rotWithShape="0">
                <a:blip r:embed="rId5"/>
                <a:stretch>
                  <a:fillRect l="-625"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82"/>
              <p:cNvSpPr txBox="1"/>
              <p:nvPr/>
            </p:nvSpPr>
            <p:spPr>
              <a:xfrm>
                <a:off x="423382" y="6084004"/>
                <a:ext cx="495661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Laplace Beltrami operator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lang="es-C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endParaRPr lang="es-CO" dirty="0" smtClean="0"/>
              </a:p>
            </p:txBody>
          </p:sp>
        </mc:Choice>
        <mc:Fallback xmlns="">
          <p:sp>
            <p:nvSpPr>
              <p:cNvPr id="8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82" y="6084004"/>
                <a:ext cx="495661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614" b="-213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2901688" y="3541718"/>
            <a:ext cx="1257842" cy="12697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>
            <a:off x="5076057" y="3505699"/>
            <a:ext cx="72007" cy="13057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4572000" y="5322788"/>
            <a:ext cx="2" cy="7612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  <p:grpSp>
        <p:nvGrpSpPr>
          <p:cNvPr id="61" name="Grupo 60"/>
          <p:cNvGrpSpPr/>
          <p:nvPr/>
        </p:nvGrpSpPr>
        <p:grpSpPr>
          <a:xfrm>
            <a:off x="423382" y="904425"/>
            <a:ext cx="8232391" cy="5342179"/>
            <a:chOff x="423382" y="904425"/>
            <a:chExt cx="8232391" cy="5342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282"/>
                <p:cNvSpPr txBox="1"/>
                <p:nvPr/>
              </p:nvSpPr>
              <p:spPr>
                <a:xfrm>
                  <a:off x="423382" y="3395032"/>
                  <a:ext cx="1141658" cy="8879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Curvature</a:t>
                  </a:r>
                  <a:r>
                    <a:rPr lang="es-CO" dirty="0" smtClean="0">
                      <a:ea typeface="Cambria Math" panose="02040503050406030204" pitchFamily="18" charset="0"/>
                    </a:rPr>
                    <a:t>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4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82" y="3395032"/>
                  <a:ext cx="1141658" cy="8879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6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282"/>
                <p:cNvSpPr txBox="1"/>
                <p:nvPr/>
              </p:nvSpPr>
              <p:spPr>
                <a:xfrm>
                  <a:off x="2377605" y="3448012"/>
                  <a:ext cx="1683859" cy="8399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Mean Curvature</a:t>
                  </a:r>
                  <a:endParaRPr lang="es-CO" sz="1600" dirty="0">
                    <a:latin typeface="Fira Sans Book" panose="00000400000000000000" pitchFamily="50" charset="0"/>
                    <a:ea typeface="Fira Sans Book" panose="00000400000000000000" pitchFamily="50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s-CO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s-CO" dirty="0" smtClean="0"/>
                </a:p>
              </p:txBody>
            </p:sp>
          </mc:Choice>
          <mc:Fallback xmlns="">
            <p:sp>
              <p:nvSpPr>
                <p:cNvPr id="5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605" y="3448012"/>
                  <a:ext cx="1683859" cy="8399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12" t="-2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282"/>
                <p:cNvSpPr txBox="1"/>
                <p:nvPr/>
              </p:nvSpPr>
              <p:spPr>
                <a:xfrm>
                  <a:off x="4852552" y="3395032"/>
                  <a:ext cx="3803221" cy="10420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Gradient of </a:t>
                  </a:r>
                  <a:r>
                    <a:rPr lang="en-US" sz="1600" dirty="0" err="1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voronoi</a:t>
                  </a:r>
                  <a:r>
                    <a:rPr lang="en-US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 region</a:t>
                  </a:r>
                  <a:endParaRPr lang="es-CO" sz="1600" dirty="0">
                    <a:latin typeface="Fira Sans Book" panose="00000400000000000000" pitchFamily="50" charset="0"/>
                    <a:ea typeface="Fira Sans Book" panose="00000400000000000000" pitchFamily="50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s-CO" dirty="0" smtClean="0"/>
                </a:p>
              </p:txBody>
            </p:sp>
          </mc:Choice>
          <mc:Fallback xmlns="">
            <p:sp>
              <p:nvSpPr>
                <p:cNvPr id="6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552" y="3395032"/>
                  <a:ext cx="3803221" cy="10420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01" t="-1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82"/>
                <p:cNvSpPr txBox="1"/>
                <p:nvPr/>
              </p:nvSpPr>
              <p:spPr>
                <a:xfrm>
                  <a:off x="423382" y="4959642"/>
                  <a:ext cx="4877041" cy="48558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Discrete mean curvature normal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A</m:t>
                          </m:r>
                        </m:den>
                      </m:f>
                    </m:oMath>
                  </a14:m>
                  <a:endParaRPr lang="es-CO" dirty="0" smtClean="0"/>
                </a:p>
              </p:txBody>
            </p:sp>
          </mc:Choice>
          <mc:Fallback xmlns="">
            <p:sp>
              <p:nvSpPr>
                <p:cNvPr id="7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82" y="4959642"/>
                  <a:ext cx="4877041" cy="4855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5" b="-88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282"/>
                <p:cNvSpPr txBox="1"/>
                <p:nvPr/>
              </p:nvSpPr>
              <p:spPr>
                <a:xfrm>
                  <a:off x="423382" y="5877272"/>
                  <a:ext cx="495661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Fira Sans Book" panose="00000400000000000000" pitchFamily="50" charset="0"/>
                      <a:ea typeface="Fira Sans Book" panose="00000400000000000000" pitchFamily="50" charset="0"/>
                    </a:rPr>
                    <a:t>Laplace Beltrami operator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</m:t>
                      </m:r>
                    </m:oMath>
                  </a14:m>
                  <a:endParaRPr lang="es-CO" dirty="0" smtClean="0"/>
                </a:p>
              </p:txBody>
            </p:sp>
          </mc:Choice>
          <mc:Fallback xmlns="">
            <p:sp>
              <p:nvSpPr>
                <p:cNvPr id="8" name="TextBox 2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82" y="5877272"/>
                  <a:ext cx="495661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14" b="-213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ector recto de flecha 2"/>
            <p:cNvCxnSpPr>
              <a:stCxn id="5" idx="2"/>
            </p:cNvCxnSpPr>
            <p:nvPr/>
          </p:nvCxnSpPr>
          <p:spPr>
            <a:xfrm>
              <a:off x="3219535" y="4287922"/>
              <a:ext cx="704393" cy="58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5076058" y="4139454"/>
              <a:ext cx="73541" cy="6720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4572000" y="5373216"/>
              <a:ext cx="0" cy="5760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211" y="904425"/>
              <a:ext cx="2552072" cy="216453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/>
                <p:cNvSpPr/>
                <p:nvPr/>
              </p:nvSpPr>
              <p:spPr>
                <a:xfrm>
                  <a:off x="1565040" y="2713511"/>
                  <a:ext cx="4699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3" name="Rectángulo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040" y="2713511"/>
                  <a:ext cx="46993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ángulo 15"/>
                <p:cNvSpPr/>
                <p:nvPr/>
              </p:nvSpPr>
              <p:spPr>
                <a:xfrm>
                  <a:off x="1122012" y="1006019"/>
                  <a:ext cx="4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16" name="Rectángu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012" y="1006019"/>
                  <a:ext cx="46461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66"/>
            <p:cNvGrpSpPr/>
            <p:nvPr/>
          </p:nvGrpSpPr>
          <p:grpSpPr>
            <a:xfrm>
              <a:off x="4827606" y="1023277"/>
              <a:ext cx="3815482" cy="1926829"/>
              <a:chOff x="238886" y="-90613"/>
              <a:chExt cx="3815482" cy="1926829"/>
            </a:xfrm>
          </p:grpSpPr>
          <p:sp>
            <p:nvSpPr>
              <p:cNvPr id="18" name="178 Pentágono regular"/>
              <p:cNvSpPr/>
              <p:nvPr/>
            </p:nvSpPr>
            <p:spPr>
              <a:xfrm rot="2183391">
                <a:off x="618586" y="-22855"/>
                <a:ext cx="1520619" cy="1463345"/>
              </a:xfrm>
              <a:custGeom>
                <a:avLst/>
                <a:gdLst>
                  <a:gd name="connsiteX0" fmla="*/ 2 w 1520623"/>
                  <a:gd name="connsiteY0" fmla="*/ 558948 h 1463349"/>
                  <a:gd name="connsiteX1" fmla="*/ 760312 w 1520623"/>
                  <a:gd name="connsiteY1" fmla="*/ 0 h 1463349"/>
                  <a:gd name="connsiteX2" fmla="*/ 1520621 w 1520623"/>
                  <a:gd name="connsiteY2" fmla="*/ 558948 h 1463349"/>
                  <a:gd name="connsiteX3" fmla="*/ 1230209 w 1520623"/>
                  <a:gd name="connsiteY3" fmla="*/ 1463345 h 1463349"/>
                  <a:gd name="connsiteX4" fmla="*/ 290414 w 1520623"/>
                  <a:gd name="connsiteY4" fmla="*/ 1463345 h 1463349"/>
                  <a:gd name="connsiteX5" fmla="*/ 2 w 1520623"/>
                  <a:gd name="connsiteY5" fmla="*/ 558948 h 1463349"/>
                  <a:gd name="connsiteX0" fmla="*/ 0 w 1520619"/>
                  <a:gd name="connsiteY0" fmla="*/ 558948 h 1463345"/>
                  <a:gd name="connsiteX1" fmla="*/ 760310 w 1520619"/>
                  <a:gd name="connsiteY1" fmla="*/ 0 h 1463345"/>
                  <a:gd name="connsiteX2" fmla="*/ 1520619 w 1520619"/>
                  <a:gd name="connsiteY2" fmla="*/ 558948 h 1463345"/>
                  <a:gd name="connsiteX3" fmla="*/ 1275204 w 1520619"/>
                  <a:gd name="connsiteY3" fmla="*/ 1436098 h 1463345"/>
                  <a:gd name="connsiteX4" fmla="*/ 290412 w 1520619"/>
                  <a:gd name="connsiteY4" fmla="*/ 1463345 h 1463345"/>
                  <a:gd name="connsiteX5" fmla="*/ 0 w 1520619"/>
                  <a:gd name="connsiteY5" fmla="*/ 558948 h 146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0619" h="1463345">
                    <a:moveTo>
                      <a:pt x="0" y="558948"/>
                    </a:moveTo>
                    <a:lnTo>
                      <a:pt x="760310" y="0"/>
                    </a:lnTo>
                    <a:lnTo>
                      <a:pt x="1520619" y="558948"/>
                    </a:lnTo>
                    <a:lnTo>
                      <a:pt x="1275204" y="1436098"/>
                    </a:lnTo>
                    <a:lnTo>
                      <a:pt x="290412" y="1463345"/>
                    </a:lnTo>
                    <a:lnTo>
                      <a:pt x="0" y="55894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9" name="345 Forma libre"/>
              <p:cNvSpPr/>
              <p:nvPr/>
            </p:nvSpPr>
            <p:spPr>
              <a:xfrm>
                <a:off x="2787328" y="678656"/>
                <a:ext cx="183356" cy="764382"/>
              </a:xfrm>
              <a:custGeom>
                <a:avLst/>
                <a:gdLst>
                  <a:gd name="connsiteX0" fmla="*/ 142875 w 183356"/>
                  <a:gd name="connsiteY0" fmla="*/ 0 h 764382"/>
                  <a:gd name="connsiteX1" fmla="*/ 142875 w 183356"/>
                  <a:gd name="connsiteY1" fmla="*/ 123825 h 764382"/>
                  <a:gd name="connsiteX2" fmla="*/ 183356 w 183356"/>
                  <a:gd name="connsiteY2" fmla="*/ 123825 h 764382"/>
                  <a:gd name="connsiteX3" fmla="*/ 0 w 183356"/>
                  <a:gd name="connsiteY3" fmla="*/ 764382 h 764382"/>
                  <a:gd name="connsiteX4" fmla="*/ 0 w 183356"/>
                  <a:gd name="connsiteY4" fmla="*/ 292894 h 764382"/>
                  <a:gd name="connsiteX5" fmla="*/ 142875 w 183356"/>
                  <a:gd name="connsiteY5" fmla="*/ 0 h 76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3356" h="764382">
                    <a:moveTo>
                      <a:pt x="142875" y="0"/>
                    </a:moveTo>
                    <a:lnTo>
                      <a:pt x="142875" y="123825"/>
                    </a:lnTo>
                    <a:lnTo>
                      <a:pt x="183356" y="123825"/>
                    </a:lnTo>
                    <a:lnTo>
                      <a:pt x="0" y="764382"/>
                    </a:lnTo>
                    <a:lnTo>
                      <a:pt x="0" y="292894"/>
                    </a:lnTo>
                    <a:lnTo>
                      <a:pt x="142875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" name="343 Forma libre"/>
              <p:cNvSpPr/>
              <p:nvPr/>
            </p:nvSpPr>
            <p:spPr>
              <a:xfrm>
                <a:off x="3339778" y="695325"/>
                <a:ext cx="383381" cy="852488"/>
              </a:xfrm>
              <a:custGeom>
                <a:avLst/>
                <a:gdLst>
                  <a:gd name="connsiteX0" fmla="*/ 0 w 383381"/>
                  <a:gd name="connsiteY0" fmla="*/ 147638 h 852488"/>
                  <a:gd name="connsiteX1" fmla="*/ 95250 w 383381"/>
                  <a:gd name="connsiteY1" fmla="*/ 150019 h 852488"/>
                  <a:gd name="connsiteX2" fmla="*/ 97631 w 383381"/>
                  <a:gd name="connsiteY2" fmla="*/ 0 h 852488"/>
                  <a:gd name="connsiteX3" fmla="*/ 383381 w 383381"/>
                  <a:gd name="connsiteY3" fmla="*/ 440531 h 852488"/>
                  <a:gd name="connsiteX4" fmla="*/ 190500 w 383381"/>
                  <a:gd name="connsiteY4" fmla="*/ 852488 h 852488"/>
                  <a:gd name="connsiteX5" fmla="*/ 0 w 383381"/>
                  <a:gd name="connsiteY5" fmla="*/ 147638 h 852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81" h="852488">
                    <a:moveTo>
                      <a:pt x="0" y="147638"/>
                    </a:moveTo>
                    <a:lnTo>
                      <a:pt x="95250" y="150019"/>
                    </a:lnTo>
                    <a:cubicBezTo>
                      <a:pt x="96044" y="100013"/>
                      <a:pt x="96837" y="50006"/>
                      <a:pt x="97631" y="0"/>
                    </a:cubicBezTo>
                    <a:lnTo>
                      <a:pt x="383381" y="440531"/>
                    </a:lnTo>
                    <a:lnTo>
                      <a:pt x="190500" y="852488"/>
                    </a:lnTo>
                    <a:lnTo>
                      <a:pt x="0" y="147638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" name="342 Forma libre"/>
              <p:cNvSpPr/>
              <p:nvPr/>
            </p:nvSpPr>
            <p:spPr>
              <a:xfrm>
                <a:off x="2784947" y="800100"/>
                <a:ext cx="745331" cy="747713"/>
              </a:xfrm>
              <a:custGeom>
                <a:avLst/>
                <a:gdLst>
                  <a:gd name="connsiteX0" fmla="*/ 180975 w 745331"/>
                  <a:gd name="connsiteY0" fmla="*/ 0 h 747713"/>
                  <a:gd name="connsiteX1" fmla="*/ 371475 w 745331"/>
                  <a:gd name="connsiteY1" fmla="*/ 171450 h 747713"/>
                  <a:gd name="connsiteX2" fmla="*/ 554831 w 745331"/>
                  <a:gd name="connsiteY2" fmla="*/ 47625 h 747713"/>
                  <a:gd name="connsiteX3" fmla="*/ 745331 w 745331"/>
                  <a:gd name="connsiteY3" fmla="*/ 747713 h 747713"/>
                  <a:gd name="connsiteX4" fmla="*/ 0 w 745331"/>
                  <a:gd name="connsiteY4" fmla="*/ 640556 h 747713"/>
                  <a:gd name="connsiteX5" fmla="*/ 180975 w 745331"/>
                  <a:gd name="connsiteY5" fmla="*/ 0 h 74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5331" h="747713">
                    <a:moveTo>
                      <a:pt x="180975" y="0"/>
                    </a:moveTo>
                    <a:lnTo>
                      <a:pt x="371475" y="171450"/>
                    </a:lnTo>
                    <a:lnTo>
                      <a:pt x="554831" y="47625"/>
                    </a:lnTo>
                    <a:lnTo>
                      <a:pt x="745331" y="747713"/>
                    </a:lnTo>
                    <a:lnTo>
                      <a:pt x="0" y="640556"/>
                    </a:lnTo>
                    <a:lnTo>
                      <a:pt x="180975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339 Forma libre"/>
              <p:cNvSpPr/>
              <p:nvPr/>
            </p:nvSpPr>
            <p:spPr>
              <a:xfrm>
                <a:off x="2930203" y="252413"/>
                <a:ext cx="214312" cy="547687"/>
              </a:xfrm>
              <a:custGeom>
                <a:avLst/>
                <a:gdLst>
                  <a:gd name="connsiteX0" fmla="*/ 214312 w 214312"/>
                  <a:gd name="connsiteY0" fmla="*/ 0 h 547687"/>
                  <a:gd name="connsiteX1" fmla="*/ 35719 w 214312"/>
                  <a:gd name="connsiteY1" fmla="*/ 547687 h 547687"/>
                  <a:gd name="connsiteX2" fmla="*/ 0 w 214312"/>
                  <a:gd name="connsiteY2" fmla="*/ 547687 h 547687"/>
                  <a:gd name="connsiteX3" fmla="*/ 0 w 214312"/>
                  <a:gd name="connsiteY3" fmla="*/ 426243 h 547687"/>
                  <a:gd name="connsiteX4" fmla="*/ 214312 w 214312"/>
                  <a:gd name="connsiteY4" fmla="*/ 0 h 547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2" h="547687">
                    <a:moveTo>
                      <a:pt x="214312" y="0"/>
                    </a:moveTo>
                    <a:lnTo>
                      <a:pt x="35719" y="547687"/>
                    </a:lnTo>
                    <a:lnTo>
                      <a:pt x="0" y="547687"/>
                    </a:lnTo>
                    <a:lnTo>
                      <a:pt x="0" y="426243"/>
                    </a:lnTo>
                    <a:lnTo>
                      <a:pt x="214312" y="0"/>
                    </a:lnTo>
                    <a:close/>
                  </a:path>
                </a:pathLst>
              </a:custGeom>
              <a:solidFill>
                <a:srgbClr val="7BA8D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4" name="340 Forma libre"/>
              <p:cNvSpPr/>
              <p:nvPr/>
            </p:nvSpPr>
            <p:spPr>
              <a:xfrm>
                <a:off x="3146897" y="252413"/>
                <a:ext cx="288131" cy="592931"/>
              </a:xfrm>
              <a:custGeom>
                <a:avLst/>
                <a:gdLst>
                  <a:gd name="connsiteX0" fmla="*/ 190500 w 288131"/>
                  <a:gd name="connsiteY0" fmla="*/ 590550 h 592931"/>
                  <a:gd name="connsiteX1" fmla="*/ 288131 w 288131"/>
                  <a:gd name="connsiteY1" fmla="*/ 592931 h 592931"/>
                  <a:gd name="connsiteX2" fmla="*/ 288131 w 288131"/>
                  <a:gd name="connsiteY2" fmla="*/ 442912 h 592931"/>
                  <a:gd name="connsiteX3" fmla="*/ 0 w 288131"/>
                  <a:gd name="connsiteY3" fmla="*/ 0 h 592931"/>
                  <a:gd name="connsiteX4" fmla="*/ 190500 w 288131"/>
                  <a:gd name="connsiteY4" fmla="*/ 590550 h 592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131" h="592931">
                    <a:moveTo>
                      <a:pt x="190500" y="590550"/>
                    </a:moveTo>
                    <a:lnTo>
                      <a:pt x="288131" y="592931"/>
                    </a:lnTo>
                    <a:lnTo>
                      <a:pt x="288131" y="442912"/>
                    </a:lnTo>
                    <a:lnTo>
                      <a:pt x="0" y="0"/>
                    </a:lnTo>
                    <a:lnTo>
                      <a:pt x="190500" y="590550"/>
                    </a:lnTo>
                    <a:close/>
                  </a:path>
                </a:pathLst>
              </a:custGeom>
              <a:solidFill>
                <a:srgbClr val="7BA8D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" name="338 Forma libre"/>
              <p:cNvSpPr/>
              <p:nvPr/>
            </p:nvSpPr>
            <p:spPr>
              <a:xfrm>
                <a:off x="2968303" y="247650"/>
                <a:ext cx="371475" cy="723900"/>
              </a:xfrm>
              <a:custGeom>
                <a:avLst/>
                <a:gdLst>
                  <a:gd name="connsiteX0" fmla="*/ 176212 w 371475"/>
                  <a:gd name="connsiteY0" fmla="*/ 0 h 723900"/>
                  <a:gd name="connsiteX1" fmla="*/ 0 w 371475"/>
                  <a:gd name="connsiteY1" fmla="*/ 554831 h 723900"/>
                  <a:gd name="connsiteX2" fmla="*/ 188119 w 371475"/>
                  <a:gd name="connsiteY2" fmla="*/ 723900 h 723900"/>
                  <a:gd name="connsiteX3" fmla="*/ 371475 w 371475"/>
                  <a:gd name="connsiteY3" fmla="*/ 597694 h 723900"/>
                  <a:gd name="connsiteX4" fmla="*/ 176212 w 371475"/>
                  <a:gd name="connsiteY4" fmla="*/ 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75" h="723900">
                    <a:moveTo>
                      <a:pt x="176212" y="0"/>
                    </a:moveTo>
                    <a:lnTo>
                      <a:pt x="0" y="554831"/>
                    </a:lnTo>
                    <a:lnTo>
                      <a:pt x="188119" y="723900"/>
                    </a:lnTo>
                    <a:lnTo>
                      <a:pt x="371475" y="597694"/>
                    </a:lnTo>
                    <a:lnTo>
                      <a:pt x="17621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" name="184 Pentágono regular"/>
              <p:cNvSpPr/>
              <p:nvPr/>
            </p:nvSpPr>
            <p:spPr>
              <a:xfrm rot="8418570">
                <a:off x="943905" y="332417"/>
                <a:ext cx="920362" cy="918203"/>
              </a:xfrm>
              <a:prstGeom prst="pentagon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27" name="179 Conector recto"/>
              <p:cNvCxnSpPr/>
              <p:nvPr/>
            </p:nvCxnSpPr>
            <p:spPr>
              <a:xfrm flipH="1">
                <a:off x="1373229" y="119822"/>
                <a:ext cx="434085" cy="6812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180 Conector recto"/>
              <p:cNvCxnSpPr/>
              <p:nvPr/>
            </p:nvCxnSpPr>
            <p:spPr>
              <a:xfrm flipH="1" flipV="1">
                <a:off x="863655" y="118700"/>
                <a:ext cx="509575" cy="68234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181 Conector recto"/>
              <p:cNvCxnSpPr/>
              <p:nvPr/>
            </p:nvCxnSpPr>
            <p:spPr>
              <a:xfrm flipV="1">
                <a:off x="560879" y="801042"/>
                <a:ext cx="812348" cy="21799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182 Conector recto"/>
              <p:cNvCxnSpPr/>
              <p:nvPr/>
            </p:nvCxnSpPr>
            <p:spPr>
              <a:xfrm flipH="1" flipV="1">
                <a:off x="1373228" y="801045"/>
                <a:ext cx="3" cy="77554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183 Conector recto"/>
              <p:cNvCxnSpPr/>
              <p:nvPr/>
            </p:nvCxnSpPr>
            <p:spPr>
              <a:xfrm flipH="1" flipV="1">
                <a:off x="1373231" y="801043"/>
                <a:ext cx="714520" cy="21980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3" name="200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984870" y="396056"/>
                  <a:ext cx="285916" cy="46991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78" name="Ecuación" r:id="rId11" imgW="139680" imgH="228600" progId="Equation.3">
                          <p:embed/>
                        </p:oleObj>
                      </mc:Choice>
                      <mc:Fallback>
                        <p:oleObj name="Ecuación" r:id="rId11" imgW="1396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4870" y="396056"/>
                                <a:ext cx="285916" cy="46991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3" name="200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984870" y="396056"/>
                  <a:ext cx="285916" cy="46991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54" name="Ecuación" r:id="rId13" imgW="139680" imgH="228600" progId="Equation.3">
                          <p:embed/>
                        </p:oleObj>
                      </mc:Choice>
                      <mc:Fallback>
                        <p:oleObj name="Ecuación" r:id="rId13" imgW="1396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4870" y="396056"/>
                                <a:ext cx="285916" cy="46991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4" name="201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40088" y="1340820"/>
                  <a:ext cx="336870" cy="4953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79" name="Ecuación" r:id="rId15" imgW="164880" imgH="241200" progId="Equation.3">
                          <p:embed/>
                        </p:oleObj>
                      </mc:Choice>
                      <mc:Fallback>
                        <p:oleObj name="Ecuación" r:id="rId15" imgW="1648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40088" y="1340820"/>
                                <a:ext cx="336870" cy="4953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4" name="201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440088" y="1340820"/>
                  <a:ext cx="336870" cy="495396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55" name="Ecuación" r:id="rId17" imgW="164880" imgH="241200" progId="Equation.3">
                          <p:embed/>
                        </p:oleObj>
                      </mc:Choice>
                      <mc:Fallback>
                        <p:oleObj name="Ecuación" r:id="rId17" imgW="1648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40088" y="1340820"/>
                                <a:ext cx="336870" cy="4953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5" name="202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096741" y="874594"/>
                  <a:ext cx="331209" cy="3142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0" name="Ecuación" r:id="rId19" imgW="253800" imgH="241200" progId="Equation.3">
                          <p:embed/>
                        </p:oleObj>
                      </mc:Choice>
                      <mc:Fallback>
                        <p:oleObj name="Ecuación" r:id="rId19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6741" y="874594"/>
                                <a:ext cx="331209" cy="3142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5" name="202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096741" y="874594"/>
                  <a:ext cx="331209" cy="3142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56" name="Ecuación" r:id="rId21" imgW="253800" imgH="241200" progId="Equation.3">
                          <p:embed/>
                        </p:oleObj>
                      </mc:Choice>
                      <mc:Fallback>
                        <p:oleObj name="Ecuación" r:id="rId21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96741" y="874594"/>
                                <a:ext cx="331209" cy="3142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6" name="203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38886" y="820658"/>
                  <a:ext cx="331209" cy="3142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1" name="Ecuación" r:id="rId23" imgW="253800" imgH="241200" progId="Equation.3">
                          <p:embed/>
                        </p:oleObj>
                      </mc:Choice>
                      <mc:Fallback>
                        <p:oleObj name="Ecuación" r:id="rId23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8886" y="820658"/>
                                <a:ext cx="331209" cy="3142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6" name="203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38886" y="820658"/>
                  <a:ext cx="331209" cy="3142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57" name="Ecuación" r:id="rId25" imgW="253800" imgH="241200" progId="Equation.3">
                          <p:embed/>
                        </p:oleObj>
                      </mc:Choice>
                      <mc:Fallback>
                        <p:oleObj name="Ecuación" r:id="rId25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38886" y="820658"/>
                                <a:ext cx="331209" cy="3142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37" name="204 Arco"/>
              <p:cNvSpPr/>
              <p:nvPr/>
            </p:nvSpPr>
            <p:spPr>
              <a:xfrm rot="10800000">
                <a:off x="447294" y="900112"/>
                <a:ext cx="245604" cy="216024"/>
              </a:xfrm>
              <a:prstGeom prst="arc">
                <a:avLst>
                  <a:gd name="adj1" fmla="val 10107342"/>
                  <a:gd name="adj2" fmla="val 13429707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8" name="205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35231" y="936809"/>
                  <a:ext cx="177631" cy="22643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2" name="Ecuación" r:id="rId27" imgW="190417" imgH="241195" progId="Equation.3">
                          <p:embed/>
                        </p:oleObj>
                      </mc:Choice>
                      <mc:Fallback>
                        <p:oleObj name="Ecuación" r:id="rId27" imgW="190417" imgH="24119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35231" y="936809"/>
                                <a:ext cx="177631" cy="2264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8" name="205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35231" y="936809"/>
                  <a:ext cx="177631" cy="22643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58" name="Ecuación" r:id="rId29" imgW="190417" imgH="241195" progId="Equation.3">
                          <p:embed/>
                        </p:oleObj>
                      </mc:Choice>
                      <mc:Fallback>
                        <p:oleObj name="Ecuación" r:id="rId29" imgW="190417" imgH="24119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35231" y="936809"/>
                                <a:ext cx="177631" cy="2264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39" name="206 Arco"/>
              <p:cNvSpPr/>
              <p:nvPr/>
            </p:nvSpPr>
            <p:spPr>
              <a:xfrm rot="21402030">
                <a:off x="1988440" y="899278"/>
                <a:ext cx="216602" cy="216024"/>
              </a:xfrm>
              <a:prstGeom prst="arc">
                <a:avLst>
                  <a:gd name="adj1" fmla="val 8512877"/>
                  <a:gd name="adj2" fmla="val 11564636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0" name="207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745894" y="929463"/>
                  <a:ext cx="202831" cy="2593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3" name="Ecuación" r:id="rId31" imgW="190440" imgH="241200" progId="Equation.3">
                          <p:embed/>
                        </p:oleObj>
                      </mc:Choice>
                      <mc:Fallback>
                        <p:oleObj name="Ecuación" r:id="rId31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45894" y="929463"/>
                                <a:ext cx="202831" cy="2593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0" name="207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1745894" y="929463"/>
                  <a:ext cx="202831" cy="2593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59" name="Ecuación" r:id="rId33" imgW="190440" imgH="241200" progId="Equation.3">
                          <p:embed/>
                        </p:oleObj>
                      </mc:Choice>
                      <mc:Fallback>
                        <p:oleObj name="Ecuación" r:id="rId33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45894" y="929463"/>
                                <a:ext cx="202831" cy="2593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41" name="230 Conector recto"/>
              <p:cNvCxnSpPr/>
              <p:nvPr/>
            </p:nvCxnSpPr>
            <p:spPr>
              <a:xfrm>
                <a:off x="3145904" y="252040"/>
                <a:ext cx="144016" cy="64264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240 Conector recto"/>
              <p:cNvCxnSpPr/>
              <p:nvPr/>
            </p:nvCxnSpPr>
            <p:spPr>
              <a:xfrm flipH="1">
                <a:off x="2785864" y="889253"/>
                <a:ext cx="504056" cy="8286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243 Conector recto"/>
              <p:cNvCxnSpPr/>
              <p:nvPr/>
            </p:nvCxnSpPr>
            <p:spPr>
              <a:xfrm>
                <a:off x="3289920" y="893223"/>
                <a:ext cx="432048" cy="24210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4" name="346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081472" y="-90613"/>
                  <a:ext cx="285913" cy="46991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4" name="Ecuación" r:id="rId35" imgW="139680" imgH="228600" progId="Equation.3">
                          <p:embed/>
                        </p:oleObj>
                      </mc:Choice>
                      <mc:Fallback>
                        <p:oleObj name="Ecuación" r:id="rId35" imgW="1396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81472" y="-90613"/>
                                <a:ext cx="285913" cy="46991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4" name="346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081472" y="-90613"/>
                  <a:ext cx="285913" cy="46991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60" name="Ecuación" r:id="rId37" imgW="139680" imgH="228600" progId="Equation.3">
                          <p:embed/>
                        </p:oleObj>
                      </mc:Choice>
                      <mc:Fallback>
                        <p:oleObj name="Ecuación" r:id="rId37" imgW="13968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81472" y="-90613"/>
                                <a:ext cx="285913" cy="46991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5" name="347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530278" y="1337125"/>
                  <a:ext cx="336872" cy="49539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5" name="Ecuación" r:id="rId39" imgW="164880" imgH="241200" progId="Equation.3">
                          <p:embed/>
                        </p:oleObj>
                      </mc:Choice>
                      <mc:Fallback>
                        <p:oleObj name="Ecuación" r:id="rId39" imgW="1648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30278" y="1337125"/>
                                <a:ext cx="336872" cy="49539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5" name="347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530278" y="1337125"/>
                  <a:ext cx="336872" cy="495399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61" name="Ecuación" r:id="rId41" imgW="164880" imgH="241200" progId="Equation.3">
                          <p:embed/>
                        </p:oleObj>
                      </mc:Choice>
                      <mc:Fallback>
                        <p:oleObj name="Ecuación" r:id="rId41" imgW="1648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530278" y="1337125"/>
                                <a:ext cx="336872" cy="49539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6" name="349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547797" y="1298822"/>
                  <a:ext cx="331209" cy="3142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6" name="Ecuación" r:id="rId43" imgW="253800" imgH="241200" progId="Equation.3">
                          <p:embed/>
                        </p:oleObj>
                      </mc:Choice>
                      <mc:Fallback>
                        <p:oleObj name="Ecuación" r:id="rId43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4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47797" y="1298822"/>
                                <a:ext cx="331209" cy="3142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6" name="349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547797" y="1298822"/>
                  <a:ext cx="331209" cy="3142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62" name="Ecuación" r:id="rId45" imgW="253800" imgH="241200" progId="Equation.3">
                          <p:embed/>
                        </p:oleObj>
                      </mc:Choice>
                      <mc:Fallback>
                        <p:oleObj name="Ecuación" r:id="rId45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47797" y="1298822"/>
                                <a:ext cx="331209" cy="3142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7" name="351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23159" y="975075"/>
                  <a:ext cx="331209" cy="3142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7" name="Ecuación" r:id="rId47" imgW="253800" imgH="241200" progId="Equation.3">
                          <p:embed/>
                        </p:oleObj>
                      </mc:Choice>
                      <mc:Fallback>
                        <p:oleObj name="Ecuación" r:id="rId47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8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23159" y="975075"/>
                                <a:ext cx="331209" cy="3142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7" name="351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723159" y="975075"/>
                  <a:ext cx="331209" cy="314224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63" name="Ecuación" r:id="rId49" imgW="253800" imgH="241200" progId="Equation.3">
                          <p:embed/>
                        </p:oleObj>
                      </mc:Choice>
                      <mc:Fallback>
                        <p:oleObj name="Ecuación" r:id="rId49" imgW="25380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23159" y="975075"/>
                                <a:ext cx="331209" cy="31422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48" name="352 Arco"/>
              <p:cNvSpPr/>
              <p:nvPr/>
            </p:nvSpPr>
            <p:spPr>
              <a:xfrm rot="21402030">
                <a:off x="3643344" y="1038073"/>
                <a:ext cx="216602" cy="216024"/>
              </a:xfrm>
              <a:prstGeom prst="arc">
                <a:avLst>
                  <a:gd name="adj1" fmla="val 7956870"/>
                  <a:gd name="adj2" fmla="val 1373131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9" name="353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441056" y="1059140"/>
                  <a:ext cx="203459" cy="2593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8" name="Ecuación" r:id="rId51" imgW="190440" imgH="241200" progId="Equation.3">
                          <p:embed/>
                        </p:oleObj>
                      </mc:Choice>
                      <mc:Fallback>
                        <p:oleObj name="Ecuación" r:id="rId51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2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41056" y="1059140"/>
                                <a:ext cx="203459" cy="2593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9" name="353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3441056" y="1059140"/>
                  <a:ext cx="203459" cy="2593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64" name="Ecuación" r:id="rId53" imgW="190440" imgH="241200" progId="Equation.3">
                          <p:embed/>
                        </p:oleObj>
                      </mc:Choice>
                      <mc:Fallback>
                        <p:oleObj name="Ecuación" r:id="rId53" imgW="19044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441056" y="1059140"/>
                                <a:ext cx="203459" cy="2593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50" name="354 Arco"/>
              <p:cNvSpPr/>
              <p:nvPr/>
            </p:nvSpPr>
            <p:spPr>
              <a:xfrm rot="10800000">
                <a:off x="2663062" y="1332159"/>
                <a:ext cx="245604" cy="216024"/>
              </a:xfrm>
              <a:prstGeom prst="arc">
                <a:avLst>
                  <a:gd name="adj1" fmla="val 6414114"/>
                  <a:gd name="adj2" fmla="val 1141944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1" name="355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907550" y="1202481"/>
                  <a:ext cx="203459" cy="2593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89" name="Ecuación" r:id="rId55" imgW="190417" imgH="241195" progId="Equation.3">
                          <p:embed/>
                        </p:oleObj>
                      </mc:Choice>
                      <mc:Fallback>
                        <p:oleObj name="Ecuación" r:id="rId55" imgW="190417" imgH="24119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07550" y="1202481"/>
                                <a:ext cx="203459" cy="2593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1" name="355 Objeto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907550" y="1202481"/>
                  <a:ext cx="203459" cy="259355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3865" name="Ecuación" r:id="rId56" imgW="190417" imgH="241195" progId="Equation.3">
                          <p:embed/>
                        </p:oleObj>
                      </mc:Choice>
                      <mc:Fallback>
                        <p:oleObj name="Ecuación" r:id="rId56" imgW="190417" imgH="24119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07550" y="1202481"/>
                                <a:ext cx="203459" cy="25935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5749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26854"/>
              </p:ext>
            </p:extLst>
          </p:nvPr>
        </p:nvGraphicFramePr>
        <p:xfrm>
          <a:off x="0" y="980728"/>
          <a:ext cx="9144000" cy="55751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44000"/>
              </a:tblGrid>
              <a:tr h="139378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139378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9378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9378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/>
              <p:cNvSpPr txBox="1"/>
              <p:nvPr/>
            </p:nvSpPr>
            <p:spPr>
              <a:xfrm>
                <a:off x="342066" y="1124744"/>
                <a:ext cx="8550413" cy="1058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Area of hybrid region quads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and triangles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 smtClean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1124744"/>
                <a:ext cx="8550413" cy="1058431"/>
              </a:xfrm>
              <a:prstGeom prst="rect">
                <a:avLst/>
              </a:prstGeom>
              <a:blipFill rotWithShape="0">
                <a:blip r:embed="rId2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"/>
              <p:cNvSpPr txBox="1"/>
              <p:nvPr/>
            </p:nvSpPr>
            <p:spPr>
              <a:xfrm>
                <a:off x="342067" y="2534398"/>
                <a:ext cx="8550412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Applying Mean Average Area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" y="2534398"/>
                <a:ext cx="8550412" cy="1038618"/>
              </a:xfrm>
              <a:prstGeom prst="rect">
                <a:avLst/>
              </a:prstGeom>
              <a:blipFill rotWithShape="0">
                <a:blip r:embed="rId3"/>
                <a:stretch>
                  <a:fillRect l="-356" t="-17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/>
              <p:cNvSpPr txBox="1"/>
              <p:nvPr/>
            </p:nvSpPr>
            <p:spPr>
              <a:xfrm>
                <a:off x="342066" y="3933056"/>
                <a:ext cx="8550413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Applying Laplace Beltrami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3933056"/>
                <a:ext cx="8550413" cy="1038618"/>
              </a:xfrm>
              <a:prstGeom prst="rect">
                <a:avLst/>
              </a:prstGeom>
              <a:blipFill rotWithShape="0">
                <a:blip r:embed="rId4"/>
                <a:stretch>
                  <a:fillRect l="-356" t="-1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/>
              <p:nvPr/>
            </p:nvSpPr>
            <p:spPr>
              <a:xfrm>
                <a:off x="342066" y="5342710"/>
                <a:ext cx="8550413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Rewriting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. We define the </a:t>
                </a:r>
                <a:r>
                  <a:rPr lang="en-US" sz="1600" b="0" i="1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Triangle Quad Laplace Beltrami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5342710"/>
                <a:ext cx="8550413" cy="1038618"/>
              </a:xfrm>
              <a:prstGeom prst="rect">
                <a:avLst/>
              </a:prstGeom>
              <a:blipFill rotWithShape="0">
                <a:blip r:embed="rId5"/>
                <a:stretch>
                  <a:fillRect l="-356" t="-11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2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Nosotros</a:t>
            </a:r>
            <a:r>
              <a:rPr lang="en-US" dirty="0" smtClean="0"/>
              <a:t> </a:t>
            </a:r>
            <a:r>
              <a:rPr lang="en-US" dirty="0" err="1" smtClean="0"/>
              <a:t>construimos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triangulaciones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malla</a:t>
            </a:r>
            <a:r>
              <a:rPr lang="en-US" dirty="0" smtClean="0"/>
              <a:t> </a:t>
            </a:r>
            <a:r>
              <a:rPr lang="en-US" dirty="0" err="1" smtClean="0"/>
              <a:t>hibrida</a:t>
            </a:r>
            <a:r>
              <a:rPr lang="en-US" dirty="0" smtClean="0"/>
              <a:t> y </a:t>
            </a:r>
            <a:r>
              <a:rPr lang="en-US" dirty="0" err="1" smtClean="0"/>
              <a:t>calculamos</a:t>
            </a:r>
            <a:r>
              <a:rPr lang="en-US" dirty="0" smtClean="0"/>
              <a:t> el </a:t>
            </a:r>
            <a:r>
              <a:rPr lang="en-US" dirty="0" err="1" smtClean="0"/>
              <a:t>laplaciano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triangulacion</a:t>
            </a:r>
            <a:r>
              <a:rPr lang="en-US" dirty="0" smtClean="0"/>
              <a:t> y </a:t>
            </a:r>
            <a:r>
              <a:rPr lang="en-US" dirty="0" err="1" smtClean="0"/>
              <a:t>usamos</a:t>
            </a:r>
            <a:r>
              <a:rPr lang="en-US" dirty="0" smtClean="0"/>
              <a:t> la media </a:t>
            </a:r>
            <a:r>
              <a:rPr lang="en-US" dirty="0" err="1" smtClean="0"/>
              <a:t>promedio</a:t>
            </a:r>
            <a:r>
              <a:rPr lang="en-US" dirty="0" smtClean="0"/>
              <a:t> para </a:t>
            </a:r>
            <a:r>
              <a:rPr lang="en-US" dirty="0" err="1" smtClean="0"/>
              <a:t>estimar</a:t>
            </a:r>
            <a:r>
              <a:rPr lang="en-US" dirty="0" smtClean="0"/>
              <a:t> el </a:t>
            </a:r>
            <a:r>
              <a:rPr lang="en-US" dirty="0" err="1" smtClean="0"/>
              <a:t>laplaciano</a:t>
            </a:r>
            <a:r>
              <a:rPr lang="en-US" dirty="0" smtClean="0"/>
              <a:t> en un </a:t>
            </a:r>
            <a:r>
              <a:rPr lang="en-US" dirty="0" err="1" smtClean="0"/>
              <a:t>vertice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Luego</a:t>
            </a:r>
            <a:r>
              <a:rPr lang="en-US" dirty="0" smtClean="0"/>
              <a:t> de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triangulaciones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usar</a:t>
            </a:r>
            <a:r>
              <a:rPr lang="en-US" dirty="0" smtClean="0"/>
              <a:t> la MAA </a:t>
            </a:r>
            <a:r>
              <a:rPr lang="en-US" dirty="0" err="1" smtClean="0"/>
              <a:t>reducimos</a:t>
            </a:r>
            <a:r>
              <a:rPr lang="en-US" dirty="0" smtClean="0"/>
              <a:t>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posibilidades</a:t>
            </a:r>
            <a:r>
              <a:rPr lang="en-US" dirty="0" smtClean="0"/>
              <a:t> a solo 5 </a:t>
            </a:r>
            <a:r>
              <a:rPr lang="en-US" dirty="0" err="1" smtClean="0"/>
              <a:t>configuraciones</a:t>
            </a:r>
            <a:r>
              <a:rPr lang="en-US" dirty="0" smtClean="0"/>
              <a:t> </a:t>
            </a:r>
            <a:r>
              <a:rPr lang="en-US" dirty="0" err="1" smtClean="0"/>
              <a:t>basicas</a:t>
            </a:r>
            <a:r>
              <a:rPr lang="en-US" dirty="0" smtClean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891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60557"/>
              </p:ext>
            </p:extLst>
          </p:nvPr>
        </p:nvGraphicFramePr>
        <p:xfrm>
          <a:off x="0" y="980728"/>
          <a:ext cx="9144000" cy="55751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0"/>
              </a:tblGrid>
              <a:tr h="139378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139378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9378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9378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/>
              <p:cNvSpPr txBox="1"/>
              <p:nvPr/>
            </p:nvSpPr>
            <p:spPr>
              <a:xfrm>
                <a:off x="342066" y="1124744"/>
                <a:ext cx="8550413" cy="1058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Area of hybrid region quads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and triangles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 smtClean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1124744"/>
                <a:ext cx="8550413" cy="1058431"/>
              </a:xfrm>
              <a:prstGeom prst="rect">
                <a:avLst/>
              </a:prstGeom>
              <a:blipFill rotWithShape="0">
                <a:blip r:embed="rId2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"/>
              <p:cNvSpPr txBox="1"/>
              <p:nvPr/>
            </p:nvSpPr>
            <p:spPr>
              <a:xfrm>
                <a:off x="342067" y="2534398"/>
                <a:ext cx="8550412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Applying Mean Average Area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" y="2534398"/>
                <a:ext cx="8550412" cy="1038618"/>
              </a:xfrm>
              <a:prstGeom prst="rect">
                <a:avLst/>
              </a:prstGeom>
              <a:blipFill rotWithShape="0">
                <a:blip r:embed="rId3"/>
                <a:stretch>
                  <a:fillRect l="-356" t="-17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/>
              <p:cNvSpPr txBox="1"/>
              <p:nvPr/>
            </p:nvSpPr>
            <p:spPr>
              <a:xfrm>
                <a:off x="342066" y="3933056"/>
                <a:ext cx="8550413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Applying Laplace Beltrami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3933056"/>
                <a:ext cx="8550413" cy="1038618"/>
              </a:xfrm>
              <a:prstGeom prst="rect">
                <a:avLst/>
              </a:prstGeom>
              <a:blipFill rotWithShape="0">
                <a:blip r:embed="rId4"/>
                <a:stretch>
                  <a:fillRect l="-356" t="-1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/>
              <p:nvPr/>
            </p:nvSpPr>
            <p:spPr>
              <a:xfrm>
                <a:off x="342066" y="5342710"/>
                <a:ext cx="8550413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Rewriting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. We define the </a:t>
                </a:r>
                <a:r>
                  <a:rPr lang="en-US" sz="1600" b="0" i="1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Triangle Quad Laplace Beltrami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5342710"/>
                <a:ext cx="8550413" cy="1038618"/>
              </a:xfrm>
              <a:prstGeom prst="rect">
                <a:avLst/>
              </a:prstGeom>
              <a:blipFill rotWithShape="0">
                <a:blip r:embed="rId5"/>
                <a:stretch>
                  <a:fillRect l="-356" t="-11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6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/>
              <p:cNvSpPr txBox="1"/>
              <p:nvPr/>
            </p:nvSpPr>
            <p:spPr>
              <a:xfrm>
                <a:off x="342066" y="1124744"/>
                <a:ext cx="8550413" cy="1058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Area of hybrid region quads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and triangles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i="1" dirty="0" smtClean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1124744"/>
                <a:ext cx="8550413" cy="1058431"/>
              </a:xfrm>
              <a:prstGeom prst="rect">
                <a:avLst/>
              </a:prstGeom>
              <a:blipFill rotWithShape="0">
                <a:blip r:embed="rId2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"/>
              <p:cNvSpPr txBox="1"/>
              <p:nvPr/>
            </p:nvSpPr>
            <p:spPr>
              <a:xfrm>
                <a:off x="342067" y="2534398"/>
                <a:ext cx="8550412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Applying Mean Average Area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" y="2534398"/>
                <a:ext cx="8550412" cy="1038618"/>
              </a:xfrm>
              <a:prstGeom prst="rect">
                <a:avLst/>
              </a:prstGeom>
              <a:blipFill rotWithShape="0">
                <a:blip r:embed="rId3"/>
                <a:stretch>
                  <a:fillRect l="-356" t="-176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/>
              <p:cNvSpPr txBox="1"/>
              <p:nvPr/>
            </p:nvSpPr>
            <p:spPr>
              <a:xfrm>
                <a:off x="342066" y="3933056"/>
                <a:ext cx="8550413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Applying Laplace Beltrami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3933056"/>
                <a:ext cx="8550413" cy="1038618"/>
              </a:xfrm>
              <a:prstGeom prst="rect">
                <a:avLst/>
              </a:prstGeom>
              <a:blipFill rotWithShape="0">
                <a:blip r:embed="rId4"/>
                <a:stretch>
                  <a:fillRect l="-356" t="-1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/>
              <p:nvPr/>
            </p:nvSpPr>
            <p:spPr>
              <a:xfrm>
                <a:off x="342066" y="5342710"/>
                <a:ext cx="8550413" cy="1038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Rewriting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l-G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b="0" i="0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. We define the </a:t>
                </a:r>
                <a:r>
                  <a:rPr lang="en-US" sz="1600" b="0" i="1" dirty="0" smtClean="0">
                    <a:latin typeface="Fira Sans Book" panose="00000400000000000000" pitchFamily="50" charset="0"/>
                    <a:ea typeface="Fira Sans Book" panose="00000400000000000000" pitchFamily="50" charset="0"/>
                  </a:rPr>
                  <a:t>Triangle Quad Laplace Beltrami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sz="1600" dirty="0">
                  <a:latin typeface="Fira Sans Book" panose="00000400000000000000" pitchFamily="50" charset="0"/>
                  <a:ea typeface="Fira Sans Book" panose="00000400000000000000" pitchFamily="50" charset="0"/>
                </a:endParaRPr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5342710"/>
                <a:ext cx="8550413" cy="1038618"/>
              </a:xfrm>
              <a:prstGeom prst="rect">
                <a:avLst/>
              </a:prstGeom>
              <a:blipFill rotWithShape="0">
                <a:blip r:embed="rId5"/>
                <a:stretch>
                  <a:fillRect l="-356" t="-11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/>
              <p:cNvSpPr txBox="1"/>
              <p:nvPr/>
            </p:nvSpPr>
            <p:spPr>
              <a:xfrm>
                <a:off x="342066" y="980728"/>
                <a:ext cx="8550413" cy="1179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/>
                    <a:ea typeface="Cambria Math"/>
                  </a:rPr>
                  <a:t>Area of hybrid region quads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and triangles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 dirty="0" smtClean="0">
                    <a:latin typeface="Cambria Math"/>
                    <a:ea typeface="Cambria Math"/>
                  </a:rPr>
                  <a:t>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980728"/>
                <a:ext cx="8550413" cy="1179169"/>
              </a:xfrm>
              <a:prstGeom prst="rect">
                <a:avLst/>
              </a:prstGeom>
              <a:blipFill rotWithShape="0">
                <a:blip r:embed="rId2"/>
                <a:stretch>
                  <a:fillRect l="-570" t="-362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"/>
              <p:cNvSpPr txBox="1"/>
              <p:nvPr/>
            </p:nvSpPr>
            <p:spPr>
              <a:xfrm>
                <a:off x="342067" y="2492896"/>
                <a:ext cx="8550412" cy="115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atin typeface="Cambria Math"/>
                    <a:ea typeface="Cambria Math"/>
                  </a:rPr>
                  <a:t>Applying Mean Average Area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A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7" y="2492896"/>
                <a:ext cx="8550412" cy="1156855"/>
              </a:xfrm>
              <a:prstGeom prst="rect">
                <a:avLst/>
              </a:prstGeom>
              <a:blipFill rotWithShape="0">
                <a:blip r:embed="rId3"/>
                <a:stretch>
                  <a:fillRect l="-570" t="-36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/>
              <p:cNvSpPr txBox="1"/>
              <p:nvPr/>
            </p:nvSpPr>
            <p:spPr>
              <a:xfrm>
                <a:off x="342066" y="4005064"/>
                <a:ext cx="8550413" cy="115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atin typeface="Cambria Math"/>
                    <a:ea typeface="Cambria Math"/>
                  </a:rPr>
                  <a:t>Applying Laplace Beltrami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4005064"/>
                <a:ext cx="8550413" cy="1156855"/>
              </a:xfrm>
              <a:prstGeom prst="rect">
                <a:avLst/>
              </a:prstGeom>
              <a:blipFill rotWithShape="0">
                <a:blip r:embed="rId4"/>
                <a:stretch>
                  <a:fillRect l="-570" t="-368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/>
              <p:nvPr/>
            </p:nvSpPr>
            <p:spPr>
              <a:xfrm>
                <a:off x="342066" y="5517232"/>
                <a:ext cx="8550413" cy="115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i="0" dirty="0" smtClean="0">
                    <a:latin typeface="Cambria Math"/>
                    <a:ea typeface="Cambria Math"/>
                  </a:rPr>
                  <a:t>Rewriting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0" dirty="0" smtClean="0">
                    <a:latin typeface="Cambria Math"/>
                    <a:ea typeface="Cambria Math"/>
                  </a:rPr>
                  <a:t>. We define the </a:t>
                </a:r>
                <a:r>
                  <a:rPr lang="en-US" b="0" i="1" dirty="0" smtClean="0">
                    <a:latin typeface="Cambria Math"/>
                    <a:ea typeface="Cambria Math"/>
                  </a:rPr>
                  <a:t>Triangle Quad Laplace Beltrami Operator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66" y="5517232"/>
                <a:ext cx="8550413" cy="1156855"/>
              </a:xfrm>
              <a:prstGeom prst="rect">
                <a:avLst/>
              </a:prstGeom>
              <a:blipFill rotWithShape="0">
                <a:blip r:embed="rId5"/>
                <a:stretch>
                  <a:fillRect l="-570" t="-31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1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66836" y="1208480"/>
            <a:ext cx="4308072" cy="1554163"/>
            <a:chOff x="4927419" y="1062924"/>
            <a:chExt cx="4308072" cy="1554163"/>
          </a:xfrm>
        </p:grpSpPr>
        <p:sp>
          <p:nvSpPr>
            <p:cNvPr id="5" name="1 Forma libre"/>
            <p:cNvSpPr/>
            <p:nvPr/>
          </p:nvSpPr>
          <p:spPr>
            <a:xfrm>
              <a:off x="5035369" y="1069392"/>
              <a:ext cx="1196622" cy="1268118"/>
            </a:xfrm>
            <a:custGeom>
              <a:avLst/>
              <a:gdLst>
                <a:gd name="connsiteX0" fmla="*/ 485422 w 1196622"/>
                <a:gd name="connsiteY0" fmla="*/ 0 h 1268118"/>
                <a:gd name="connsiteX1" fmla="*/ 1196622 w 1196622"/>
                <a:gd name="connsiteY1" fmla="*/ 470370 h 1268118"/>
                <a:gd name="connsiteX2" fmla="*/ 880534 w 1196622"/>
                <a:gd name="connsiteY2" fmla="*/ 1268118 h 1268118"/>
                <a:gd name="connsiteX3" fmla="*/ 0 w 1196622"/>
                <a:gd name="connsiteY3" fmla="*/ 797748 h 1268118"/>
                <a:gd name="connsiteX4" fmla="*/ 485422 w 1196622"/>
                <a:gd name="connsiteY4" fmla="*/ 0 h 126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622" h="1268118">
                  <a:moveTo>
                    <a:pt x="485422" y="0"/>
                  </a:moveTo>
                  <a:lnTo>
                    <a:pt x="1196622" y="470370"/>
                  </a:lnTo>
                  <a:lnTo>
                    <a:pt x="880534" y="1268118"/>
                  </a:lnTo>
                  <a:lnTo>
                    <a:pt x="0" y="797748"/>
                  </a:lnTo>
                  <a:lnTo>
                    <a:pt x="48542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5 Forma libre"/>
            <p:cNvSpPr/>
            <p:nvPr/>
          </p:nvSpPr>
          <p:spPr>
            <a:xfrm>
              <a:off x="5311514" y="1070068"/>
              <a:ext cx="600075" cy="581025"/>
            </a:xfrm>
            <a:custGeom>
              <a:avLst/>
              <a:gdLst>
                <a:gd name="connsiteX0" fmla="*/ 209550 w 600075"/>
                <a:gd name="connsiteY0" fmla="*/ 0 h 581025"/>
                <a:gd name="connsiteX1" fmla="*/ 0 w 600075"/>
                <a:gd name="connsiteY1" fmla="*/ 347662 h 581025"/>
                <a:gd name="connsiteX2" fmla="*/ 180975 w 600075"/>
                <a:gd name="connsiteY2" fmla="*/ 581025 h 581025"/>
                <a:gd name="connsiteX3" fmla="*/ 573881 w 600075"/>
                <a:gd name="connsiteY3" fmla="*/ 473869 h 581025"/>
                <a:gd name="connsiteX4" fmla="*/ 600075 w 600075"/>
                <a:gd name="connsiteY4" fmla="*/ 257175 h 581025"/>
                <a:gd name="connsiteX5" fmla="*/ 209550 w 600075"/>
                <a:gd name="connsiteY5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075" h="581025">
                  <a:moveTo>
                    <a:pt x="209550" y="0"/>
                  </a:moveTo>
                  <a:lnTo>
                    <a:pt x="0" y="347662"/>
                  </a:lnTo>
                  <a:lnTo>
                    <a:pt x="180975" y="581025"/>
                  </a:lnTo>
                  <a:lnTo>
                    <a:pt x="573881" y="473869"/>
                  </a:lnTo>
                  <a:lnTo>
                    <a:pt x="600075" y="257175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" name="3 Conector recto"/>
            <p:cNvCxnSpPr>
              <a:stCxn id="5" idx="0"/>
              <a:endCxn id="5" idx="2"/>
            </p:cNvCxnSpPr>
            <p:nvPr/>
          </p:nvCxnSpPr>
          <p:spPr>
            <a:xfrm>
              <a:off x="5520791" y="1069392"/>
              <a:ext cx="395112" cy="126811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7389239"/>
                </p:ext>
              </p:extLst>
            </p:nvPr>
          </p:nvGraphicFramePr>
          <p:xfrm>
            <a:off x="5378189" y="1279851"/>
            <a:ext cx="2333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7" name="Ecuación" r:id="rId3" imgW="177480" imgH="253800" progId="Equation.3">
                    <p:embed/>
                  </p:oleObj>
                </mc:Choice>
                <mc:Fallback>
                  <p:oleObj name="Ecuación" r:id="rId3" imgW="177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8189" y="1279851"/>
                          <a:ext cx="233362" cy="33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1979606"/>
                </p:ext>
              </p:extLst>
            </p:nvPr>
          </p:nvGraphicFramePr>
          <p:xfrm>
            <a:off x="5644873" y="1236059"/>
            <a:ext cx="249238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8" name="Ecuación" r:id="rId5" imgW="190440" imgH="253800" progId="Equation.3">
                    <p:embed/>
                  </p:oleObj>
                </mc:Choice>
                <mc:Fallback>
                  <p:oleObj name="Ecuación" r:id="rId5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4873" y="1236059"/>
                          <a:ext cx="249238" cy="331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41 Arco"/>
            <p:cNvSpPr/>
            <p:nvPr/>
          </p:nvSpPr>
          <p:spPr>
            <a:xfrm rot="10800000">
              <a:off x="5007856" y="1796919"/>
              <a:ext cx="120774" cy="123862"/>
            </a:xfrm>
            <a:prstGeom prst="arc">
              <a:avLst>
                <a:gd name="adj1" fmla="val 6034443"/>
                <a:gd name="adj2" fmla="val 1363877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1" name="43 Arco"/>
            <p:cNvSpPr/>
            <p:nvPr/>
          </p:nvSpPr>
          <p:spPr>
            <a:xfrm>
              <a:off x="6159983" y="1483504"/>
              <a:ext cx="120774" cy="123862"/>
            </a:xfrm>
            <a:prstGeom prst="arc">
              <a:avLst>
                <a:gd name="adj1" fmla="val 6034443"/>
                <a:gd name="adj2" fmla="val 1363877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2" name="1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179295"/>
                </p:ext>
              </p:extLst>
            </p:nvPr>
          </p:nvGraphicFramePr>
          <p:xfrm>
            <a:off x="5141453" y="1653474"/>
            <a:ext cx="230188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9" name="Ecuación" r:id="rId7" imgW="215640" imgH="241200" progId="Equation.3">
                    <p:embed/>
                  </p:oleObj>
                </mc:Choice>
                <mc:Fallback>
                  <p:oleObj name="Ecuación" r:id="rId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453" y="1653474"/>
                          <a:ext cx="230188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1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7365080"/>
                </p:ext>
              </p:extLst>
            </p:nvPr>
          </p:nvGraphicFramePr>
          <p:xfrm>
            <a:off x="5962191" y="1464562"/>
            <a:ext cx="230187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0" name="Ecuación" r:id="rId9" imgW="215640" imgH="241200" progId="Equation.3">
                    <p:embed/>
                  </p:oleObj>
                </mc:Choice>
                <mc:Fallback>
                  <p:oleObj name="Ecuación" r:id="rId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191" y="1464562"/>
                          <a:ext cx="230187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1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972483"/>
                </p:ext>
              </p:extLst>
            </p:nvPr>
          </p:nvGraphicFramePr>
          <p:xfrm>
            <a:off x="5620878" y="2021774"/>
            <a:ext cx="230188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1" name="Ecuación" r:id="rId11" imgW="215640" imgH="241200" progId="Equation.3">
                    <p:embed/>
                  </p:oleObj>
                </mc:Choice>
                <mc:Fallback>
                  <p:oleObj name="Ecuación" r:id="rId1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0878" y="2021774"/>
                          <a:ext cx="230188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48 Arco"/>
            <p:cNvSpPr/>
            <p:nvPr/>
          </p:nvSpPr>
          <p:spPr>
            <a:xfrm rot="5400000">
              <a:off x="5855516" y="2261362"/>
              <a:ext cx="120774" cy="123862"/>
            </a:xfrm>
            <a:prstGeom prst="arc">
              <a:avLst>
                <a:gd name="adj1" fmla="val 6675234"/>
                <a:gd name="adj2" fmla="val 941609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" name="1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2132103"/>
                </p:ext>
              </p:extLst>
            </p:nvPr>
          </p:nvGraphicFramePr>
          <p:xfrm>
            <a:off x="5800266" y="1863024"/>
            <a:ext cx="230187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2" name="Ecuación" r:id="rId13" imgW="215640" imgH="241200" progId="Equation.3">
                    <p:embed/>
                  </p:oleObj>
                </mc:Choice>
                <mc:Fallback>
                  <p:oleObj name="Ecuación" r:id="rId1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0266" y="1863024"/>
                          <a:ext cx="230187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50 Arco"/>
            <p:cNvSpPr/>
            <p:nvPr/>
          </p:nvSpPr>
          <p:spPr>
            <a:xfrm rot="10800000">
              <a:off x="5761339" y="2164777"/>
              <a:ext cx="309128" cy="317032"/>
            </a:xfrm>
            <a:prstGeom prst="arc">
              <a:avLst>
                <a:gd name="adj1" fmla="val 4253526"/>
                <a:gd name="adj2" fmla="val 683995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8" name="64 Forma libre"/>
            <p:cNvSpPr/>
            <p:nvPr/>
          </p:nvSpPr>
          <p:spPr>
            <a:xfrm>
              <a:off x="6526702" y="1076839"/>
              <a:ext cx="1196622" cy="1268118"/>
            </a:xfrm>
            <a:custGeom>
              <a:avLst/>
              <a:gdLst>
                <a:gd name="connsiteX0" fmla="*/ 485422 w 1196622"/>
                <a:gd name="connsiteY0" fmla="*/ 0 h 1268118"/>
                <a:gd name="connsiteX1" fmla="*/ 1196622 w 1196622"/>
                <a:gd name="connsiteY1" fmla="*/ 470370 h 1268118"/>
                <a:gd name="connsiteX2" fmla="*/ 880534 w 1196622"/>
                <a:gd name="connsiteY2" fmla="*/ 1268118 h 1268118"/>
                <a:gd name="connsiteX3" fmla="*/ 0 w 1196622"/>
                <a:gd name="connsiteY3" fmla="*/ 797748 h 1268118"/>
                <a:gd name="connsiteX4" fmla="*/ 485422 w 1196622"/>
                <a:gd name="connsiteY4" fmla="*/ 0 h 126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622" h="1268118">
                  <a:moveTo>
                    <a:pt x="485422" y="0"/>
                  </a:moveTo>
                  <a:lnTo>
                    <a:pt x="1196622" y="470370"/>
                  </a:lnTo>
                  <a:lnTo>
                    <a:pt x="880534" y="1268118"/>
                  </a:lnTo>
                  <a:lnTo>
                    <a:pt x="0" y="797748"/>
                  </a:lnTo>
                  <a:lnTo>
                    <a:pt x="48542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65 Forma libre"/>
            <p:cNvSpPr/>
            <p:nvPr/>
          </p:nvSpPr>
          <p:spPr>
            <a:xfrm>
              <a:off x="6802847" y="1077515"/>
              <a:ext cx="542925" cy="495300"/>
            </a:xfrm>
            <a:custGeom>
              <a:avLst/>
              <a:gdLst>
                <a:gd name="connsiteX0" fmla="*/ 209550 w 600075"/>
                <a:gd name="connsiteY0" fmla="*/ 0 h 581025"/>
                <a:gd name="connsiteX1" fmla="*/ 0 w 600075"/>
                <a:gd name="connsiteY1" fmla="*/ 347662 h 581025"/>
                <a:gd name="connsiteX2" fmla="*/ 180975 w 600075"/>
                <a:gd name="connsiteY2" fmla="*/ 581025 h 581025"/>
                <a:gd name="connsiteX3" fmla="*/ 573881 w 600075"/>
                <a:gd name="connsiteY3" fmla="*/ 473869 h 581025"/>
                <a:gd name="connsiteX4" fmla="*/ 600075 w 600075"/>
                <a:gd name="connsiteY4" fmla="*/ 257175 h 581025"/>
                <a:gd name="connsiteX5" fmla="*/ 209550 w 600075"/>
                <a:gd name="connsiteY5" fmla="*/ 0 h 581025"/>
                <a:gd name="connsiteX0" fmla="*/ 209550 w 600075"/>
                <a:gd name="connsiteY0" fmla="*/ 0 h 581025"/>
                <a:gd name="connsiteX1" fmla="*/ 0 w 600075"/>
                <a:gd name="connsiteY1" fmla="*/ 347662 h 581025"/>
                <a:gd name="connsiteX2" fmla="*/ 180975 w 600075"/>
                <a:gd name="connsiteY2" fmla="*/ 581025 h 581025"/>
                <a:gd name="connsiteX3" fmla="*/ 600075 w 600075"/>
                <a:gd name="connsiteY3" fmla="*/ 257175 h 581025"/>
                <a:gd name="connsiteX4" fmla="*/ 209550 w 600075"/>
                <a:gd name="connsiteY4" fmla="*/ 0 h 581025"/>
                <a:gd name="connsiteX0" fmla="*/ 209550 w 600075"/>
                <a:gd name="connsiteY0" fmla="*/ 0 h 495300"/>
                <a:gd name="connsiteX1" fmla="*/ 0 w 600075"/>
                <a:gd name="connsiteY1" fmla="*/ 347662 h 495300"/>
                <a:gd name="connsiteX2" fmla="*/ 342900 w 600075"/>
                <a:gd name="connsiteY2" fmla="*/ 495300 h 495300"/>
                <a:gd name="connsiteX3" fmla="*/ 600075 w 600075"/>
                <a:gd name="connsiteY3" fmla="*/ 257175 h 495300"/>
                <a:gd name="connsiteX4" fmla="*/ 209550 w 600075"/>
                <a:gd name="connsiteY4" fmla="*/ 0 h 495300"/>
                <a:gd name="connsiteX0" fmla="*/ 209550 w 542925"/>
                <a:gd name="connsiteY0" fmla="*/ 0 h 495300"/>
                <a:gd name="connsiteX1" fmla="*/ 0 w 542925"/>
                <a:gd name="connsiteY1" fmla="*/ 347662 h 495300"/>
                <a:gd name="connsiteX2" fmla="*/ 342900 w 542925"/>
                <a:gd name="connsiteY2" fmla="*/ 495300 h 495300"/>
                <a:gd name="connsiteX3" fmla="*/ 542925 w 542925"/>
                <a:gd name="connsiteY3" fmla="*/ 214312 h 495300"/>
                <a:gd name="connsiteX4" fmla="*/ 209550 w 542925"/>
                <a:gd name="connsiteY4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925" h="495300">
                  <a:moveTo>
                    <a:pt x="209550" y="0"/>
                  </a:moveTo>
                  <a:lnTo>
                    <a:pt x="0" y="347662"/>
                  </a:lnTo>
                  <a:lnTo>
                    <a:pt x="342900" y="495300"/>
                  </a:lnTo>
                  <a:lnTo>
                    <a:pt x="542925" y="214312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0" name="66 Conector recto"/>
            <p:cNvCxnSpPr>
              <a:stCxn id="18" idx="3"/>
              <a:endCxn id="18" idx="1"/>
            </p:cNvCxnSpPr>
            <p:nvPr/>
          </p:nvCxnSpPr>
          <p:spPr>
            <a:xfrm flipV="1">
              <a:off x="6526702" y="1547209"/>
              <a:ext cx="1196622" cy="327378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6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805651"/>
                </p:ext>
              </p:extLst>
            </p:nvPr>
          </p:nvGraphicFramePr>
          <p:xfrm>
            <a:off x="6957628" y="1151716"/>
            <a:ext cx="233362" cy="331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3" name="Ecuación" r:id="rId15" imgW="177480" imgH="253800" progId="Equation.3">
                    <p:embed/>
                  </p:oleObj>
                </mc:Choice>
                <mc:Fallback>
                  <p:oleObj name="Ecuación" r:id="rId15" imgW="177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7628" y="1151716"/>
                          <a:ext cx="233362" cy="331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69 Arco"/>
            <p:cNvSpPr/>
            <p:nvPr/>
          </p:nvSpPr>
          <p:spPr>
            <a:xfrm rot="10800000">
              <a:off x="6382686" y="1717548"/>
              <a:ext cx="288031" cy="295395"/>
            </a:xfrm>
            <a:prstGeom prst="arc">
              <a:avLst>
                <a:gd name="adj1" fmla="val 7410372"/>
                <a:gd name="adj2" fmla="val 1017446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3" name="7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127158"/>
                </p:ext>
              </p:extLst>
            </p:nvPr>
          </p:nvGraphicFramePr>
          <p:xfrm>
            <a:off x="6662278" y="1551874"/>
            <a:ext cx="215900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4" name="Ecuación" r:id="rId17" imgW="203040" imgH="241200" progId="Equation.3">
                    <p:embed/>
                  </p:oleObj>
                </mc:Choice>
                <mc:Fallback>
                  <p:oleObj name="Ecuación" r:id="rId17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2278" y="1551874"/>
                          <a:ext cx="215900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7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9963629"/>
                </p:ext>
              </p:extLst>
            </p:nvPr>
          </p:nvGraphicFramePr>
          <p:xfrm>
            <a:off x="7327441" y="1347087"/>
            <a:ext cx="230187" cy="26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5" name="Ecuación" r:id="rId19" imgW="215640" imgH="241200" progId="Equation.3">
                    <p:embed/>
                  </p:oleObj>
                </mc:Choice>
                <mc:Fallback>
                  <p:oleObj name="Ecuación" r:id="rId1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7441" y="1347087"/>
                          <a:ext cx="230187" cy="260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79 Arco"/>
            <p:cNvSpPr/>
            <p:nvPr/>
          </p:nvSpPr>
          <p:spPr>
            <a:xfrm>
              <a:off x="7579308" y="1385918"/>
              <a:ext cx="288031" cy="295395"/>
            </a:xfrm>
            <a:prstGeom prst="arc">
              <a:avLst>
                <a:gd name="adj1" fmla="val 9576796"/>
                <a:gd name="adj2" fmla="val 125091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6" name="2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207101"/>
                </p:ext>
              </p:extLst>
            </p:nvPr>
          </p:nvGraphicFramePr>
          <p:xfrm>
            <a:off x="6035861" y="1163888"/>
            <a:ext cx="3317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6" name="Ecuación" r:id="rId21" imgW="253800" imgH="241200" progId="Equation.3">
                    <p:embed/>
                  </p:oleObj>
                </mc:Choice>
                <mc:Fallback>
                  <p:oleObj name="Ecuación" r:id="rId2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5861" y="1163888"/>
                          <a:ext cx="3317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2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9166960"/>
                </p:ext>
              </p:extLst>
            </p:nvPr>
          </p:nvGraphicFramePr>
          <p:xfrm>
            <a:off x="7463543" y="1148847"/>
            <a:ext cx="3317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7" name="Ecuación" r:id="rId23" imgW="253800" imgH="241200" progId="Equation.3">
                    <p:embed/>
                  </p:oleObj>
                </mc:Choice>
                <mc:Fallback>
                  <p:oleObj name="Ecuación" r:id="rId2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3543" y="1148847"/>
                          <a:ext cx="3317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2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9737987"/>
                </p:ext>
              </p:extLst>
            </p:nvPr>
          </p:nvGraphicFramePr>
          <p:xfrm>
            <a:off x="4927419" y="1843577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8" name="Ecuación" r:id="rId24" imgW="164880" imgH="241200" progId="Equation.3">
                    <p:embed/>
                  </p:oleObj>
                </mc:Choice>
                <mc:Fallback>
                  <p:oleObj name="Ecuación" r:id="rId24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7419" y="1843577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2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7668772"/>
                </p:ext>
              </p:extLst>
            </p:nvPr>
          </p:nvGraphicFramePr>
          <p:xfrm>
            <a:off x="6446011" y="1843577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9" name="Ecuación" r:id="rId26" imgW="164880" imgH="241200" progId="Equation.3">
                    <p:embed/>
                  </p:oleObj>
                </mc:Choice>
                <mc:Fallback>
                  <p:oleObj name="Ecuación" r:id="rId26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6011" y="1843577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2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5452591"/>
                </p:ext>
              </p:extLst>
            </p:nvPr>
          </p:nvGraphicFramePr>
          <p:xfrm>
            <a:off x="5808550" y="2304349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0" name="Ecuación" r:id="rId28" imgW="164880" imgH="241200" progId="Equation.3">
                    <p:embed/>
                  </p:oleObj>
                </mc:Choice>
                <mc:Fallback>
                  <p:oleObj name="Ecuación" r:id="rId28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8550" y="2304349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2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3406868"/>
                </p:ext>
              </p:extLst>
            </p:nvPr>
          </p:nvGraphicFramePr>
          <p:xfrm>
            <a:off x="7291399" y="2300975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1" name="Ecuación" r:id="rId30" imgW="164880" imgH="241200" progId="Equation.3">
                    <p:embed/>
                  </p:oleObj>
                </mc:Choice>
                <mc:Fallback>
                  <p:oleObj name="Ecuación" r:id="rId30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1399" y="2300975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20 Forma libre"/>
            <p:cNvSpPr/>
            <p:nvPr/>
          </p:nvSpPr>
          <p:spPr>
            <a:xfrm>
              <a:off x="8199147" y="1456977"/>
              <a:ext cx="643467" cy="854192"/>
            </a:xfrm>
            <a:custGeom>
              <a:avLst/>
              <a:gdLst>
                <a:gd name="connsiteX0" fmla="*/ 556919 w 643467"/>
                <a:gd name="connsiteY0" fmla="*/ 30103 h 854192"/>
                <a:gd name="connsiteX1" fmla="*/ 139230 w 643467"/>
                <a:gd name="connsiteY1" fmla="*/ 0 h 854192"/>
                <a:gd name="connsiteX2" fmla="*/ 0 w 643467"/>
                <a:gd name="connsiteY2" fmla="*/ 812800 h 854192"/>
                <a:gd name="connsiteX3" fmla="*/ 643467 w 643467"/>
                <a:gd name="connsiteY3" fmla="*/ 854192 h 854192"/>
                <a:gd name="connsiteX4" fmla="*/ 556919 w 643467"/>
                <a:gd name="connsiteY4" fmla="*/ 30103 h 85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467" h="854192">
                  <a:moveTo>
                    <a:pt x="556919" y="30103"/>
                  </a:moveTo>
                  <a:lnTo>
                    <a:pt x="139230" y="0"/>
                  </a:lnTo>
                  <a:lnTo>
                    <a:pt x="0" y="812800"/>
                  </a:lnTo>
                  <a:lnTo>
                    <a:pt x="643467" y="854192"/>
                  </a:lnTo>
                  <a:lnTo>
                    <a:pt x="556919" y="3010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21 Forma libre"/>
            <p:cNvSpPr/>
            <p:nvPr/>
          </p:nvSpPr>
          <p:spPr>
            <a:xfrm>
              <a:off x="7951997" y="1246280"/>
              <a:ext cx="385763" cy="1026319"/>
            </a:xfrm>
            <a:custGeom>
              <a:avLst/>
              <a:gdLst>
                <a:gd name="connsiteX0" fmla="*/ 385763 w 385763"/>
                <a:gd name="connsiteY0" fmla="*/ 209550 h 1026319"/>
                <a:gd name="connsiteX1" fmla="*/ 250032 w 385763"/>
                <a:gd name="connsiteY1" fmla="*/ 1026319 h 1026319"/>
                <a:gd name="connsiteX2" fmla="*/ 0 w 385763"/>
                <a:gd name="connsiteY2" fmla="*/ 695325 h 1026319"/>
                <a:gd name="connsiteX3" fmla="*/ 221457 w 385763"/>
                <a:gd name="connsiteY3" fmla="*/ 0 h 1026319"/>
                <a:gd name="connsiteX4" fmla="*/ 385763 w 385763"/>
                <a:gd name="connsiteY4" fmla="*/ 209550 h 1026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3" h="1026319">
                  <a:moveTo>
                    <a:pt x="385763" y="209550"/>
                  </a:moveTo>
                  <a:lnTo>
                    <a:pt x="250032" y="1026319"/>
                  </a:lnTo>
                  <a:lnTo>
                    <a:pt x="0" y="695325"/>
                  </a:lnTo>
                  <a:lnTo>
                    <a:pt x="221457" y="0"/>
                  </a:lnTo>
                  <a:lnTo>
                    <a:pt x="385763" y="20955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228 Forma libre"/>
            <p:cNvSpPr/>
            <p:nvPr/>
          </p:nvSpPr>
          <p:spPr>
            <a:xfrm>
              <a:off x="8756860" y="1303430"/>
              <a:ext cx="478631" cy="1007269"/>
            </a:xfrm>
            <a:custGeom>
              <a:avLst/>
              <a:gdLst>
                <a:gd name="connsiteX0" fmla="*/ 0 w 478631"/>
                <a:gd name="connsiteY0" fmla="*/ 183357 h 1007269"/>
                <a:gd name="connsiteX1" fmla="*/ 254794 w 478631"/>
                <a:gd name="connsiteY1" fmla="*/ 0 h 1007269"/>
                <a:gd name="connsiteX2" fmla="*/ 478631 w 478631"/>
                <a:gd name="connsiteY2" fmla="*/ 726282 h 1007269"/>
                <a:gd name="connsiteX3" fmla="*/ 88106 w 478631"/>
                <a:gd name="connsiteY3" fmla="*/ 1007269 h 1007269"/>
                <a:gd name="connsiteX4" fmla="*/ 0 w 478631"/>
                <a:gd name="connsiteY4" fmla="*/ 183357 h 100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631" h="1007269">
                  <a:moveTo>
                    <a:pt x="0" y="183357"/>
                  </a:moveTo>
                  <a:lnTo>
                    <a:pt x="254794" y="0"/>
                  </a:lnTo>
                  <a:lnTo>
                    <a:pt x="478631" y="726282"/>
                  </a:lnTo>
                  <a:lnTo>
                    <a:pt x="88106" y="1007269"/>
                  </a:lnTo>
                  <a:lnTo>
                    <a:pt x="0" y="183357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229 Forma libre"/>
            <p:cNvSpPr/>
            <p:nvPr/>
          </p:nvSpPr>
          <p:spPr>
            <a:xfrm>
              <a:off x="8173454" y="1062924"/>
              <a:ext cx="585787" cy="421481"/>
            </a:xfrm>
            <a:custGeom>
              <a:avLst/>
              <a:gdLst>
                <a:gd name="connsiteX0" fmla="*/ 585787 w 585787"/>
                <a:gd name="connsiteY0" fmla="*/ 421481 h 421481"/>
                <a:gd name="connsiteX1" fmla="*/ 166687 w 585787"/>
                <a:gd name="connsiteY1" fmla="*/ 395288 h 421481"/>
                <a:gd name="connsiteX2" fmla="*/ 0 w 585787"/>
                <a:gd name="connsiteY2" fmla="*/ 183356 h 421481"/>
                <a:gd name="connsiteX3" fmla="*/ 257175 w 585787"/>
                <a:gd name="connsiteY3" fmla="*/ 0 h 421481"/>
                <a:gd name="connsiteX4" fmla="*/ 585787 w 585787"/>
                <a:gd name="connsiteY4" fmla="*/ 421481 h 42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787" h="421481">
                  <a:moveTo>
                    <a:pt x="585787" y="421481"/>
                  </a:moveTo>
                  <a:lnTo>
                    <a:pt x="166687" y="395288"/>
                  </a:lnTo>
                  <a:lnTo>
                    <a:pt x="0" y="183356"/>
                  </a:lnTo>
                  <a:lnTo>
                    <a:pt x="257175" y="0"/>
                  </a:lnTo>
                  <a:lnTo>
                    <a:pt x="585787" y="42148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230 Forma libre"/>
            <p:cNvSpPr/>
            <p:nvPr/>
          </p:nvSpPr>
          <p:spPr>
            <a:xfrm>
              <a:off x="8433010" y="1065305"/>
              <a:ext cx="581025" cy="419100"/>
            </a:xfrm>
            <a:custGeom>
              <a:avLst/>
              <a:gdLst>
                <a:gd name="connsiteX0" fmla="*/ 581025 w 581025"/>
                <a:gd name="connsiteY0" fmla="*/ 238125 h 419100"/>
                <a:gd name="connsiteX1" fmla="*/ 328612 w 581025"/>
                <a:gd name="connsiteY1" fmla="*/ 419100 h 419100"/>
                <a:gd name="connsiteX2" fmla="*/ 0 w 581025"/>
                <a:gd name="connsiteY2" fmla="*/ 0 h 419100"/>
                <a:gd name="connsiteX3" fmla="*/ 416719 w 581025"/>
                <a:gd name="connsiteY3" fmla="*/ 33338 h 419100"/>
                <a:gd name="connsiteX4" fmla="*/ 581025 w 581025"/>
                <a:gd name="connsiteY4" fmla="*/ 23812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025" h="419100">
                  <a:moveTo>
                    <a:pt x="581025" y="238125"/>
                  </a:moveTo>
                  <a:lnTo>
                    <a:pt x="328612" y="419100"/>
                  </a:lnTo>
                  <a:lnTo>
                    <a:pt x="0" y="0"/>
                  </a:lnTo>
                  <a:lnTo>
                    <a:pt x="416719" y="33338"/>
                  </a:lnTo>
                  <a:lnTo>
                    <a:pt x="581025" y="2381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37" name="235 Conector recto"/>
            <p:cNvCxnSpPr/>
            <p:nvPr/>
          </p:nvCxnSpPr>
          <p:spPr>
            <a:xfrm>
              <a:off x="8409197" y="1703451"/>
              <a:ext cx="433417" cy="14097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238 Conector recto"/>
            <p:cNvCxnSpPr>
              <a:endCxn id="34" idx="2"/>
            </p:cNvCxnSpPr>
            <p:nvPr/>
          </p:nvCxnSpPr>
          <p:spPr>
            <a:xfrm>
              <a:off x="8842614" y="1717548"/>
              <a:ext cx="392877" cy="31216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243 Conector recto"/>
            <p:cNvCxnSpPr>
              <a:endCxn id="36" idx="3"/>
            </p:cNvCxnSpPr>
            <p:nvPr/>
          </p:nvCxnSpPr>
          <p:spPr>
            <a:xfrm flipV="1">
              <a:off x="8842614" y="1098643"/>
              <a:ext cx="7115" cy="612255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0" name="24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8895481"/>
                </p:ext>
              </p:extLst>
            </p:nvPr>
          </p:nvGraphicFramePr>
          <p:xfrm>
            <a:off x="8775071" y="2263463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2" name="Ecuación" r:id="rId32" imgW="164957" imgH="241091" progId="Equation.3">
                    <p:embed/>
                  </p:oleObj>
                </mc:Choice>
                <mc:Fallback>
                  <p:oleObj name="Ecuación" r:id="rId32" imgW="164957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5071" y="2263463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24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5201651"/>
                </p:ext>
              </p:extLst>
            </p:nvPr>
          </p:nvGraphicFramePr>
          <p:xfrm>
            <a:off x="8036581" y="2154006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3" name="Ecuación" r:id="rId33" imgW="164957" imgH="241091" progId="Equation.3">
                    <p:embed/>
                  </p:oleObj>
                </mc:Choice>
                <mc:Fallback>
                  <p:oleObj name="Ecuación" r:id="rId33" imgW="164957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36581" y="2154006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24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281543"/>
                </p:ext>
              </p:extLst>
            </p:nvPr>
          </p:nvGraphicFramePr>
          <p:xfrm>
            <a:off x="8693714" y="1247607"/>
            <a:ext cx="331787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4" name="Ecuación" r:id="rId34" imgW="253890" imgH="241195" progId="Equation.3">
                    <p:embed/>
                  </p:oleObj>
                </mc:Choice>
                <mc:Fallback>
                  <p:oleObj name="Ecuación" r:id="rId34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3714" y="1247607"/>
                          <a:ext cx="331787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87 Conector recto"/>
            <p:cNvCxnSpPr>
              <a:endCxn id="32" idx="2"/>
            </p:cNvCxnSpPr>
            <p:nvPr/>
          </p:nvCxnSpPr>
          <p:spPr>
            <a:xfrm flipH="1">
              <a:off x="8199147" y="2115208"/>
              <a:ext cx="125465" cy="15456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92 Arco"/>
            <p:cNvSpPr/>
            <p:nvPr/>
          </p:nvSpPr>
          <p:spPr>
            <a:xfrm rot="10800000">
              <a:off x="8036581" y="2115208"/>
              <a:ext cx="288031" cy="295395"/>
            </a:xfrm>
            <a:prstGeom prst="arc">
              <a:avLst>
                <a:gd name="adj1" fmla="val 6466455"/>
                <a:gd name="adj2" fmla="val 808496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5" name="93 Arco"/>
            <p:cNvSpPr/>
            <p:nvPr/>
          </p:nvSpPr>
          <p:spPr>
            <a:xfrm>
              <a:off x="8756066" y="2195842"/>
              <a:ext cx="223987" cy="229714"/>
            </a:xfrm>
            <a:prstGeom prst="arc">
              <a:avLst>
                <a:gd name="adj1" fmla="val 10854402"/>
                <a:gd name="adj2" fmla="val 1384049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6" name="94 Arco"/>
            <p:cNvSpPr/>
            <p:nvPr/>
          </p:nvSpPr>
          <p:spPr>
            <a:xfrm>
              <a:off x="8679512" y="1417894"/>
              <a:ext cx="153108" cy="157022"/>
            </a:xfrm>
            <a:prstGeom prst="arc">
              <a:avLst>
                <a:gd name="adj1" fmla="val 4799626"/>
                <a:gd name="adj2" fmla="val 1132359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47" name="3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4407198"/>
                </p:ext>
              </p:extLst>
            </p:nvPr>
          </p:nvGraphicFramePr>
          <p:xfrm>
            <a:off x="8254541" y="1977324"/>
            <a:ext cx="163512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5" name="Ecuación" r:id="rId35" imgW="203040" imgH="241200" progId="Equation.3">
                    <p:embed/>
                  </p:oleObj>
                </mc:Choice>
                <mc:Fallback>
                  <p:oleObj name="Ecuación" r:id="rId35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4541" y="1977324"/>
                          <a:ext cx="163512" cy="198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3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876685"/>
                </p:ext>
              </p:extLst>
            </p:nvPr>
          </p:nvGraphicFramePr>
          <p:xfrm>
            <a:off x="8591091" y="2091624"/>
            <a:ext cx="176212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6" name="Ecuación" r:id="rId37" imgW="215640" imgH="241200" progId="Equation.3">
                    <p:embed/>
                  </p:oleObj>
                </mc:Choice>
                <mc:Fallback>
                  <p:oleObj name="Ecuación" r:id="rId3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1091" y="2091624"/>
                          <a:ext cx="176212" cy="198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99 Arco"/>
            <p:cNvSpPr/>
            <p:nvPr/>
          </p:nvSpPr>
          <p:spPr>
            <a:xfrm rot="10800000">
              <a:off x="8604677" y="2066648"/>
              <a:ext cx="309128" cy="317032"/>
            </a:xfrm>
            <a:prstGeom prst="arc">
              <a:avLst>
                <a:gd name="adj1" fmla="val 4253526"/>
                <a:gd name="adj2" fmla="val 683995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0" name="38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3274552"/>
                </p:ext>
              </p:extLst>
            </p:nvPr>
          </p:nvGraphicFramePr>
          <p:xfrm>
            <a:off x="8629191" y="1858262"/>
            <a:ext cx="176212" cy="19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7" name="Ecuación" r:id="rId39" imgW="215640" imgH="241200" progId="Equation.3">
                    <p:embed/>
                  </p:oleObj>
                </mc:Choice>
                <mc:Fallback>
                  <p:oleObj name="Ecuación" r:id="rId3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9191" y="1858262"/>
                          <a:ext cx="176212" cy="198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102 Arco"/>
            <p:cNvSpPr/>
            <p:nvPr/>
          </p:nvSpPr>
          <p:spPr>
            <a:xfrm rot="10800000">
              <a:off x="8058580" y="2175683"/>
              <a:ext cx="227411" cy="233225"/>
            </a:xfrm>
            <a:prstGeom prst="arc">
              <a:avLst>
                <a:gd name="adj1" fmla="val 6780994"/>
                <a:gd name="adj2" fmla="val 10339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52" name="112 Conector recto de flecha"/>
            <p:cNvCxnSpPr/>
            <p:nvPr/>
          </p:nvCxnSpPr>
          <p:spPr>
            <a:xfrm flipH="1" flipV="1">
              <a:off x="8251536" y="2248104"/>
              <a:ext cx="86224" cy="1248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5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415589"/>
                </p:ext>
              </p:extLst>
            </p:nvPr>
          </p:nvGraphicFramePr>
          <p:xfrm>
            <a:off x="8338678" y="2272599"/>
            <a:ext cx="176213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8" name="Ecuación" r:id="rId41" imgW="215640" imgH="241200" progId="Equation.3">
                    <p:embed/>
                  </p:oleObj>
                </mc:Choice>
                <mc:Fallback>
                  <p:oleObj name="Ecuación" r:id="rId4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8678" y="2272599"/>
                          <a:ext cx="176213" cy="198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4" name="118 Conector recto de flecha"/>
            <p:cNvCxnSpPr/>
            <p:nvPr/>
          </p:nvCxnSpPr>
          <p:spPr>
            <a:xfrm flipH="1" flipV="1">
              <a:off x="8746396" y="1533615"/>
              <a:ext cx="86224" cy="1248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121 Arco"/>
            <p:cNvSpPr/>
            <p:nvPr/>
          </p:nvSpPr>
          <p:spPr>
            <a:xfrm>
              <a:off x="8602214" y="1415793"/>
              <a:ext cx="231200" cy="237110"/>
            </a:xfrm>
            <a:prstGeom prst="arc">
              <a:avLst>
                <a:gd name="adj1" fmla="val 7404478"/>
                <a:gd name="adj2" fmla="val 12595864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56" name="160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2787984"/>
                </p:ext>
              </p:extLst>
            </p:nvPr>
          </p:nvGraphicFramePr>
          <p:xfrm>
            <a:off x="8792703" y="1610612"/>
            <a:ext cx="176213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9" name="Ecuación" r:id="rId43" imgW="215640" imgH="241200" progId="Equation.3">
                    <p:embed/>
                  </p:oleObj>
                </mc:Choice>
                <mc:Fallback>
                  <p:oleObj name="Ecuación" r:id="rId4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2703" y="1610612"/>
                          <a:ext cx="176213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1606 Forma libre"/>
            <p:cNvSpPr/>
            <p:nvPr/>
          </p:nvSpPr>
          <p:spPr>
            <a:xfrm>
              <a:off x="8305216" y="1453449"/>
              <a:ext cx="205582" cy="250825"/>
            </a:xfrm>
            <a:custGeom>
              <a:avLst/>
              <a:gdLst>
                <a:gd name="connsiteX0" fmla="*/ 31750 w 212725"/>
                <a:gd name="connsiteY0" fmla="*/ 0 h 269875"/>
                <a:gd name="connsiteX1" fmla="*/ 0 w 212725"/>
                <a:gd name="connsiteY1" fmla="*/ 203200 h 269875"/>
                <a:gd name="connsiteX2" fmla="*/ 92075 w 212725"/>
                <a:gd name="connsiteY2" fmla="*/ 269875 h 269875"/>
                <a:gd name="connsiteX3" fmla="*/ 120650 w 212725"/>
                <a:gd name="connsiteY3" fmla="*/ 149225 h 269875"/>
                <a:gd name="connsiteX4" fmla="*/ 212725 w 212725"/>
                <a:gd name="connsiteY4" fmla="*/ 92075 h 269875"/>
                <a:gd name="connsiteX5" fmla="*/ 174625 w 212725"/>
                <a:gd name="connsiteY5" fmla="*/ 12700 h 269875"/>
                <a:gd name="connsiteX6" fmla="*/ 31750 w 212725"/>
                <a:gd name="connsiteY6" fmla="*/ 0 h 269875"/>
                <a:gd name="connsiteX0" fmla="*/ 31750 w 212725"/>
                <a:gd name="connsiteY0" fmla="*/ 0 h 269875"/>
                <a:gd name="connsiteX1" fmla="*/ 0 w 212725"/>
                <a:gd name="connsiteY1" fmla="*/ 203200 h 269875"/>
                <a:gd name="connsiteX2" fmla="*/ 92075 w 212725"/>
                <a:gd name="connsiteY2" fmla="*/ 269875 h 269875"/>
                <a:gd name="connsiteX3" fmla="*/ 144463 w 212725"/>
                <a:gd name="connsiteY3" fmla="*/ 196850 h 269875"/>
                <a:gd name="connsiteX4" fmla="*/ 212725 w 212725"/>
                <a:gd name="connsiteY4" fmla="*/ 92075 h 269875"/>
                <a:gd name="connsiteX5" fmla="*/ 174625 w 212725"/>
                <a:gd name="connsiteY5" fmla="*/ 12700 h 269875"/>
                <a:gd name="connsiteX6" fmla="*/ 31750 w 212725"/>
                <a:gd name="connsiteY6" fmla="*/ 0 h 269875"/>
                <a:gd name="connsiteX0" fmla="*/ 31750 w 212725"/>
                <a:gd name="connsiteY0" fmla="*/ 0 h 269875"/>
                <a:gd name="connsiteX1" fmla="*/ 0 w 212725"/>
                <a:gd name="connsiteY1" fmla="*/ 203200 h 269875"/>
                <a:gd name="connsiteX2" fmla="*/ 92075 w 212725"/>
                <a:gd name="connsiteY2" fmla="*/ 269875 h 269875"/>
                <a:gd name="connsiteX3" fmla="*/ 103981 w 212725"/>
                <a:gd name="connsiteY3" fmla="*/ 211931 h 269875"/>
                <a:gd name="connsiteX4" fmla="*/ 144463 w 212725"/>
                <a:gd name="connsiteY4" fmla="*/ 196850 h 269875"/>
                <a:gd name="connsiteX5" fmla="*/ 212725 w 212725"/>
                <a:gd name="connsiteY5" fmla="*/ 92075 h 269875"/>
                <a:gd name="connsiteX6" fmla="*/ 174625 w 212725"/>
                <a:gd name="connsiteY6" fmla="*/ 12700 h 269875"/>
                <a:gd name="connsiteX7" fmla="*/ 31750 w 212725"/>
                <a:gd name="connsiteY7" fmla="*/ 0 h 269875"/>
                <a:gd name="connsiteX0" fmla="*/ 31750 w 212725"/>
                <a:gd name="connsiteY0" fmla="*/ 0 h 269875"/>
                <a:gd name="connsiteX1" fmla="*/ 0 w 212725"/>
                <a:gd name="connsiteY1" fmla="*/ 203200 h 269875"/>
                <a:gd name="connsiteX2" fmla="*/ 92075 w 212725"/>
                <a:gd name="connsiteY2" fmla="*/ 269875 h 269875"/>
                <a:gd name="connsiteX3" fmla="*/ 103981 w 212725"/>
                <a:gd name="connsiteY3" fmla="*/ 211931 h 269875"/>
                <a:gd name="connsiteX4" fmla="*/ 144463 w 212725"/>
                <a:gd name="connsiteY4" fmla="*/ 196850 h 269875"/>
                <a:gd name="connsiteX5" fmla="*/ 161131 w 212725"/>
                <a:gd name="connsiteY5" fmla="*/ 123825 h 269875"/>
                <a:gd name="connsiteX6" fmla="*/ 212725 w 212725"/>
                <a:gd name="connsiteY6" fmla="*/ 92075 h 269875"/>
                <a:gd name="connsiteX7" fmla="*/ 174625 w 212725"/>
                <a:gd name="connsiteY7" fmla="*/ 12700 h 269875"/>
                <a:gd name="connsiteX8" fmla="*/ 31750 w 212725"/>
                <a:gd name="connsiteY8" fmla="*/ 0 h 269875"/>
                <a:gd name="connsiteX0" fmla="*/ 31750 w 205582"/>
                <a:gd name="connsiteY0" fmla="*/ 0 h 269875"/>
                <a:gd name="connsiteX1" fmla="*/ 0 w 205582"/>
                <a:gd name="connsiteY1" fmla="*/ 203200 h 269875"/>
                <a:gd name="connsiteX2" fmla="*/ 92075 w 205582"/>
                <a:gd name="connsiteY2" fmla="*/ 269875 h 269875"/>
                <a:gd name="connsiteX3" fmla="*/ 103981 w 205582"/>
                <a:gd name="connsiteY3" fmla="*/ 211931 h 269875"/>
                <a:gd name="connsiteX4" fmla="*/ 144463 w 205582"/>
                <a:gd name="connsiteY4" fmla="*/ 196850 h 269875"/>
                <a:gd name="connsiteX5" fmla="*/ 161131 w 205582"/>
                <a:gd name="connsiteY5" fmla="*/ 123825 h 269875"/>
                <a:gd name="connsiteX6" fmla="*/ 205582 w 205582"/>
                <a:gd name="connsiteY6" fmla="*/ 70643 h 269875"/>
                <a:gd name="connsiteX7" fmla="*/ 174625 w 205582"/>
                <a:gd name="connsiteY7" fmla="*/ 12700 h 269875"/>
                <a:gd name="connsiteX8" fmla="*/ 31750 w 205582"/>
                <a:gd name="connsiteY8" fmla="*/ 0 h 269875"/>
                <a:gd name="connsiteX0" fmla="*/ 31750 w 205582"/>
                <a:gd name="connsiteY0" fmla="*/ 0 h 250825"/>
                <a:gd name="connsiteX1" fmla="*/ 0 w 205582"/>
                <a:gd name="connsiteY1" fmla="*/ 203200 h 250825"/>
                <a:gd name="connsiteX2" fmla="*/ 65882 w 205582"/>
                <a:gd name="connsiteY2" fmla="*/ 250825 h 250825"/>
                <a:gd name="connsiteX3" fmla="*/ 103981 w 205582"/>
                <a:gd name="connsiteY3" fmla="*/ 211931 h 250825"/>
                <a:gd name="connsiteX4" fmla="*/ 144463 w 205582"/>
                <a:gd name="connsiteY4" fmla="*/ 196850 h 250825"/>
                <a:gd name="connsiteX5" fmla="*/ 161131 w 205582"/>
                <a:gd name="connsiteY5" fmla="*/ 123825 h 250825"/>
                <a:gd name="connsiteX6" fmla="*/ 205582 w 205582"/>
                <a:gd name="connsiteY6" fmla="*/ 70643 h 250825"/>
                <a:gd name="connsiteX7" fmla="*/ 174625 w 205582"/>
                <a:gd name="connsiteY7" fmla="*/ 12700 h 250825"/>
                <a:gd name="connsiteX8" fmla="*/ 31750 w 205582"/>
                <a:gd name="connsiteY8" fmla="*/ 0 h 250825"/>
                <a:gd name="connsiteX0" fmla="*/ 31750 w 205582"/>
                <a:gd name="connsiteY0" fmla="*/ 0 h 250825"/>
                <a:gd name="connsiteX1" fmla="*/ 0 w 205582"/>
                <a:gd name="connsiteY1" fmla="*/ 203200 h 250825"/>
                <a:gd name="connsiteX2" fmla="*/ 65882 w 205582"/>
                <a:gd name="connsiteY2" fmla="*/ 250825 h 250825"/>
                <a:gd name="connsiteX3" fmla="*/ 87312 w 205582"/>
                <a:gd name="connsiteY3" fmla="*/ 204787 h 250825"/>
                <a:gd name="connsiteX4" fmla="*/ 144463 w 205582"/>
                <a:gd name="connsiteY4" fmla="*/ 196850 h 250825"/>
                <a:gd name="connsiteX5" fmla="*/ 161131 w 205582"/>
                <a:gd name="connsiteY5" fmla="*/ 123825 h 250825"/>
                <a:gd name="connsiteX6" fmla="*/ 205582 w 205582"/>
                <a:gd name="connsiteY6" fmla="*/ 70643 h 250825"/>
                <a:gd name="connsiteX7" fmla="*/ 174625 w 205582"/>
                <a:gd name="connsiteY7" fmla="*/ 12700 h 250825"/>
                <a:gd name="connsiteX8" fmla="*/ 31750 w 205582"/>
                <a:gd name="connsiteY8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582" h="250825">
                  <a:moveTo>
                    <a:pt x="31750" y="0"/>
                  </a:moveTo>
                  <a:lnTo>
                    <a:pt x="0" y="203200"/>
                  </a:lnTo>
                  <a:lnTo>
                    <a:pt x="65882" y="250825"/>
                  </a:lnTo>
                  <a:cubicBezTo>
                    <a:pt x="73820" y="238654"/>
                    <a:pt x="79374" y="216958"/>
                    <a:pt x="87312" y="204787"/>
                  </a:cubicBezTo>
                  <a:lnTo>
                    <a:pt x="144463" y="196850"/>
                  </a:lnTo>
                  <a:cubicBezTo>
                    <a:pt x="157163" y="176477"/>
                    <a:pt x="148431" y="144198"/>
                    <a:pt x="161131" y="123825"/>
                  </a:cubicBezTo>
                  <a:lnTo>
                    <a:pt x="205582" y="70643"/>
                  </a:lnTo>
                  <a:lnTo>
                    <a:pt x="174625" y="1270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1607 Forma libre"/>
            <p:cNvSpPr/>
            <p:nvPr/>
          </p:nvSpPr>
          <p:spPr>
            <a:xfrm>
              <a:off x="8279815" y="1285129"/>
              <a:ext cx="223837" cy="181020"/>
            </a:xfrm>
            <a:custGeom>
              <a:avLst/>
              <a:gdLst>
                <a:gd name="connsiteX0" fmla="*/ 57150 w 228600"/>
                <a:gd name="connsiteY0" fmla="*/ 200025 h 209550"/>
                <a:gd name="connsiteX1" fmla="*/ 206375 w 228600"/>
                <a:gd name="connsiteY1" fmla="*/ 209550 h 209550"/>
                <a:gd name="connsiteX2" fmla="*/ 228600 w 228600"/>
                <a:gd name="connsiteY2" fmla="*/ 104775 h 209550"/>
                <a:gd name="connsiteX3" fmla="*/ 136525 w 228600"/>
                <a:gd name="connsiteY3" fmla="*/ 82550 h 209550"/>
                <a:gd name="connsiteX4" fmla="*/ 60325 w 228600"/>
                <a:gd name="connsiteY4" fmla="*/ 0 h 209550"/>
                <a:gd name="connsiteX5" fmla="*/ 0 w 228600"/>
                <a:gd name="connsiteY5" fmla="*/ 117475 h 209550"/>
                <a:gd name="connsiteX6" fmla="*/ 57150 w 228600"/>
                <a:gd name="connsiteY6" fmla="*/ 200025 h 209550"/>
                <a:gd name="connsiteX0" fmla="*/ 57150 w 228600"/>
                <a:gd name="connsiteY0" fmla="*/ 200025 h 209550"/>
                <a:gd name="connsiteX1" fmla="*/ 206375 w 228600"/>
                <a:gd name="connsiteY1" fmla="*/ 209550 h 209550"/>
                <a:gd name="connsiteX2" fmla="*/ 228600 w 228600"/>
                <a:gd name="connsiteY2" fmla="*/ 104775 h 209550"/>
                <a:gd name="connsiteX3" fmla="*/ 153194 w 228600"/>
                <a:gd name="connsiteY3" fmla="*/ 30163 h 209550"/>
                <a:gd name="connsiteX4" fmla="*/ 60325 w 228600"/>
                <a:gd name="connsiteY4" fmla="*/ 0 h 209550"/>
                <a:gd name="connsiteX5" fmla="*/ 0 w 228600"/>
                <a:gd name="connsiteY5" fmla="*/ 117475 h 209550"/>
                <a:gd name="connsiteX6" fmla="*/ 57150 w 228600"/>
                <a:gd name="connsiteY6" fmla="*/ 200025 h 209550"/>
                <a:gd name="connsiteX0" fmla="*/ 57150 w 228600"/>
                <a:gd name="connsiteY0" fmla="*/ 200025 h 209550"/>
                <a:gd name="connsiteX1" fmla="*/ 206375 w 228600"/>
                <a:gd name="connsiteY1" fmla="*/ 209550 h 209550"/>
                <a:gd name="connsiteX2" fmla="*/ 228600 w 228600"/>
                <a:gd name="connsiteY2" fmla="*/ 104775 h 209550"/>
                <a:gd name="connsiteX3" fmla="*/ 169863 w 228600"/>
                <a:gd name="connsiteY3" fmla="*/ 87313 h 209550"/>
                <a:gd name="connsiteX4" fmla="*/ 153194 w 228600"/>
                <a:gd name="connsiteY4" fmla="*/ 30163 h 209550"/>
                <a:gd name="connsiteX5" fmla="*/ 60325 w 228600"/>
                <a:gd name="connsiteY5" fmla="*/ 0 h 209550"/>
                <a:gd name="connsiteX6" fmla="*/ 0 w 228600"/>
                <a:gd name="connsiteY6" fmla="*/ 117475 h 209550"/>
                <a:gd name="connsiteX7" fmla="*/ 57150 w 228600"/>
                <a:gd name="connsiteY7" fmla="*/ 200025 h 209550"/>
                <a:gd name="connsiteX0" fmla="*/ 57150 w 228600"/>
                <a:gd name="connsiteY0" fmla="*/ 200025 h 209550"/>
                <a:gd name="connsiteX1" fmla="*/ 206375 w 228600"/>
                <a:gd name="connsiteY1" fmla="*/ 209550 h 209550"/>
                <a:gd name="connsiteX2" fmla="*/ 228600 w 228600"/>
                <a:gd name="connsiteY2" fmla="*/ 104775 h 209550"/>
                <a:gd name="connsiteX3" fmla="*/ 169863 w 228600"/>
                <a:gd name="connsiteY3" fmla="*/ 87313 h 209550"/>
                <a:gd name="connsiteX4" fmla="*/ 153194 w 228600"/>
                <a:gd name="connsiteY4" fmla="*/ 30163 h 209550"/>
                <a:gd name="connsiteX5" fmla="*/ 96044 w 228600"/>
                <a:gd name="connsiteY5" fmla="*/ 34925 h 209550"/>
                <a:gd name="connsiteX6" fmla="*/ 60325 w 228600"/>
                <a:gd name="connsiteY6" fmla="*/ 0 h 209550"/>
                <a:gd name="connsiteX7" fmla="*/ 0 w 228600"/>
                <a:gd name="connsiteY7" fmla="*/ 117475 h 209550"/>
                <a:gd name="connsiteX8" fmla="*/ 57150 w 228600"/>
                <a:gd name="connsiteY8" fmla="*/ 200025 h 209550"/>
                <a:gd name="connsiteX0" fmla="*/ 57150 w 228600"/>
                <a:gd name="connsiteY0" fmla="*/ 171495 h 181020"/>
                <a:gd name="connsiteX1" fmla="*/ 206375 w 228600"/>
                <a:gd name="connsiteY1" fmla="*/ 181020 h 181020"/>
                <a:gd name="connsiteX2" fmla="*/ 228600 w 228600"/>
                <a:gd name="connsiteY2" fmla="*/ 76245 h 181020"/>
                <a:gd name="connsiteX3" fmla="*/ 169863 w 228600"/>
                <a:gd name="connsiteY3" fmla="*/ 58783 h 181020"/>
                <a:gd name="connsiteX4" fmla="*/ 153194 w 228600"/>
                <a:gd name="connsiteY4" fmla="*/ 1633 h 181020"/>
                <a:gd name="connsiteX5" fmla="*/ 96044 w 228600"/>
                <a:gd name="connsiteY5" fmla="*/ 6395 h 181020"/>
                <a:gd name="connsiteX6" fmla="*/ 36512 w 228600"/>
                <a:gd name="connsiteY6" fmla="*/ 2427 h 181020"/>
                <a:gd name="connsiteX7" fmla="*/ 0 w 228600"/>
                <a:gd name="connsiteY7" fmla="*/ 88945 h 181020"/>
                <a:gd name="connsiteX8" fmla="*/ 57150 w 228600"/>
                <a:gd name="connsiteY8" fmla="*/ 171495 h 181020"/>
                <a:gd name="connsiteX0" fmla="*/ 57150 w 223837"/>
                <a:gd name="connsiteY0" fmla="*/ 171495 h 181020"/>
                <a:gd name="connsiteX1" fmla="*/ 206375 w 223837"/>
                <a:gd name="connsiteY1" fmla="*/ 181020 h 181020"/>
                <a:gd name="connsiteX2" fmla="*/ 223837 w 223837"/>
                <a:gd name="connsiteY2" fmla="*/ 102439 h 181020"/>
                <a:gd name="connsiteX3" fmla="*/ 169863 w 223837"/>
                <a:gd name="connsiteY3" fmla="*/ 58783 h 181020"/>
                <a:gd name="connsiteX4" fmla="*/ 153194 w 223837"/>
                <a:gd name="connsiteY4" fmla="*/ 1633 h 181020"/>
                <a:gd name="connsiteX5" fmla="*/ 96044 w 223837"/>
                <a:gd name="connsiteY5" fmla="*/ 6395 h 181020"/>
                <a:gd name="connsiteX6" fmla="*/ 36512 w 223837"/>
                <a:gd name="connsiteY6" fmla="*/ 2427 h 181020"/>
                <a:gd name="connsiteX7" fmla="*/ 0 w 223837"/>
                <a:gd name="connsiteY7" fmla="*/ 88945 h 181020"/>
                <a:gd name="connsiteX8" fmla="*/ 57150 w 223837"/>
                <a:gd name="connsiteY8" fmla="*/ 171495 h 18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837" h="181020">
                  <a:moveTo>
                    <a:pt x="57150" y="171495"/>
                  </a:moveTo>
                  <a:lnTo>
                    <a:pt x="206375" y="181020"/>
                  </a:lnTo>
                  <a:lnTo>
                    <a:pt x="223837" y="102439"/>
                  </a:lnTo>
                  <a:cubicBezTo>
                    <a:pt x="213783" y="91062"/>
                    <a:pt x="179917" y="70160"/>
                    <a:pt x="169863" y="58783"/>
                  </a:cubicBezTo>
                  <a:lnTo>
                    <a:pt x="153194" y="1633"/>
                  </a:lnTo>
                  <a:cubicBezTo>
                    <a:pt x="136525" y="-5511"/>
                    <a:pt x="112713" y="13539"/>
                    <a:pt x="96044" y="6395"/>
                  </a:cubicBezTo>
                  <a:lnTo>
                    <a:pt x="36512" y="2427"/>
                  </a:lnTo>
                  <a:lnTo>
                    <a:pt x="0" y="88945"/>
                  </a:lnTo>
                  <a:lnTo>
                    <a:pt x="57150" y="17149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1608 Forma libre"/>
            <p:cNvSpPr/>
            <p:nvPr/>
          </p:nvSpPr>
          <p:spPr>
            <a:xfrm>
              <a:off x="8194091" y="1367724"/>
              <a:ext cx="142875" cy="288925"/>
            </a:xfrm>
            <a:custGeom>
              <a:avLst/>
              <a:gdLst>
                <a:gd name="connsiteX0" fmla="*/ 139700 w 139700"/>
                <a:gd name="connsiteY0" fmla="*/ 85725 h 288925"/>
                <a:gd name="connsiteX1" fmla="*/ 82550 w 139700"/>
                <a:gd name="connsiteY1" fmla="*/ 0 h 288925"/>
                <a:gd name="connsiteX2" fmla="*/ 0 w 139700"/>
                <a:gd name="connsiteY2" fmla="*/ 127000 h 288925"/>
                <a:gd name="connsiteX3" fmla="*/ 63500 w 139700"/>
                <a:gd name="connsiteY3" fmla="*/ 161925 h 288925"/>
                <a:gd name="connsiteX4" fmla="*/ 25400 w 139700"/>
                <a:gd name="connsiteY4" fmla="*/ 263525 h 288925"/>
                <a:gd name="connsiteX5" fmla="*/ 104775 w 139700"/>
                <a:gd name="connsiteY5" fmla="*/ 288925 h 288925"/>
                <a:gd name="connsiteX6" fmla="*/ 139700 w 139700"/>
                <a:gd name="connsiteY6" fmla="*/ 85725 h 288925"/>
                <a:gd name="connsiteX0" fmla="*/ 154782 w 154782"/>
                <a:gd name="connsiteY0" fmla="*/ 85725 h 288925"/>
                <a:gd name="connsiteX1" fmla="*/ 97632 w 154782"/>
                <a:gd name="connsiteY1" fmla="*/ 0 h 288925"/>
                <a:gd name="connsiteX2" fmla="*/ 15082 w 154782"/>
                <a:gd name="connsiteY2" fmla="*/ 127000 h 288925"/>
                <a:gd name="connsiteX3" fmla="*/ 0 w 154782"/>
                <a:gd name="connsiteY3" fmla="*/ 192881 h 288925"/>
                <a:gd name="connsiteX4" fmla="*/ 40482 w 154782"/>
                <a:gd name="connsiteY4" fmla="*/ 263525 h 288925"/>
                <a:gd name="connsiteX5" fmla="*/ 119857 w 154782"/>
                <a:gd name="connsiteY5" fmla="*/ 288925 h 288925"/>
                <a:gd name="connsiteX6" fmla="*/ 154782 w 154782"/>
                <a:gd name="connsiteY6" fmla="*/ 85725 h 288925"/>
                <a:gd name="connsiteX0" fmla="*/ 154782 w 154782"/>
                <a:gd name="connsiteY0" fmla="*/ 85725 h 288925"/>
                <a:gd name="connsiteX1" fmla="*/ 97632 w 154782"/>
                <a:gd name="connsiteY1" fmla="*/ 0 h 288925"/>
                <a:gd name="connsiteX2" fmla="*/ 15082 w 154782"/>
                <a:gd name="connsiteY2" fmla="*/ 127000 h 288925"/>
                <a:gd name="connsiteX3" fmla="*/ 0 w 154782"/>
                <a:gd name="connsiteY3" fmla="*/ 192881 h 288925"/>
                <a:gd name="connsiteX4" fmla="*/ 54769 w 154782"/>
                <a:gd name="connsiteY4" fmla="*/ 277812 h 288925"/>
                <a:gd name="connsiteX5" fmla="*/ 119857 w 154782"/>
                <a:gd name="connsiteY5" fmla="*/ 288925 h 288925"/>
                <a:gd name="connsiteX6" fmla="*/ 154782 w 154782"/>
                <a:gd name="connsiteY6" fmla="*/ 85725 h 288925"/>
                <a:gd name="connsiteX0" fmla="*/ 154782 w 154782"/>
                <a:gd name="connsiteY0" fmla="*/ 85725 h 288925"/>
                <a:gd name="connsiteX1" fmla="*/ 97632 w 154782"/>
                <a:gd name="connsiteY1" fmla="*/ 0 h 288925"/>
                <a:gd name="connsiteX2" fmla="*/ 36513 w 154782"/>
                <a:gd name="connsiteY2" fmla="*/ 88900 h 288925"/>
                <a:gd name="connsiteX3" fmla="*/ 0 w 154782"/>
                <a:gd name="connsiteY3" fmla="*/ 192881 h 288925"/>
                <a:gd name="connsiteX4" fmla="*/ 54769 w 154782"/>
                <a:gd name="connsiteY4" fmla="*/ 277812 h 288925"/>
                <a:gd name="connsiteX5" fmla="*/ 119857 w 154782"/>
                <a:gd name="connsiteY5" fmla="*/ 288925 h 288925"/>
                <a:gd name="connsiteX6" fmla="*/ 154782 w 154782"/>
                <a:gd name="connsiteY6" fmla="*/ 85725 h 288925"/>
                <a:gd name="connsiteX0" fmla="*/ 154782 w 154782"/>
                <a:gd name="connsiteY0" fmla="*/ 85725 h 288925"/>
                <a:gd name="connsiteX1" fmla="*/ 97632 w 154782"/>
                <a:gd name="connsiteY1" fmla="*/ 0 h 288925"/>
                <a:gd name="connsiteX2" fmla="*/ 36513 w 154782"/>
                <a:gd name="connsiteY2" fmla="*/ 88900 h 288925"/>
                <a:gd name="connsiteX3" fmla="*/ 46038 w 154782"/>
                <a:gd name="connsiteY3" fmla="*/ 154781 h 288925"/>
                <a:gd name="connsiteX4" fmla="*/ 0 w 154782"/>
                <a:gd name="connsiteY4" fmla="*/ 192881 h 288925"/>
                <a:gd name="connsiteX5" fmla="*/ 54769 w 154782"/>
                <a:gd name="connsiteY5" fmla="*/ 277812 h 288925"/>
                <a:gd name="connsiteX6" fmla="*/ 119857 w 154782"/>
                <a:gd name="connsiteY6" fmla="*/ 288925 h 288925"/>
                <a:gd name="connsiteX7" fmla="*/ 154782 w 154782"/>
                <a:gd name="connsiteY7" fmla="*/ 85725 h 288925"/>
                <a:gd name="connsiteX0" fmla="*/ 154782 w 154782"/>
                <a:gd name="connsiteY0" fmla="*/ 85725 h 288925"/>
                <a:gd name="connsiteX1" fmla="*/ 97632 w 154782"/>
                <a:gd name="connsiteY1" fmla="*/ 0 h 288925"/>
                <a:gd name="connsiteX2" fmla="*/ 36513 w 154782"/>
                <a:gd name="connsiteY2" fmla="*/ 88900 h 288925"/>
                <a:gd name="connsiteX3" fmla="*/ 46038 w 154782"/>
                <a:gd name="connsiteY3" fmla="*/ 154781 h 288925"/>
                <a:gd name="connsiteX4" fmla="*/ 0 w 154782"/>
                <a:gd name="connsiteY4" fmla="*/ 192881 h 288925"/>
                <a:gd name="connsiteX5" fmla="*/ 43657 w 154782"/>
                <a:gd name="connsiteY5" fmla="*/ 221456 h 288925"/>
                <a:gd name="connsiteX6" fmla="*/ 54769 w 154782"/>
                <a:gd name="connsiteY6" fmla="*/ 277812 h 288925"/>
                <a:gd name="connsiteX7" fmla="*/ 119857 w 154782"/>
                <a:gd name="connsiteY7" fmla="*/ 288925 h 288925"/>
                <a:gd name="connsiteX8" fmla="*/ 154782 w 154782"/>
                <a:gd name="connsiteY8" fmla="*/ 85725 h 288925"/>
                <a:gd name="connsiteX0" fmla="*/ 147638 w 147638"/>
                <a:gd name="connsiteY0" fmla="*/ 85725 h 288925"/>
                <a:gd name="connsiteX1" fmla="*/ 90488 w 147638"/>
                <a:gd name="connsiteY1" fmla="*/ 0 h 288925"/>
                <a:gd name="connsiteX2" fmla="*/ 29369 w 147638"/>
                <a:gd name="connsiteY2" fmla="*/ 88900 h 288925"/>
                <a:gd name="connsiteX3" fmla="*/ 38894 w 147638"/>
                <a:gd name="connsiteY3" fmla="*/ 154781 h 288925"/>
                <a:gd name="connsiteX4" fmla="*/ 0 w 147638"/>
                <a:gd name="connsiteY4" fmla="*/ 178593 h 288925"/>
                <a:gd name="connsiteX5" fmla="*/ 36513 w 147638"/>
                <a:gd name="connsiteY5" fmla="*/ 221456 h 288925"/>
                <a:gd name="connsiteX6" fmla="*/ 47625 w 147638"/>
                <a:gd name="connsiteY6" fmla="*/ 277812 h 288925"/>
                <a:gd name="connsiteX7" fmla="*/ 112713 w 147638"/>
                <a:gd name="connsiteY7" fmla="*/ 288925 h 288925"/>
                <a:gd name="connsiteX8" fmla="*/ 147638 w 147638"/>
                <a:gd name="connsiteY8" fmla="*/ 85725 h 288925"/>
                <a:gd name="connsiteX0" fmla="*/ 147638 w 147638"/>
                <a:gd name="connsiteY0" fmla="*/ 85725 h 288925"/>
                <a:gd name="connsiteX1" fmla="*/ 90488 w 147638"/>
                <a:gd name="connsiteY1" fmla="*/ 0 h 288925"/>
                <a:gd name="connsiteX2" fmla="*/ 29369 w 147638"/>
                <a:gd name="connsiteY2" fmla="*/ 88900 h 288925"/>
                <a:gd name="connsiteX3" fmla="*/ 41275 w 147638"/>
                <a:gd name="connsiteY3" fmla="*/ 138112 h 288925"/>
                <a:gd name="connsiteX4" fmla="*/ 0 w 147638"/>
                <a:gd name="connsiteY4" fmla="*/ 178593 h 288925"/>
                <a:gd name="connsiteX5" fmla="*/ 36513 w 147638"/>
                <a:gd name="connsiteY5" fmla="*/ 221456 h 288925"/>
                <a:gd name="connsiteX6" fmla="*/ 47625 w 147638"/>
                <a:gd name="connsiteY6" fmla="*/ 277812 h 288925"/>
                <a:gd name="connsiteX7" fmla="*/ 112713 w 147638"/>
                <a:gd name="connsiteY7" fmla="*/ 288925 h 288925"/>
                <a:gd name="connsiteX8" fmla="*/ 147638 w 147638"/>
                <a:gd name="connsiteY8" fmla="*/ 85725 h 288925"/>
                <a:gd name="connsiteX0" fmla="*/ 147638 w 147638"/>
                <a:gd name="connsiteY0" fmla="*/ 85725 h 288925"/>
                <a:gd name="connsiteX1" fmla="*/ 90488 w 147638"/>
                <a:gd name="connsiteY1" fmla="*/ 0 h 288925"/>
                <a:gd name="connsiteX2" fmla="*/ 31750 w 147638"/>
                <a:gd name="connsiteY2" fmla="*/ 50800 h 288925"/>
                <a:gd name="connsiteX3" fmla="*/ 41275 w 147638"/>
                <a:gd name="connsiteY3" fmla="*/ 138112 h 288925"/>
                <a:gd name="connsiteX4" fmla="*/ 0 w 147638"/>
                <a:gd name="connsiteY4" fmla="*/ 178593 h 288925"/>
                <a:gd name="connsiteX5" fmla="*/ 36513 w 147638"/>
                <a:gd name="connsiteY5" fmla="*/ 221456 h 288925"/>
                <a:gd name="connsiteX6" fmla="*/ 47625 w 147638"/>
                <a:gd name="connsiteY6" fmla="*/ 277812 h 288925"/>
                <a:gd name="connsiteX7" fmla="*/ 112713 w 147638"/>
                <a:gd name="connsiteY7" fmla="*/ 288925 h 288925"/>
                <a:gd name="connsiteX8" fmla="*/ 147638 w 147638"/>
                <a:gd name="connsiteY8" fmla="*/ 85725 h 288925"/>
                <a:gd name="connsiteX0" fmla="*/ 147638 w 147638"/>
                <a:gd name="connsiteY0" fmla="*/ 85725 h 288925"/>
                <a:gd name="connsiteX1" fmla="*/ 90488 w 147638"/>
                <a:gd name="connsiteY1" fmla="*/ 0 h 288925"/>
                <a:gd name="connsiteX2" fmla="*/ 31750 w 147638"/>
                <a:gd name="connsiteY2" fmla="*/ 50800 h 288925"/>
                <a:gd name="connsiteX3" fmla="*/ 41275 w 147638"/>
                <a:gd name="connsiteY3" fmla="*/ 114300 h 288925"/>
                <a:gd name="connsiteX4" fmla="*/ 0 w 147638"/>
                <a:gd name="connsiteY4" fmla="*/ 178593 h 288925"/>
                <a:gd name="connsiteX5" fmla="*/ 36513 w 147638"/>
                <a:gd name="connsiteY5" fmla="*/ 221456 h 288925"/>
                <a:gd name="connsiteX6" fmla="*/ 47625 w 147638"/>
                <a:gd name="connsiteY6" fmla="*/ 277812 h 288925"/>
                <a:gd name="connsiteX7" fmla="*/ 112713 w 147638"/>
                <a:gd name="connsiteY7" fmla="*/ 288925 h 288925"/>
                <a:gd name="connsiteX8" fmla="*/ 147638 w 147638"/>
                <a:gd name="connsiteY8" fmla="*/ 85725 h 288925"/>
                <a:gd name="connsiteX0" fmla="*/ 142875 w 142875"/>
                <a:gd name="connsiteY0" fmla="*/ 85725 h 288925"/>
                <a:gd name="connsiteX1" fmla="*/ 85725 w 142875"/>
                <a:gd name="connsiteY1" fmla="*/ 0 h 288925"/>
                <a:gd name="connsiteX2" fmla="*/ 26987 w 142875"/>
                <a:gd name="connsiteY2" fmla="*/ 50800 h 288925"/>
                <a:gd name="connsiteX3" fmla="*/ 36512 w 142875"/>
                <a:gd name="connsiteY3" fmla="*/ 114300 h 288925"/>
                <a:gd name="connsiteX4" fmla="*/ 0 w 142875"/>
                <a:gd name="connsiteY4" fmla="*/ 152399 h 288925"/>
                <a:gd name="connsiteX5" fmla="*/ 31750 w 142875"/>
                <a:gd name="connsiteY5" fmla="*/ 221456 h 288925"/>
                <a:gd name="connsiteX6" fmla="*/ 42862 w 142875"/>
                <a:gd name="connsiteY6" fmla="*/ 277812 h 288925"/>
                <a:gd name="connsiteX7" fmla="*/ 107950 w 142875"/>
                <a:gd name="connsiteY7" fmla="*/ 288925 h 288925"/>
                <a:gd name="connsiteX8" fmla="*/ 142875 w 142875"/>
                <a:gd name="connsiteY8" fmla="*/ 85725 h 288925"/>
                <a:gd name="connsiteX0" fmla="*/ 142875 w 142875"/>
                <a:gd name="connsiteY0" fmla="*/ 85725 h 288925"/>
                <a:gd name="connsiteX1" fmla="*/ 85725 w 142875"/>
                <a:gd name="connsiteY1" fmla="*/ 0 h 288925"/>
                <a:gd name="connsiteX2" fmla="*/ 26987 w 142875"/>
                <a:gd name="connsiteY2" fmla="*/ 50800 h 288925"/>
                <a:gd name="connsiteX3" fmla="*/ 36512 w 142875"/>
                <a:gd name="connsiteY3" fmla="*/ 114300 h 288925"/>
                <a:gd name="connsiteX4" fmla="*/ 0 w 142875"/>
                <a:gd name="connsiteY4" fmla="*/ 152399 h 288925"/>
                <a:gd name="connsiteX5" fmla="*/ 53181 w 142875"/>
                <a:gd name="connsiteY5" fmla="*/ 209550 h 288925"/>
                <a:gd name="connsiteX6" fmla="*/ 42862 w 142875"/>
                <a:gd name="connsiteY6" fmla="*/ 277812 h 288925"/>
                <a:gd name="connsiteX7" fmla="*/ 107950 w 142875"/>
                <a:gd name="connsiteY7" fmla="*/ 288925 h 288925"/>
                <a:gd name="connsiteX8" fmla="*/ 142875 w 142875"/>
                <a:gd name="connsiteY8" fmla="*/ 85725 h 28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288925">
                  <a:moveTo>
                    <a:pt x="142875" y="85725"/>
                  </a:moveTo>
                  <a:lnTo>
                    <a:pt x="85725" y="0"/>
                  </a:lnTo>
                  <a:lnTo>
                    <a:pt x="26987" y="50800"/>
                  </a:lnTo>
                  <a:cubicBezTo>
                    <a:pt x="19050" y="71173"/>
                    <a:pt x="44449" y="93927"/>
                    <a:pt x="36512" y="114300"/>
                  </a:cubicBezTo>
                  <a:lnTo>
                    <a:pt x="0" y="152399"/>
                  </a:lnTo>
                  <a:cubicBezTo>
                    <a:pt x="8202" y="164305"/>
                    <a:pt x="44979" y="197644"/>
                    <a:pt x="53181" y="209550"/>
                  </a:cubicBezTo>
                  <a:lnTo>
                    <a:pt x="42862" y="277812"/>
                  </a:lnTo>
                  <a:lnTo>
                    <a:pt x="107950" y="288925"/>
                  </a:lnTo>
                  <a:lnTo>
                    <a:pt x="142875" y="85725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graphicFrame>
          <p:nvGraphicFramePr>
            <p:cNvPr id="60" name="244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756325"/>
                </p:ext>
              </p:extLst>
            </p:nvPr>
          </p:nvGraphicFramePr>
          <p:xfrm>
            <a:off x="8066443" y="1126154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0" name="Ecuación" r:id="rId45" imgW="139700" imgH="228600" progId="Equation.3">
                    <p:embed/>
                  </p:oleObj>
                </mc:Choice>
                <mc:Fallback>
                  <p:oleObj name="Ecuación" r:id="rId45" imgW="139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6443" y="1126154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81 Conector recto"/>
            <p:cNvCxnSpPr>
              <a:stCxn id="32" idx="3"/>
              <a:endCxn id="50" idx="1"/>
            </p:cNvCxnSpPr>
            <p:nvPr/>
          </p:nvCxnSpPr>
          <p:spPr>
            <a:xfrm flipH="1" flipV="1">
              <a:off x="8619680" y="1957492"/>
              <a:ext cx="222934" cy="35367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240 Conector recto"/>
            <p:cNvCxnSpPr>
              <a:endCxn id="35" idx="3"/>
            </p:cNvCxnSpPr>
            <p:nvPr/>
          </p:nvCxnSpPr>
          <p:spPr>
            <a:xfrm flipV="1">
              <a:off x="8409197" y="1062924"/>
              <a:ext cx="21432" cy="647575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232 Conector recto"/>
            <p:cNvCxnSpPr>
              <a:stCxn id="33" idx="2"/>
            </p:cNvCxnSpPr>
            <p:nvPr/>
          </p:nvCxnSpPr>
          <p:spPr>
            <a:xfrm flipV="1">
              <a:off x="7951997" y="1703451"/>
              <a:ext cx="457200" cy="238154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135 Conector recto"/>
            <p:cNvCxnSpPr/>
            <p:nvPr/>
          </p:nvCxnSpPr>
          <p:spPr>
            <a:xfrm flipH="1">
              <a:off x="8634439" y="1512186"/>
              <a:ext cx="111959" cy="16912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5" name="161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9309950"/>
                </p:ext>
              </p:extLst>
            </p:nvPr>
          </p:nvGraphicFramePr>
          <p:xfrm>
            <a:off x="8472028" y="1516949"/>
            <a:ext cx="176213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1" name="Ecuación" r:id="rId47" imgW="215640" imgH="241200" progId="Equation.3">
                    <p:embed/>
                  </p:oleObj>
                </mc:Choice>
                <mc:Fallback>
                  <p:oleObj name="Ecuación" r:id="rId4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2028" y="1516949"/>
                          <a:ext cx="176213" cy="200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161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961283"/>
                </p:ext>
              </p:extLst>
            </p:nvPr>
          </p:nvGraphicFramePr>
          <p:xfrm>
            <a:off x="7138528" y="1759837"/>
            <a:ext cx="252413" cy="331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2" name="Ecuación" r:id="rId49" imgW="190440" imgH="253800" progId="Equation.3">
                    <p:embed/>
                  </p:oleObj>
                </mc:Choice>
                <mc:Fallback>
                  <p:oleObj name="Ecuación" r:id="rId49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8528" y="1759837"/>
                          <a:ext cx="252413" cy="331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" name="Group 66"/>
          <p:cNvGrpSpPr/>
          <p:nvPr/>
        </p:nvGrpSpPr>
        <p:grpSpPr>
          <a:xfrm>
            <a:off x="2786958" y="2478090"/>
            <a:ext cx="3815482" cy="1926829"/>
            <a:chOff x="238886" y="-90613"/>
            <a:chExt cx="3815482" cy="1926829"/>
          </a:xfrm>
        </p:grpSpPr>
        <p:sp>
          <p:nvSpPr>
            <p:cNvPr id="68" name="178 Pentágono regular"/>
            <p:cNvSpPr/>
            <p:nvPr/>
          </p:nvSpPr>
          <p:spPr>
            <a:xfrm rot="2183391">
              <a:off x="618586" y="-22855"/>
              <a:ext cx="1520619" cy="1463345"/>
            </a:xfrm>
            <a:custGeom>
              <a:avLst/>
              <a:gdLst>
                <a:gd name="connsiteX0" fmla="*/ 2 w 1520623"/>
                <a:gd name="connsiteY0" fmla="*/ 558948 h 1463349"/>
                <a:gd name="connsiteX1" fmla="*/ 760312 w 1520623"/>
                <a:gd name="connsiteY1" fmla="*/ 0 h 1463349"/>
                <a:gd name="connsiteX2" fmla="*/ 1520621 w 1520623"/>
                <a:gd name="connsiteY2" fmla="*/ 558948 h 1463349"/>
                <a:gd name="connsiteX3" fmla="*/ 1230209 w 1520623"/>
                <a:gd name="connsiteY3" fmla="*/ 1463345 h 1463349"/>
                <a:gd name="connsiteX4" fmla="*/ 290414 w 1520623"/>
                <a:gd name="connsiteY4" fmla="*/ 1463345 h 1463349"/>
                <a:gd name="connsiteX5" fmla="*/ 2 w 1520623"/>
                <a:gd name="connsiteY5" fmla="*/ 558948 h 1463349"/>
                <a:gd name="connsiteX0" fmla="*/ 0 w 1520619"/>
                <a:gd name="connsiteY0" fmla="*/ 558948 h 1463345"/>
                <a:gd name="connsiteX1" fmla="*/ 760310 w 1520619"/>
                <a:gd name="connsiteY1" fmla="*/ 0 h 1463345"/>
                <a:gd name="connsiteX2" fmla="*/ 1520619 w 1520619"/>
                <a:gd name="connsiteY2" fmla="*/ 558948 h 1463345"/>
                <a:gd name="connsiteX3" fmla="*/ 1275204 w 1520619"/>
                <a:gd name="connsiteY3" fmla="*/ 1436098 h 1463345"/>
                <a:gd name="connsiteX4" fmla="*/ 290412 w 1520619"/>
                <a:gd name="connsiteY4" fmla="*/ 1463345 h 1463345"/>
                <a:gd name="connsiteX5" fmla="*/ 0 w 1520619"/>
                <a:gd name="connsiteY5" fmla="*/ 558948 h 14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0619" h="1463345">
                  <a:moveTo>
                    <a:pt x="0" y="558948"/>
                  </a:moveTo>
                  <a:lnTo>
                    <a:pt x="760310" y="0"/>
                  </a:lnTo>
                  <a:lnTo>
                    <a:pt x="1520619" y="558948"/>
                  </a:lnTo>
                  <a:lnTo>
                    <a:pt x="1275204" y="1436098"/>
                  </a:lnTo>
                  <a:lnTo>
                    <a:pt x="290412" y="1463345"/>
                  </a:lnTo>
                  <a:lnTo>
                    <a:pt x="0" y="55894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9" name="345 Forma libre"/>
            <p:cNvSpPr/>
            <p:nvPr/>
          </p:nvSpPr>
          <p:spPr>
            <a:xfrm>
              <a:off x="2787328" y="678656"/>
              <a:ext cx="183356" cy="764382"/>
            </a:xfrm>
            <a:custGeom>
              <a:avLst/>
              <a:gdLst>
                <a:gd name="connsiteX0" fmla="*/ 142875 w 183356"/>
                <a:gd name="connsiteY0" fmla="*/ 0 h 764382"/>
                <a:gd name="connsiteX1" fmla="*/ 142875 w 183356"/>
                <a:gd name="connsiteY1" fmla="*/ 123825 h 764382"/>
                <a:gd name="connsiteX2" fmla="*/ 183356 w 183356"/>
                <a:gd name="connsiteY2" fmla="*/ 123825 h 764382"/>
                <a:gd name="connsiteX3" fmla="*/ 0 w 183356"/>
                <a:gd name="connsiteY3" fmla="*/ 764382 h 764382"/>
                <a:gd name="connsiteX4" fmla="*/ 0 w 183356"/>
                <a:gd name="connsiteY4" fmla="*/ 292894 h 764382"/>
                <a:gd name="connsiteX5" fmla="*/ 142875 w 183356"/>
                <a:gd name="connsiteY5" fmla="*/ 0 h 76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56" h="764382">
                  <a:moveTo>
                    <a:pt x="142875" y="0"/>
                  </a:moveTo>
                  <a:lnTo>
                    <a:pt x="142875" y="123825"/>
                  </a:lnTo>
                  <a:lnTo>
                    <a:pt x="183356" y="123825"/>
                  </a:lnTo>
                  <a:lnTo>
                    <a:pt x="0" y="764382"/>
                  </a:lnTo>
                  <a:lnTo>
                    <a:pt x="0" y="29289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0" name="343 Forma libre"/>
            <p:cNvSpPr/>
            <p:nvPr/>
          </p:nvSpPr>
          <p:spPr>
            <a:xfrm>
              <a:off x="3339778" y="695325"/>
              <a:ext cx="383381" cy="852488"/>
            </a:xfrm>
            <a:custGeom>
              <a:avLst/>
              <a:gdLst>
                <a:gd name="connsiteX0" fmla="*/ 0 w 383381"/>
                <a:gd name="connsiteY0" fmla="*/ 147638 h 852488"/>
                <a:gd name="connsiteX1" fmla="*/ 95250 w 383381"/>
                <a:gd name="connsiteY1" fmla="*/ 150019 h 852488"/>
                <a:gd name="connsiteX2" fmla="*/ 97631 w 383381"/>
                <a:gd name="connsiteY2" fmla="*/ 0 h 852488"/>
                <a:gd name="connsiteX3" fmla="*/ 383381 w 383381"/>
                <a:gd name="connsiteY3" fmla="*/ 440531 h 852488"/>
                <a:gd name="connsiteX4" fmla="*/ 190500 w 383381"/>
                <a:gd name="connsiteY4" fmla="*/ 852488 h 852488"/>
                <a:gd name="connsiteX5" fmla="*/ 0 w 383381"/>
                <a:gd name="connsiteY5" fmla="*/ 147638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381" h="852488">
                  <a:moveTo>
                    <a:pt x="0" y="147638"/>
                  </a:moveTo>
                  <a:lnTo>
                    <a:pt x="95250" y="150019"/>
                  </a:lnTo>
                  <a:cubicBezTo>
                    <a:pt x="96044" y="100013"/>
                    <a:pt x="96837" y="50006"/>
                    <a:pt x="97631" y="0"/>
                  </a:cubicBezTo>
                  <a:lnTo>
                    <a:pt x="383381" y="440531"/>
                  </a:lnTo>
                  <a:lnTo>
                    <a:pt x="190500" y="852488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1" name="342 Forma libre"/>
            <p:cNvSpPr/>
            <p:nvPr/>
          </p:nvSpPr>
          <p:spPr>
            <a:xfrm>
              <a:off x="2784947" y="800100"/>
              <a:ext cx="745331" cy="747713"/>
            </a:xfrm>
            <a:custGeom>
              <a:avLst/>
              <a:gdLst>
                <a:gd name="connsiteX0" fmla="*/ 180975 w 745331"/>
                <a:gd name="connsiteY0" fmla="*/ 0 h 747713"/>
                <a:gd name="connsiteX1" fmla="*/ 371475 w 745331"/>
                <a:gd name="connsiteY1" fmla="*/ 171450 h 747713"/>
                <a:gd name="connsiteX2" fmla="*/ 554831 w 745331"/>
                <a:gd name="connsiteY2" fmla="*/ 47625 h 747713"/>
                <a:gd name="connsiteX3" fmla="*/ 745331 w 745331"/>
                <a:gd name="connsiteY3" fmla="*/ 747713 h 747713"/>
                <a:gd name="connsiteX4" fmla="*/ 0 w 745331"/>
                <a:gd name="connsiteY4" fmla="*/ 640556 h 747713"/>
                <a:gd name="connsiteX5" fmla="*/ 180975 w 745331"/>
                <a:gd name="connsiteY5" fmla="*/ 0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31" h="747713">
                  <a:moveTo>
                    <a:pt x="180975" y="0"/>
                  </a:moveTo>
                  <a:lnTo>
                    <a:pt x="371475" y="171450"/>
                  </a:lnTo>
                  <a:lnTo>
                    <a:pt x="554831" y="47625"/>
                  </a:lnTo>
                  <a:lnTo>
                    <a:pt x="745331" y="747713"/>
                  </a:lnTo>
                  <a:lnTo>
                    <a:pt x="0" y="64055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339 Forma libre"/>
            <p:cNvSpPr/>
            <p:nvPr/>
          </p:nvSpPr>
          <p:spPr>
            <a:xfrm>
              <a:off x="2930203" y="252413"/>
              <a:ext cx="214312" cy="547687"/>
            </a:xfrm>
            <a:custGeom>
              <a:avLst/>
              <a:gdLst>
                <a:gd name="connsiteX0" fmla="*/ 214312 w 214312"/>
                <a:gd name="connsiteY0" fmla="*/ 0 h 547687"/>
                <a:gd name="connsiteX1" fmla="*/ 35719 w 214312"/>
                <a:gd name="connsiteY1" fmla="*/ 547687 h 547687"/>
                <a:gd name="connsiteX2" fmla="*/ 0 w 214312"/>
                <a:gd name="connsiteY2" fmla="*/ 547687 h 547687"/>
                <a:gd name="connsiteX3" fmla="*/ 0 w 214312"/>
                <a:gd name="connsiteY3" fmla="*/ 426243 h 547687"/>
                <a:gd name="connsiteX4" fmla="*/ 214312 w 214312"/>
                <a:gd name="connsiteY4" fmla="*/ 0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2" h="547687">
                  <a:moveTo>
                    <a:pt x="214312" y="0"/>
                  </a:moveTo>
                  <a:lnTo>
                    <a:pt x="35719" y="547687"/>
                  </a:lnTo>
                  <a:lnTo>
                    <a:pt x="0" y="547687"/>
                  </a:lnTo>
                  <a:lnTo>
                    <a:pt x="0" y="426243"/>
                  </a:lnTo>
                  <a:lnTo>
                    <a:pt x="214312" y="0"/>
                  </a:lnTo>
                  <a:close/>
                </a:path>
              </a:pathLst>
            </a:custGeom>
            <a:solidFill>
              <a:srgbClr val="7BA8D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340 Forma libre"/>
            <p:cNvSpPr/>
            <p:nvPr/>
          </p:nvSpPr>
          <p:spPr>
            <a:xfrm>
              <a:off x="3146897" y="252413"/>
              <a:ext cx="288131" cy="592931"/>
            </a:xfrm>
            <a:custGeom>
              <a:avLst/>
              <a:gdLst>
                <a:gd name="connsiteX0" fmla="*/ 190500 w 288131"/>
                <a:gd name="connsiteY0" fmla="*/ 590550 h 592931"/>
                <a:gd name="connsiteX1" fmla="*/ 288131 w 288131"/>
                <a:gd name="connsiteY1" fmla="*/ 592931 h 592931"/>
                <a:gd name="connsiteX2" fmla="*/ 288131 w 288131"/>
                <a:gd name="connsiteY2" fmla="*/ 442912 h 592931"/>
                <a:gd name="connsiteX3" fmla="*/ 0 w 288131"/>
                <a:gd name="connsiteY3" fmla="*/ 0 h 592931"/>
                <a:gd name="connsiteX4" fmla="*/ 190500 w 288131"/>
                <a:gd name="connsiteY4" fmla="*/ 590550 h 59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31" h="592931">
                  <a:moveTo>
                    <a:pt x="190500" y="590550"/>
                  </a:moveTo>
                  <a:lnTo>
                    <a:pt x="288131" y="592931"/>
                  </a:lnTo>
                  <a:lnTo>
                    <a:pt x="288131" y="442912"/>
                  </a:lnTo>
                  <a:lnTo>
                    <a:pt x="0" y="0"/>
                  </a:lnTo>
                  <a:lnTo>
                    <a:pt x="190500" y="590550"/>
                  </a:lnTo>
                  <a:close/>
                </a:path>
              </a:pathLst>
            </a:custGeom>
            <a:solidFill>
              <a:srgbClr val="7BA8D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4" name="338 Forma libre"/>
            <p:cNvSpPr/>
            <p:nvPr/>
          </p:nvSpPr>
          <p:spPr>
            <a:xfrm>
              <a:off x="2968303" y="247650"/>
              <a:ext cx="371475" cy="723900"/>
            </a:xfrm>
            <a:custGeom>
              <a:avLst/>
              <a:gdLst>
                <a:gd name="connsiteX0" fmla="*/ 176212 w 371475"/>
                <a:gd name="connsiteY0" fmla="*/ 0 h 723900"/>
                <a:gd name="connsiteX1" fmla="*/ 0 w 371475"/>
                <a:gd name="connsiteY1" fmla="*/ 554831 h 723900"/>
                <a:gd name="connsiteX2" fmla="*/ 188119 w 371475"/>
                <a:gd name="connsiteY2" fmla="*/ 723900 h 723900"/>
                <a:gd name="connsiteX3" fmla="*/ 371475 w 371475"/>
                <a:gd name="connsiteY3" fmla="*/ 597694 h 723900"/>
                <a:gd name="connsiteX4" fmla="*/ 176212 w 371475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723900">
                  <a:moveTo>
                    <a:pt x="176212" y="0"/>
                  </a:moveTo>
                  <a:lnTo>
                    <a:pt x="0" y="554831"/>
                  </a:lnTo>
                  <a:lnTo>
                    <a:pt x="188119" y="723900"/>
                  </a:lnTo>
                  <a:lnTo>
                    <a:pt x="371475" y="59769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5" name="184 Pentágono regular"/>
            <p:cNvSpPr/>
            <p:nvPr/>
          </p:nvSpPr>
          <p:spPr>
            <a:xfrm rot="8418570">
              <a:off x="943905" y="332417"/>
              <a:ext cx="920362" cy="918203"/>
            </a:xfrm>
            <a:prstGeom prst="pentagon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76" name="179 Conector recto"/>
            <p:cNvCxnSpPr/>
            <p:nvPr/>
          </p:nvCxnSpPr>
          <p:spPr>
            <a:xfrm flipH="1">
              <a:off x="1373229" y="119822"/>
              <a:ext cx="434085" cy="6812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180 Conector recto"/>
            <p:cNvCxnSpPr/>
            <p:nvPr/>
          </p:nvCxnSpPr>
          <p:spPr>
            <a:xfrm flipH="1" flipV="1">
              <a:off x="863655" y="118700"/>
              <a:ext cx="509575" cy="6823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181 Conector recto"/>
            <p:cNvCxnSpPr/>
            <p:nvPr/>
          </p:nvCxnSpPr>
          <p:spPr>
            <a:xfrm flipV="1">
              <a:off x="560879" y="801042"/>
              <a:ext cx="812348" cy="2179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182 Conector recto"/>
            <p:cNvCxnSpPr/>
            <p:nvPr/>
          </p:nvCxnSpPr>
          <p:spPr>
            <a:xfrm flipH="1" flipV="1">
              <a:off x="1373228" y="801045"/>
              <a:ext cx="3" cy="7755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183 Conector recto"/>
            <p:cNvCxnSpPr/>
            <p:nvPr/>
          </p:nvCxnSpPr>
          <p:spPr>
            <a:xfrm flipH="1" flipV="1">
              <a:off x="1373231" y="801043"/>
              <a:ext cx="714520" cy="2198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1" name="20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4218391"/>
                </p:ext>
              </p:extLst>
            </p:nvPr>
          </p:nvGraphicFramePr>
          <p:xfrm>
            <a:off x="984870" y="396056"/>
            <a:ext cx="285916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3" name="Ecuación" r:id="rId51" imgW="139680" imgH="228600" progId="Equation.3">
                    <p:embed/>
                  </p:oleObj>
                </mc:Choice>
                <mc:Fallback>
                  <p:oleObj name="Ecuación" r:id="rId51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870" y="396056"/>
                          <a:ext cx="285916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20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7084444"/>
                </p:ext>
              </p:extLst>
            </p:nvPr>
          </p:nvGraphicFramePr>
          <p:xfrm>
            <a:off x="1440088" y="1340820"/>
            <a:ext cx="336870" cy="495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4" name="Ecuación" r:id="rId53" imgW="164880" imgH="241200" progId="Equation.3">
                    <p:embed/>
                  </p:oleObj>
                </mc:Choice>
                <mc:Fallback>
                  <p:oleObj name="Ecuación" r:id="rId53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088" y="1340820"/>
                          <a:ext cx="336870" cy="495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20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3372988"/>
                </p:ext>
              </p:extLst>
            </p:nvPr>
          </p:nvGraphicFramePr>
          <p:xfrm>
            <a:off x="2096741" y="874594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5" name="Ecuación" r:id="rId55" imgW="253800" imgH="241200" progId="Equation.3">
                    <p:embed/>
                  </p:oleObj>
                </mc:Choice>
                <mc:Fallback>
                  <p:oleObj name="Ecuación" r:id="rId5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741" y="874594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20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8240559"/>
                </p:ext>
              </p:extLst>
            </p:nvPr>
          </p:nvGraphicFramePr>
          <p:xfrm>
            <a:off x="238886" y="820658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6" name="Ecuación" r:id="rId57" imgW="253800" imgH="241200" progId="Equation.3">
                    <p:embed/>
                  </p:oleObj>
                </mc:Choice>
                <mc:Fallback>
                  <p:oleObj name="Ecuación" r:id="rId5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86" y="820658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204 Arco"/>
            <p:cNvSpPr/>
            <p:nvPr/>
          </p:nvSpPr>
          <p:spPr>
            <a:xfrm rot="10800000">
              <a:off x="447294" y="900112"/>
              <a:ext cx="245604" cy="216024"/>
            </a:xfrm>
            <a:prstGeom prst="arc">
              <a:avLst>
                <a:gd name="adj1" fmla="val 10107342"/>
                <a:gd name="adj2" fmla="val 1342970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86" name="20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8191439"/>
                </p:ext>
              </p:extLst>
            </p:nvPr>
          </p:nvGraphicFramePr>
          <p:xfrm>
            <a:off x="735231" y="936809"/>
            <a:ext cx="177631" cy="226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7" name="Ecuación" r:id="rId59" imgW="190417" imgH="241195" progId="Equation.3">
                    <p:embed/>
                  </p:oleObj>
                </mc:Choice>
                <mc:Fallback>
                  <p:oleObj name="Ecuación" r:id="rId59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231" y="936809"/>
                          <a:ext cx="177631" cy="226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206 Arco"/>
            <p:cNvSpPr/>
            <p:nvPr/>
          </p:nvSpPr>
          <p:spPr>
            <a:xfrm rot="21402030">
              <a:off x="1988440" y="899278"/>
              <a:ext cx="216602" cy="216024"/>
            </a:xfrm>
            <a:prstGeom prst="arc">
              <a:avLst>
                <a:gd name="adj1" fmla="val 8512877"/>
                <a:gd name="adj2" fmla="val 1156463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88" name="20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8035786"/>
                </p:ext>
              </p:extLst>
            </p:nvPr>
          </p:nvGraphicFramePr>
          <p:xfrm>
            <a:off x="1745894" y="929463"/>
            <a:ext cx="202831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8" name="Ecuación" r:id="rId61" imgW="190440" imgH="241200" progId="Equation.3">
                    <p:embed/>
                  </p:oleObj>
                </mc:Choice>
                <mc:Fallback>
                  <p:oleObj name="Ecuación" r:id="rId61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894" y="929463"/>
                          <a:ext cx="202831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9" name="230 Conector recto"/>
            <p:cNvCxnSpPr/>
            <p:nvPr/>
          </p:nvCxnSpPr>
          <p:spPr>
            <a:xfrm>
              <a:off x="3145904" y="252040"/>
              <a:ext cx="144016" cy="64264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240 Conector recto"/>
            <p:cNvCxnSpPr/>
            <p:nvPr/>
          </p:nvCxnSpPr>
          <p:spPr>
            <a:xfrm flipH="1">
              <a:off x="2785864" y="889253"/>
              <a:ext cx="504056" cy="8286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243 Conector recto"/>
            <p:cNvCxnSpPr/>
            <p:nvPr/>
          </p:nvCxnSpPr>
          <p:spPr>
            <a:xfrm>
              <a:off x="3289920" y="893223"/>
              <a:ext cx="432048" cy="24210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2" name="34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1115501"/>
                </p:ext>
              </p:extLst>
            </p:nvPr>
          </p:nvGraphicFramePr>
          <p:xfrm>
            <a:off x="3081472" y="-90613"/>
            <a:ext cx="285913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9" name="Ecuación" r:id="rId63" imgW="139680" imgH="228600" progId="Equation.3">
                    <p:embed/>
                  </p:oleObj>
                </mc:Choice>
                <mc:Fallback>
                  <p:oleObj name="Ecuación" r:id="rId63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472" y="-90613"/>
                          <a:ext cx="285913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34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7580806"/>
                </p:ext>
              </p:extLst>
            </p:nvPr>
          </p:nvGraphicFramePr>
          <p:xfrm>
            <a:off x="3530278" y="1337125"/>
            <a:ext cx="336872" cy="495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0" name="Ecuación" r:id="rId65" imgW="164880" imgH="241200" progId="Equation.3">
                    <p:embed/>
                  </p:oleObj>
                </mc:Choice>
                <mc:Fallback>
                  <p:oleObj name="Ecuación" r:id="rId65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278" y="1337125"/>
                          <a:ext cx="336872" cy="495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34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7102514"/>
                </p:ext>
              </p:extLst>
            </p:nvPr>
          </p:nvGraphicFramePr>
          <p:xfrm>
            <a:off x="2547797" y="1298822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1" name="Ecuación" r:id="rId67" imgW="253800" imgH="241200" progId="Equation.3">
                    <p:embed/>
                  </p:oleObj>
                </mc:Choice>
                <mc:Fallback>
                  <p:oleObj name="Ecuación" r:id="rId6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797" y="1298822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35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2670159"/>
                </p:ext>
              </p:extLst>
            </p:nvPr>
          </p:nvGraphicFramePr>
          <p:xfrm>
            <a:off x="3723159" y="975075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2" name="Ecuación" r:id="rId69" imgW="253800" imgH="241200" progId="Equation.3">
                    <p:embed/>
                  </p:oleObj>
                </mc:Choice>
                <mc:Fallback>
                  <p:oleObj name="Ecuación" r:id="rId6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159" y="975075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352 Arco"/>
            <p:cNvSpPr/>
            <p:nvPr/>
          </p:nvSpPr>
          <p:spPr>
            <a:xfrm rot="21402030">
              <a:off x="3643344" y="1038073"/>
              <a:ext cx="216602" cy="216024"/>
            </a:xfrm>
            <a:prstGeom prst="arc">
              <a:avLst>
                <a:gd name="adj1" fmla="val 7956870"/>
                <a:gd name="adj2" fmla="val 1373131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97" name="35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228866"/>
                </p:ext>
              </p:extLst>
            </p:nvPr>
          </p:nvGraphicFramePr>
          <p:xfrm>
            <a:off x="3441056" y="1059140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3" name="Ecuación" r:id="rId71" imgW="190440" imgH="241200" progId="Equation.3">
                    <p:embed/>
                  </p:oleObj>
                </mc:Choice>
                <mc:Fallback>
                  <p:oleObj name="Ecuación" r:id="rId71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056" y="1059140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354 Arco"/>
            <p:cNvSpPr/>
            <p:nvPr/>
          </p:nvSpPr>
          <p:spPr>
            <a:xfrm rot="10800000">
              <a:off x="2663062" y="1332159"/>
              <a:ext cx="245604" cy="216024"/>
            </a:xfrm>
            <a:prstGeom prst="arc">
              <a:avLst>
                <a:gd name="adj1" fmla="val 6414114"/>
                <a:gd name="adj2" fmla="val 1141944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99" name="35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1112440"/>
                </p:ext>
              </p:extLst>
            </p:nvPr>
          </p:nvGraphicFramePr>
          <p:xfrm>
            <a:off x="2907550" y="1202481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4" name="Ecuación" r:id="rId73" imgW="190417" imgH="241195" progId="Equation.3">
                    <p:embed/>
                  </p:oleObj>
                </mc:Choice>
                <mc:Fallback>
                  <p:oleObj name="Ecuación" r:id="rId73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550" y="1202481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" name="Group 99"/>
          <p:cNvGrpSpPr/>
          <p:nvPr/>
        </p:nvGrpSpPr>
        <p:grpSpPr>
          <a:xfrm>
            <a:off x="11562" y="5076051"/>
            <a:ext cx="9101538" cy="1703597"/>
            <a:chOff x="-31" y="53771"/>
            <a:chExt cx="9101538" cy="1703597"/>
          </a:xfrm>
        </p:grpSpPr>
        <p:sp>
          <p:nvSpPr>
            <p:cNvPr id="101" name="148 Forma libre"/>
            <p:cNvSpPr/>
            <p:nvPr/>
          </p:nvSpPr>
          <p:spPr>
            <a:xfrm>
              <a:off x="142875" y="319088"/>
              <a:ext cx="1476375" cy="885825"/>
            </a:xfrm>
            <a:custGeom>
              <a:avLst/>
              <a:gdLst>
                <a:gd name="connsiteX0" fmla="*/ 721519 w 1476375"/>
                <a:gd name="connsiteY0" fmla="*/ 0 h 885825"/>
                <a:gd name="connsiteX1" fmla="*/ 0 w 1476375"/>
                <a:gd name="connsiteY1" fmla="*/ 426243 h 885825"/>
                <a:gd name="connsiteX2" fmla="*/ 719138 w 1476375"/>
                <a:gd name="connsiteY2" fmla="*/ 885825 h 885825"/>
                <a:gd name="connsiteX3" fmla="*/ 1476375 w 1476375"/>
                <a:gd name="connsiteY3" fmla="*/ 461962 h 885825"/>
                <a:gd name="connsiteX4" fmla="*/ 721519 w 1476375"/>
                <a:gd name="connsiteY4" fmla="*/ 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5" h="885825">
                  <a:moveTo>
                    <a:pt x="721519" y="0"/>
                  </a:moveTo>
                  <a:lnTo>
                    <a:pt x="0" y="426243"/>
                  </a:lnTo>
                  <a:lnTo>
                    <a:pt x="719138" y="885825"/>
                  </a:lnTo>
                  <a:lnTo>
                    <a:pt x="1476375" y="461962"/>
                  </a:lnTo>
                  <a:lnTo>
                    <a:pt x="7215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2" name="61 Forma libre"/>
            <p:cNvSpPr/>
            <p:nvPr/>
          </p:nvSpPr>
          <p:spPr>
            <a:xfrm>
              <a:off x="3992697" y="272015"/>
              <a:ext cx="949342" cy="959238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  <a:gd name="connsiteX0" fmla="*/ 0 w 1847850"/>
                <a:gd name="connsiteY0" fmla="*/ 0 h 2309788"/>
                <a:gd name="connsiteX1" fmla="*/ 1847850 w 1847850"/>
                <a:gd name="connsiteY1" fmla="*/ 1128713 h 2309788"/>
                <a:gd name="connsiteX2" fmla="*/ 1125512 w 1847850"/>
                <a:gd name="connsiteY2" fmla="*/ 2309788 h 2309788"/>
                <a:gd name="connsiteX3" fmla="*/ 0 w 1847850"/>
                <a:gd name="connsiteY3" fmla="*/ 2243138 h 2309788"/>
                <a:gd name="connsiteX4" fmla="*/ 0 w 1847850"/>
                <a:gd name="connsiteY4" fmla="*/ 2243138 h 2309788"/>
                <a:gd name="connsiteX5" fmla="*/ 0 w 1847850"/>
                <a:gd name="connsiteY5" fmla="*/ 0 h 2309788"/>
                <a:gd name="connsiteX0" fmla="*/ 0 w 2050037"/>
                <a:gd name="connsiteY0" fmla="*/ 0 h 2309788"/>
                <a:gd name="connsiteX1" fmla="*/ 2050037 w 2050037"/>
                <a:gd name="connsiteY1" fmla="*/ 1111864 h 2309788"/>
                <a:gd name="connsiteX2" fmla="*/ 1125512 w 2050037"/>
                <a:gd name="connsiteY2" fmla="*/ 2309788 h 2309788"/>
                <a:gd name="connsiteX3" fmla="*/ 0 w 2050037"/>
                <a:gd name="connsiteY3" fmla="*/ 2243138 h 2309788"/>
                <a:gd name="connsiteX4" fmla="*/ 0 w 2050037"/>
                <a:gd name="connsiteY4" fmla="*/ 2243138 h 2309788"/>
                <a:gd name="connsiteX5" fmla="*/ 0 w 2050037"/>
                <a:gd name="connsiteY5" fmla="*/ 0 h 2309788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288096 w 2338133"/>
                <a:gd name="connsiteY3" fmla="*/ 2243138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88096 w 2338133"/>
                <a:gd name="connsiteY0" fmla="*/ 0 h 2466572"/>
                <a:gd name="connsiteX1" fmla="*/ 2338133 w 2338133"/>
                <a:gd name="connsiteY1" fmla="*/ 1111864 h 2466572"/>
                <a:gd name="connsiteX2" fmla="*/ 1413608 w 2338133"/>
                <a:gd name="connsiteY2" fmla="*/ 2309788 h 2466572"/>
                <a:gd name="connsiteX3" fmla="*/ 58794 w 2338133"/>
                <a:gd name="connsiteY3" fmla="*/ 2466572 h 2466572"/>
                <a:gd name="connsiteX4" fmla="*/ 0 w 2338133"/>
                <a:gd name="connsiteY4" fmla="*/ 1319998 h 2466572"/>
                <a:gd name="connsiteX5" fmla="*/ 288096 w 2338133"/>
                <a:gd name="connsiteY5" fmla="*/ 0 h 2466572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70552 w 2338133"/>
                <a:gd name="connsiteY3" fmla="*/ 1902104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17544 w 2267581"/>
                <a:gd name="connsiteY0" fmla="*/ 0 h 2309788"/>
                <a:gd name="connsiteX1" fmla="*/ 2267581 w 2267581"/>
                <a:gd name="connsiteY1" fmla="*/ 1111864 h 2309788"/>
                <a:gd name="connsiteX2" fmla="*/ 1343056 w 2267581"/>
                <a:gd name="connsiteY2" fmla="*/ 2309788 h 2309788"/>
                <a:gd name="connsiteX3" fmla="*/ 0 w 2267581"/>
                <a:gd name="connsiteY3" fmla="*/ 1902104 h 2309788"/>
                <a:gd name="connsiteX4" fmla="*/ 217544 w 2267581"/>
                <a:gd name="connsiteY4" fmla="*/ 0 h 2309788"/>
                <a:gd name="connsiteX0" fmla="*/ 364532 w 2414569"/>
                <a:gd name="connsiteY0" fmla="*/ 0 h 2309788"/>
                <a:gd name="connsiteX1" fmla="*/ 2414569 w 2414569"/>
                <a:gd name="connsiteY1" fmla="*/ 1111864 h 2309788"/>
                <a:gd name="connsiteX2" fmla="*/ 1490044 w 2414569"/>
                <a:gd name="connsiteY2" fmla="*/ 2309788 h 2309788"/>
                <a:gd name="connsiteX3" fmla="*/ 0 w 2414569"/>
                <a:gd name="connsiteY3" fmla="*/ 1578713 h 2309788"/>
                <a:gd name="connsiteX4" fmla="*/ 364532 w 2414569"/>
                <a:gd name="connsiteY4" fmla="*/ 0 h 2309788"/>
                <a:gd name="connsiteX0" fmla="*/ 293978 w 2344015"/>
                <a:gd name="connsiteY0" fmla="*/ 0 h 2309788"/>
                <a:gd name="connsiteX1" fmla="*/ 2344015 w 2344015"/>
                <a:gd name="connsiteY1" fmla="*/ 1111864 h 2309788"/>
                <a:gd name="connsiteX2" fmla="*/ 1419490 w 2344015"/>
                <a:gd name="connsiteY2" fmla="*/ 2309788 h 2309788"/>
                <a:gd name="connsiteX3" fmla="*/ 0 w 2344015"/>
                <a:gd name="connsiteY3" fmla="*/ 1661030 h 2309788"/>
                <a:gd name="connsiteX4" fmla="*/ 293978 w 2344015"/>
                <a:gd name="connsiteY4" fmla="*/ 0 h 2309788"/>
                <a:gd name="connsiteX0" fmla="*/ 958364 w 2344015"/>
                <a:gd name="connsiteY0" fmla="*/ 0 h 2339189"/>
                <a:gd name="connsiteX1" fmla="*/ 2344015 w 2344015"/>
                <a:gd name="connsiteY1" fmla="*/ 1141265 h 2339189"/>
                <a:gd name="connsiteX2" fmla="*/ 1419490 w 2344015"/>
                <a:gd name="connsiteY2" fmla="*/ 2339189 h 2339189"/>
                <a:gd name="connsiteX3" fmla="*/ 0 w 2344015"/>
                <a:gd name="connsiteY3" fmla="*/ 1690431 h 2339189"/>
                <a:gd name="connsiteX4" fmla="*/ 958364 w 2344015"/>
                <a:gd name="connsiteY4" fmla="*/ 0 h 2339189"/>
                <a:gd name="connsiteX0" fmla="*/ 958364 w 2344015"/>
                <a:gd name="connsiteY0" fmla="*/ 0 h 2368588"/>
                <a:gd name="connsiteX1" fmla="*/ 2344015 w 2344015"/>
                <a:gd name="connsiteY1" fmla="*/ 1141265 h 2368588"/>
                <a:gd name="connsiteX2" fmla="*/ 1466526 w 2344015"/>
                <a:gd name="connsiteY2" fmla="*/ 2368588 h 2368588"/>
                <a:gd name="connsiteX3" fmla="*/ 0 w 2344015"/>
                <a:gd name="connsiteY3" fmla="*/ 1690431 h 2368588"/>
                <a:gd name="connsiteX4" fmla="*/ 958364 w 2344015"/>
                <a:gd name="connsiteY4" fmla="*/ 0 h 23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4015" h="2368588">
                  <a:moveTo>
                    <a:pt x="958364" y="0"/>
                  </a:moveTo>
                  <a:lnTo>
                    <a:pt x="2344015" y="1141265"/>
                  </a:lnTo>
                  <a:lnTo>
                    <a:pt x="1466526" y="2368588"/>
                  </a:lnTo>
                  <a:lnTo>
                    <a:pt x="0" y="1690431"/>
                  </a:lnTo>
                  <a:lnTo>
                    <a:pt x="958364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03" name="3 Forma libre"/>
            <p:cNvSpPr/>
            <p:nvPr/>
          </p:nvSpPr>
          <p:spPr>
            <a:xfrm>
              <a:off x="8230064" y="290217"/>
              <a:ext cx="759547" cy="899155"/>
            </a:xfrm>
            <a:custGeom>
              <a:avLst/>
              <a:gdLst>
                <a:gd name="connsiteX0" fmla="*/ 0 w 738187"/>
                <a:gd name="connsiteY0" fmla="*/ 0 h 873919"/>
                <a:gd name="connsiteX1" fmla="*/ 738187 w 738187"/>
                <a:gd name="connsiteY1" fmla="*/ 445294 h 873919"/>
                <a:gd name="connsiteX2" fmla="*/ 2381 w 738187"/>
                <a:gd name="connsiteY2" fmla="*/ 873919 h 873919"/>
                <a:gd name="connsiteX3" fmla="*/ 0 w 738187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87" h="873919">
                  <a:moveTo>
                    <a:pt x="0" y="0"/>
                  </a:moveTo>
                  <a:lnTo>
                    <a:pt x="738187" y="445294"/>
                  </a:lnTo>
                  <a:lnTo>
                    <a:pt x="2381" y="873919"/>
                  </a:lnTo>
                  <a:cubicBezTo>
                    <a:pt x="3969" y="584200"/>
                    <a:pt x="5556" y="29448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04" name="4 Forma libre"/>
            <p:cNvSpPr/>
            <p:nvPr/>
          </p:nvSpPr>
          <p:spPr>
            <a:xfrm>
              <a:off x="5449944" y="288625"/>
              <a:ext cx="725246" cy="889145"/>
            </a:xfrm>
            <a:custGeom>
              <a:avLst/>
              <a:gdLst>
                <a:gd name="connsiteX0" fmla="*/ 1785937 w 1790700"/>
                <a:gd name="connsiteY0" fmla="*/ 0 h 2195512"/>
                <a:gd name="connsiteX1" fmla="*/ 1790700 w 1790700"/>
                <a:gd name="connsiteY1" fmla="*/ 2195512 h 2195512"/>
                <a:gd name="connsiteX2" fmla="*/ 0 w 1790700"/>
                <a:gd name="connsiteY2" fmla="*/ 1666875 h 2195512"/>
                <a:gd name="connsiteX3" fmla="*/ 1785937 w 1790700"/>
                <a:gd name="connsiteY3" fmla="*/ 0 h 21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700" h="2195512">
                  <a:moveTo>
                    <a:pt x="1785937" y="0"/>
                  </a:moveTo>
                  <a:cubicBezTo>
                    <a:pt x="1787525" y="731837"/>
                    <a:pt x="1789112" y="1463675"/>
                    <a:pt x="1790700" y="2195512"/>
                  </a:cubicBezTo>
                  <a:lnTo>
                    <a:pt x="0" y="1666875"/>
                  </a:lnTo>
                  <a:lnTo>
                    <a:pt x="178593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05" name="5 Forma libre"/>
            <p:cNvSpPr/>
            <p:nvPr/>
          </p:nvSpPr>
          <p:spPr>
            <a:xfrm>
              <a:off x="2076674" y="284775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06" name="6 Forma libre"/>
            <p:cNvSpPr/>
            <p:nvPr/>
          </p:nvSpPr>
          <p:spPr>
            <a:xfrm>
              <a:off x="2790346" y="284775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0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637250"/>
                </p:ext>
              </p:extLst>
            </p:nvPr>
          </p:nvGraphicFramePr>
          <p:xfrm>
            <a:off x="2051720" y="18003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5" name="Ecuación" r:id="rId74" imgW="253800" imgH="241200" progId="Equation.3">
                    <p:embed/>
                  </p:oleObj>
                </mc:Choice>
                <mc:Fallback>
                  <p:oleObj name="Ecuación" r:id="rId7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18003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8 Elipse"/>
            <p:cNvSpPr/>
            <p:nvPr/>
          </p:nvSpPr>
          <p:spPr>
            <a:xfrm>
              <a:off x="2778769" y="117199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09" name="9 Elipse"/>
            <p:cNvSpPr/>
            <p:nvPr/>
          </p:nvSpPr>
          <p:spPr>
            <a:xfrm>
              <a:off x="3531023" y="73802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10" name="10 Elipse"/>
            <p:cNvSpPr/>
            <p:nvPr/>
          </p:nvSpPr>
          <p:spPr>
            <a:xfrm>
              <a:off x="2055447" y="94054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11" name="11 Elipse"/>
            <p:cNvSpPr/>
            <p:nvPr/>
          </p:nvSpPr>
          <p:spPr>
            <a:xfrm>
              <a:off x="2778769" y="27512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12" name="12 Conector recto"/>
            <p:cNvCxnSpPr>
              <a:stCxn id="111" idx="4"/>
              <a:endCxn id="108" idx="0"/>
            </p:cNvCxnSpPr>
            <p:nvPr/>
          </p:nvCxnSpPr>
          <p:spPr>
            <a:xfrm rot="5400000">
              <a:off x="2359268" y="738026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13 Conector recto"/>
            <p:cNvCxnSpPr>
              <a:stCxn id="111" idx="5"/>
              <a:endCxn id="109" idx="1"/>
            </p:cNvCxnSpPr>
            <p:nvPr/>
          </p:nvCxnSpPr>
          <p:spPr>
            <a:xfrm rot="16200000" flipH="1">
              <a:off x="2948141" y="155144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14 Conector recto"/>
            <p:cNvCxnSpPr>
              <a:endCxn id="123" idx="0"/>
            </p:cNvCxnSpPr>
            <p:nvPr/>
          </p:nvCxnSpPr>
          <p:spPr>
            <a:xfrm rot="5400000">
              <a:off x="3321271" y="904380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15 Conector recto"/>
            <p:cNvCxnSpPr>
              <a:stCxn id="121" idx="3"/>
              <a:endCxn id="110" idx="7"/>
            </p:cNvCxnSpPr>
            <p:nvPr/>
          </p:nvCxnSpPr>
          <p:spPr>
            <a:xfrm rot="5400000">
              <a:off x="1906560" y="618059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16 Conector recto"/>
            <p:cNvCxnSpPr>
              <a:stCxn id="110" idx="5"/>
              <a:endCxn id="108" idx="1"/>
            </p:cNvCxnSpPr>
            <p:nvPr/>
          </p:nvCxnSpPr>
          <p:spPr>
            <a:xfrm rot="16200000" flipH="1">
              <a:off x="2326079" y="719304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17 Arco"/>
            <p:cNvSpPr/>
            <p:nvPr/>
          </p:nvSpPr>
          <p:spPr>
            <a:xfrm rot="10800000">
              <a:off x="3473157" y="680164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1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2700835"/>
                </p:ext>
              </p:extLst>
            </p:nvPr>
          </p:nvGraphicFramePr>
          <p:xfrm>
            <a:off x="2749836" y="53771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6" name="Ecuación" r:id="rId76" imgW="152280" imgH="228600" progId="Equation.3">
                    <p:embed/>
                  </p:oleObj>
                </mc:Choice>
                <mc:Fallback>
                  <p:oleObj name="Ecuación" r:id="rId76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836" y="53771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9113471"/>
                </p:ext>
              </p:extLst>
            </p:nvPr>
          </p:nvGraphicFramePr>
          <p:xfrm>
            <a:off x="2691971" y="1171994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7" name="Ecuación" r:id="rId78" imgW="177480" imgH="241200" progId="Equation.3">
                    <p:embed/>
                  </p:oleObj>
                </mc:Choice>
                <mc:Fallback>
                  <p:oleObj name="Ecuación" r:id="rId78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1971" y="1171994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1408033"/>
                </p:ext>
              </p:extLst>
            </p:nvPr>
          </p:nvGraphicFramePr>
          <p:xfrm>
            <a:off x="3519453" y="54007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8" name="Ecuación" r:id="rId80" imgW="253800" imgH="241200" progId="Equation.3">
                    <p:embed/>
                  </p:oleObj>
                </mc:Choice>
                <mc:Fallback>
                  <p:oleObj name="Ecuación" r:id="rId8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9453" y="54007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21 Elipse"/>
            <p:cNvSpPr/>
            <p:nvPr/>
          </p:nvSpPr>
          <p:spPr>
            <a:xfrm>
              <a:off x="2229046" y="41978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22" name="22 Conector recto"/>
            <p:cNvCxnSpPr>
              <a:stCxn id="121" idx="6"/>
              <a:endCxn id="111" idx="2"/>
            </p:cNvCxnSpPr>
            <p:nvPr/>
          </p:nvCxnSpPr>
          <p:spPr>
            <a:xfrm flipV="1">
              <a:off x="2257977" y="289593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23 Elipse"/>
            <p:cNvSpPr/>
            <p:nvPr/>
          </p:nvSpPr>
          <p:spPr>
            <a:xfrm>
              <a:off x="3444225" y="111413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24" name="24 Conector recto"/>
            <p:cNvCxnSpPr>
              <a:stCxn id="108" idx="6"/>
              <a:endCxn id="123" idx="2"/>
            </p:cNvCxnSpPr>
            <p:nvPr/>
          </p:nvCxnSpPr>
          <p:spPr>
            <a:xfrm flipV="1">
              <a:off x="2807702" y="1128597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25 Conector recto"/>
            <p:cNvCxnSpPr>
              <a:stCxn id="109" idx="3"/>
            </p:cNvCxnSpPr>
            <p:nvPr/>
          </p:nvCxnSpPr>
          <p:spPr>
            <a:xfrm rot="5400000">
              <a:off x="3415295" y="733786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26 Conector recto"/>
            <p:cNvCxnSpPr>
              <a:stCxn id="123" idx="1"/>
            </p:cNvCxnSpPr>
            <p:nvPr/>
          </p:nvCxnSpPr>
          <p:spPr>
            <a:xfrm rot="16200000" flipV="1">
              <a:off x="3314030" y="983939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27 Conector recto"/>
            <p:cNvCxnSpPr>
              <a:endCxn id="111" idx="5"/>
            </p:cNvCxnSpPr>
            <p:nvPr/>
          </p:nvCxnSpPr>
          <p:spPr>
            <a:xfrm rot="16200000" flipV="1">
              <a:off x="2731151" y="372135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28 Arco"/>
            <p:cNvSpPr/>
            <p:nvPr/>
          </p:nvSpPr>
          <p:spPr>
            <a:xfrm rot="10800000">
              <a:off x="3386358" y="1056268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2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491308"/>
                </p:ext>
              </p:extLst>
            </p:nvPr>
          </p:nvGraphicFramePr>
          <p:xfrm>
            <a:off x="3485371" y="1082448"/>
            <a:ext cx="227557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9" name="Ecuación" r:id="rId82" imgW="228600" imgH="241200" progId="Equation.3">
                    <p:embed/>
                  </p:oleObj>
                </mc:Choice>
                <mc:Fallback>
                  <p:oleObj name="Ecuación" r:id="rId82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5371" y="1082448"/>
                          <a:ext cx="227557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0" name="30 Conector recto"/>
            <p:cNvCxnSpPr>
              <a:stCxn id="110" idx="6"/>
            </p:cNvCxnSpPr>
            <p:nvPr/>
          </p:nvCxnSpPr>
          <p:spPr>
            <a:xfrm flipV="1">
              <a:off x="2084381" y="795889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31 Conector recto"/>
            <p:cNvCxnSpPr>
              <a:endCxn id="111" idx="3"/>
            </p:cNvCxnSpPr>
            <p:nvPr/>
          </p:nvCxnSpPr>
          <p:spPr>
            <a:xfrm flipV="1">
              <a:off x="2257978" y="299821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32 Arco"/>
            <p:cNvSpPr/>
            <p:nvPr/>
          </p:nvSpPr>
          <p:spPr>
            <a:xfrm rot="10800000">
              <a:off x="1997582" y="882681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33" name="33 Conector recto"/>
            <p:cNvCxnSpPr>
              <a:endCxn id="121" idx="5"/>
            </p:cNvCxnSpPr>
            <p:nvPr/>
          </p:nvCxnSpPr>
          <p:spPr>
            <a:xfrm rot="16200000" flipV="1">
              <a:off x="2224813" y="473406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34 Conector recto"/>
            <p:cNvCxnSpPr>
              <a:endCxn id="108" idx="0"/>
            </p:cNvCxnSpPr>
            <p:nvPr/>
          </p:nvCxnSpPr>
          <p:spPr>
            <a:xfrm rot="16200000" flipH="1">
              <a:off x="2308626" y="687385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35 Arco"/>
            <p:cNvSpPr/>
            <p:nvPr/>
          </p:nvSpPr>
          <p:spPr>
            <a:xfrm rot="10800000">
              <a:off x="2171180" y="361921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3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6058376"/>
                </p:ext>
              </p:extLst>
            </p:nvPr>
          </p:nvGraphicFramePr>
          <p:xfrm>
            <a:off x="2323077" y="390854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0" name="Ecuación" r:id="rId84" imgW="355320" imgH="241200" progId="Equation.3">
                    <p:embed/>
                  </p:oleObj>
                </mc:Choice>
                <mc:Fallback>
                  <p:oleObj name="Ecuación" r:id="rId84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077" y="390854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345905"/>
                </p:ext>
              </p:extLst>
            </p:nvPr>
          </p:nvGraphicFramePr>
          <p:xfrm>
            <a:off x="1910540" y="946506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1" name="Ecuación" r:id="rId86" imgW="317160" imgH="241200" progId="Equation.3">
                    <p:embed/>
                  </p:oleObj>
                </mc:Choice>
                <mc:Fallback>
                  <p:oleObj name="Ecuación" r:id="rId86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540" y="946506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8" name="38 Conector recto"/>
            <p:cNvCxnSpPr>
              <a:stCxn id="108" idx="7"/>
            </p:cNvCxnSpPr>
            <p:nvPr/>
          </p:nvCxnSpPr>
          <p:spPr>
            <a:xfrm rot="5400000" flipH="1" flipV="1">
              <a:off x="2933672" y="723544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696103"/>
                </p:ext>
              </p:extLst>
            </p:nvPr>
          </p:nvGraphicFramePr>
          <p:xfrm>
            <a:off x="2171178" y="812885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2" name="Ecuación" r:id="rId88" imgW="380880" imgH="241200" progId="Equation.3">
                    <p:embed/>
                  </p:oleObj>
                </mc:Choice>
                <mc:Fallback>
                  <p:oleObj name="Ecuación" r:id="rId88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178" y="812885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464131"/>
                </p:ext>
              </p:extLst>
            </p:nvPr>
          </p:nvGraphicFramePr>
          <p:xfrm>
            <a:off x="3251202" y="588155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3" name="Ecuación" r:id="rId90" imgW="215640" imgH="241200" progId="Equation.3">
                    <p:embed/>
                  </p:oleObj>
                </mc:Choice>
                <mc:Fallback>
                  <p:oleObj name="Ecuación" r:id="rId90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202" y="588155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7095012"/>
                </p:ext>
              </p:extLst>
            </p:nvPr>
          </p:nvGraphicFramePr>
          <p:xfrm>
            <a:off x="3157280" y="902546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4" name="Ecuación" r:id="rId92" imgW="215640" imgH="241200" progId="Equation.3">
                    <p:embed/>
                  </p:oleObj>
                </mc:Choice>
                <mc:Fallback>
                  <p:oleObj name="Ecuación" r:id="rId92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280" y="902546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459819"/>
                </p:ext>
              </p:extLst>
            </p:nvPr>
          </p:nvGraphicFramePr>
          <p:xfrm>
            <a:off x="-31" y="756096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5" name="Ecuación" r:id="rId94" imgW="253800" imgH="241200" progId="Equation.3">
                    <p:embed/>
                  </p:oleObj>
                </mc:Choice>
                <mc:Fallback>
                  <p:oleObj name="Ecuación" r:id="rId9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1" y="756096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" name="45 Elipse"/>
            <p:cNvSpPr/>
            <p:nvPr/>
          </p:nvSpPr>
          <p:spPr>
            <a:xfrm>
              <a:off x="850592" y="119772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4" name="46 Elipse"/>
            <p:cNvSpPr/>
            <p:nvPr/>
          </p:nvSpPr>
          <p:spPr>
            <a:xfrm>
              <a:off x="1602846" y="76376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5" name="47 Elipse"/>
            <p:cNvSpPr/>
            <p:nvPr/>
          </p:nvSpPr>
          <p:spPr>
            <a:xfrm>
              <a:off x="127271" y="73482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6" name="48 Elipse"/>
            <p:cNvSpPr/>
            <p:nvPr/>
          </p:nvSpPr>
          <p:spPr>
            <a:xfrm>
              <a:off x="850592" y="30085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47" name="49 Conector recto"/>
            <p:cNvCxnSpPr>
              <a:stCxn id="146" idx="4"/>
              <a:endCxn id="143" idx="0"/>
            </p:cNvCxnSpPr>
            <p:nvPr/>
          </p:nvCxnSpPr>
          <p:spPr>
            <a:xfrm rot="5400000">
              <a:off x="431091" y="763760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50 Conector recto"/>
            <p:cNvCxnSpPr>
              <a:stCxn id="146" idx="5"/>
              <a:endCxn id="144" idx="1"/>
            </p:cNvCxnSpPr>
            <p:nvPr/>
          </p:nvCxnSpPr>
          <p:spPr>
            <a:xfrm rot="16200000" flipH="1">
              <a:off x="1019964" y="180877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51 Conector recto"/>
            <p:cNvCxnSpPr>
              <a:stCxn id="144" idx="3"/>
              <a:endCxn id="143" idx="7"/>
            </p:cNvCxnSpPr>
            <p:nvPr/>
          </p:nvCxnSpPr>
          <p:spPr>
            <a:xfrm rot="5400000">
              <a:off x="1034431" y="629311"/>
              <a:ext cx="413511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52 Conector recto"/>
            <p:cNvCxnSpPr>
              <a:stCxn id="146" idx="3"/>
              <a:endCxn id="145" idx="7"/>
            </p:cNvCxnSpPr>
            <p:nvPr/>
          </p:nvCxnSpPr>
          <p:spPr>
            <a:xfrm rot="5400000">
              <a:off x="296644" y="180879"/>
              <a:ext cx="41351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53 Conector recto"/>
            <p:cNvCxnSpPr>
              <a:stCxn id="145" idx="5"/>
              <a:endCxn id="143" idx="1"/>
            </p:cNvCxnSpPr>
            <p:nvPr/>
          </p:nvCxnSpPr>
          <p:spPr>
            <a:xfrm rot="16200000" flipH="1">
              <a:off x="282177" y="629311"/>
              <a:ext cx="442442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54 Arco"/>
            <p:cNvSpPr/>
            <p:nvPr/>
          </p:nvSpPr>
          <p:spPr>
            <a:xfrm rot="10800000">
              <a:off x="1516048" y="705896"/>
              <a:ext cx="173597" cy="144656"/>
            </a:xfrm>
            <a:prstGeom prst="arc">
              <a:avLst>
                <a:gd name="adj1" fmla="val 19545174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53" name="5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2321042"/>
                </p:ext>
              </p:extLst>
            </p:nvPr>
          </p:nvGraphicFramePr>
          <p:xfrm>
            <a:off x="1259632" y="652770"/>
            <a:ext cx="195282" cy="247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6" name="Ecuación" r:id="rId95" imgW="190440" imgH="241200" progId="Equation.3">
                    <p:embed/>
                  </p:oleObj>
                </mc:Choice>
                <mc:Fallback>
                  <p:oleObj name="Ecuación" r:id="rId9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652770"/>
                          <a:ext cx="195282" cy="2473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086669"/>
                </p:ext>
              </p:extLst>
            </p:nvPr>
          </p:nvGraphicFramePr>
          <p:xfrm>
            <a:off x="301043" y="640318"/>
            <a:ext cx="195282" cy="247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7" name="Ecuación" r:id="rId97" imgW="190440" imgH="241200" progId="Equation.3">
                    <p:embed/>
                  </p:oleObj>
                </mc:Choice>
                <mc:Fallback>
                  <p:oleObj name="Ecuación" r:id="rId9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43" y="640318"/>
                          <a:ext cx="195282" cy="24752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0470255"/>
                </p:ext>
              </p:extLst>
            </p:nvPr>
          </p:nvGraphicFramePr>
          <p:xfrm>
            <a:off x="809442" y="53771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8" name="Ecuación" r:id="rId98" imgW="152280" imgH="228600" progId="Equation.3">
                    <p:embed/>
                  </p:oleObj>
                </mc:Choice>
                <mc:Fallback>
                  <p:oleObj name="Ecuación" r:id="rId98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442" y="53771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5748843"/>
                </p:ext>
              </p:extLst>
            </p:nvPr>
          </p:nvGraphicFramePr>
          <p:xfrm>
            <a:off x="764415" y="1245495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49" name="Ecuación" r:id="rId99" imgW="177480" imgH="241200" progId="Equation.3">
                    <p:embed/>
                  </p:oleObj>
                </mc:Choice>
                <mc:Fallback>
                  <p:oleObj name="Ecuación" r:id="rId99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415" y="1245495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74350"/>
                </p:ext>
              </p:extLst>
            </p:nvPr>
          </p:nvGraphicFramePr>
          <p:xfrm>
            <a:off x="1591276" y="54007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0" name="Ecuación" r:id="rId100" imgW="253800" imgH="241200" progId="Equation.3">
                    <p:embed/>
                  </p:oleObj>
                </mc:Choice>
                <mc:Fallback>
                  <p:oleObj name="Ecuación" r:id="rId10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276" y="54007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" name="60 Arco"/>
            <p:cNvSpPr/>
            <p:nvPr/>
          </p:nvSpPr>
          <p:spPr>
            <a:xfrm rot="10800000">
              <a:off x="60405" y="676965"/>
              <a:ext cx="173597" cy="144656"/>
            </a:xfrm>
            <a:prstGeom prst="arc">
              <a:avLst>
                <a:gd name="adj1" fmla="val 8697446"/>
                <a:gd name="adj2" fmla="val 1289842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59" name="62 Elipse"/>
            <p:cNvSpPr/>
            <p:nvPr/>
          </p:nvSpPr>
          <p:spPr>
            <a:xfrm>
              <a:off x="3978230" y="94963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60" name="63 Elipse"/>
            <p:cNvSpPr/>
            <p:nvPr/>
          </p:nvSpPr>
          <p:spPr>
            <a:xfrm>
              <a:off x="4918109" y="72276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61" name="64 Elipse"/>
            <p:cNvSpPr/>
            <p:nvPr/>
          </p:nvSpPr>
          <p:spPr>
            <a:xfrm>
              <a:off x="4355976" y="246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62" name="65 Conector recto"/>
            <p:cNvCxnSpPr>
              <a:stCxn id="161" idx="4"/>
              <a:endCxn id="159" idx="0"/>
            </p:cNvCxnSpPr>
            <p:nvPr/>
          </p:nvCxnSpPr>
          <p:spPr>
            <a:xfrm flipH="1">
              <a:off x="3992697" y="275128"/>
              <a:ext cx="377746" cy="6745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66 Conector recto"/>
            <p:cNvCxnSpPr>
              <a:stCxn id="161" idx="5"/>
              <a:endCxn id="160" idx="1"/>
            </p:cNvCxnSpPr>
            <p:nvPr/>
          </p:nvCxnSpPr>
          <p:spPr>
            <a:xfrm>
              <a:off x="4380672" y="270891"/>
              <a:ext cx="541674" cy="4561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67 Conector recto"/>
            <p:cNvCxnSpPr>
              <a:stCxn id="160" idx="3"/>
              <a:endCxn id="169" idx="7"/>
            </p:cNvCxnSpPr>
            <p:nvPr/>
          </p:nvCxnSpPr>
          <p:spPr>
            <a:xfrm flipH="1">
              <a:off x="4596696" y="747454"/>
              <a:ext cx="325650" cy="4640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68 Arco"/>
            <p:cNvSpPr/>
            <p:nvPr/>
          </p:nvSpPr>
          <p:spPr>
            <a:xfrm rot="10800000">
              <a:off x="4859384" y="634649"/>
              <a:ext cx="144664" cy="193454"/>
            </a:xfrm>
            <a:prstGeom prst="arc">
              <a:avLst>
                <a:gd name="adj1" fmla="val 18236369"/>
                <a:gd name="adj2" fmla="val 243271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209256"/>
                </p:ext>
              </p:extLst>
            </p:nvPr>
          </p:nvGraphicFramePr>
          <p:xfrm>
            <a:off x="4396511" y="60445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1" name="Ecuación" r:id="rId101" imgW="152280" imgH="228600" progId="Equation.3">
                    <p:embed/>
                  </p:oleObj>
                </mc:Choice>
                <mc:Fallback>
                  <p:oleObj name="Ecuación" r:id="rId101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511" y="60445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5725912"/>
                </p:ext>
              </p:extLst>
            </p:nvPr>
          </p:nvGraphicFramePr>
          <p:xfrm>
            <a:off x="3918557" y="958772"/>
            <a:ext cx="177212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2" name="Ecuación" r:id="rId102" imgW="177480" imgH="241200" progId="Equation.3">
                    <p:embed/>
                  </p:oleObj>
                </mc:Choice>
                <mc:Fallback>
                  <p:oleObj name="Ecuación" r:id="rId102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557" y="958772"/>
                          <a:ext cx="177212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946115"/>
                </p:ext>
              </p:extLst>
            </p:nvPr>
          </p:nvGraphicFramePr>
          <p:xfrm>
            <a:off x="4820174" y="467875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3" name="Ecuación" r:id="rId103" imgW="253800" imgH="241200" progId="Equation.3">
                    <p:embed/>
                  </p:oleObj>
                </mc:Choice>
                <mc:Fallback>
                  <p:oleObj name="Ecuación" r:id="rId10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174" y="467875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" name="72 Elipse"/>
            <p:cNvSpPr/>
            <p:nvPr/>
          </p:nvSpPr>
          <p:spPr>
            <a:xfrm>
              <a:off x="4572000" y="120727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70" name="73 Conector recto"/>
            <p:cNvCxnSpPr>
              <a:stCxn id="159" idx="6"/>
              <a:endCxn id="169" idx="2"/>
            </p:cNvCxnSpPr>
            <p:nvPr/>
          </p:nvCxnSpPr>
          <p:spPr>
            <a:xfrm>
              <a:off x="4007163" y="964097"/>
              <a:ext cx="564837" cy="257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74 Arco"/>
            <p:cNvSpPr/>
            <p:nvPr/>
          </p:nvSpPr>
          <p:spPr>
            <a:xfrm rot="10800000">
              <a:off x="3923928" y="900112"/>
              <a:ext cx="144664" cy="144656"/>
            </a:xfrm>
            <a:prstGeom prst="arc">
              <a:avLst>
                <a:gd name="adj1" fmla="val 6557187"/>
                <a:gd name="adj2" fmla="val 1180765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7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809870"/>
                </p:ext>
              </p:extLst>
            </p:nvPr>
          </p:nvGraphicFramePr>
          <p:xfrm>
            <a:off x="4597958" y="1173783"/>
            <a:ext cx="262074" cy="27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4" name="Ecuación" r:id="rId104" imgW="228600" imgH="241200" progId="Equation.3">
                    <p:embed/>
                  </p:oleObj>
                </mc:Choice>
                <mc:Fallback>
                  <p:oleObj name="Ecuación" r:id="rId104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958" y="1173783"/>
                          <a:ext cx="262074" cy="2782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7224880"/>
                </p:ext>
              </p:extLst>
            </p:nvPr>
          </p:nvGraphicFramePr>
          <p:xfrm>
            <a:off x="4651509" y="652375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5" name="Ecuación" r:id="rId105" imgW="215640" imgH="241200" progId="Equation.3">
                    <p:embed/>
                  </p:oleObj>
                </mc:Choice>
                <mc:Fallback>
                  <p:oleObj name="Ecuación" r:id="rId10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509" y="652375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721324"/>
                </p:ext>
              </p:extLst>
            </p:nvPr>
          </p:nvGraphicFramePr>
          <p:xfrm>
            <a:off x="4068592" y="792691"/>
            <a:ext cx="207431" cy="230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6" name="Ecuación" r:id="rId107" imgW="215640" imgH="241200" progId="Equation.3">
                    <p:embed/>
                  </p:oleObj>
                </mc:Choice>
                <mc:Fallback>
                  <p:oleObj name="Ecuación" r:id="rId10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592" y="792691"/>
                          <a:ext cx="207431" cy="23085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" name="78 Forma libre"/>
            <p:cNvSpPr/>
            <p:nvPr/>
          </p:nvSpPr>
          <p:spPr>
            <a:xfrm>
              <a:off x="6171583" y="284775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6" name="79 Elipse"/>
            <p:cNvSpPr/>
            <p:nvPr/>
          </p:nvSpPr>
          <p:spPr>
            <a:xfrm>
              <a:off x="6160006" y="117199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7" name="80 Elipse"/>
            <p:cNvSpPr/>
            <p:nvPr/>
          </p:nvSpPr>
          <p:spPr>
            <a:xfrm>
              <a:off x="6912260" y="73802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8" name="81 Elipse"/>
            <p:cNvSpPr/>
            <p:nvPr/>
          </p:nvSpPr>
          <p:spPr>
            <a:xfrm>
              <a:off x="5436685" y="94054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9" name="82 Elipse"/>
            <p:cNvSpPr/>
            <p:nvPr/>
          </p:nvSpPr>
          <p:spPr>
            <a:xfrm>
              <a:off x="6160006" y="27512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80" name="83 Conector recto"/>
            <p:cNvCxnSpPr>
              <a:stCxn id="179" idx="4"/>
              <a:endCxn id="176" idx="0"/>
            </p:cNvCxnSpPr>
            <p:nvPr/>
          </p:nvCxnSpPr>
          <p:spPr>
            <a:xfrm rot="5400000">
              <a:off x="5740504" y="738026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84 Conector recto"/>
            <p:cNvCxnSpPr>
              <a:stCxn id="179" idx="5"/>
              <a:endCxn id="177" idx="1"/>
            </p:cNvCxnSpPr>
            <p:nvPr/>
          </p:nvCxnSpPr>
          <p:spPr>
            <a:xfrm rot="16200000" flipH="1">
              <a:off x="6329378" y="155144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85 Conector recto"/>
            <p:cNvCxnSpPr>
              <a:endCxn id="188" idx="0"/>
            </p:cNvCxnSpPr>
            <p:nvPr/>
          </p:nvCxnSpPr>
          <p:spPr>
            <a:xfrm rot="5400000">
              <a:off x="6702507" y="904380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86 Conector recto"/>
            <p:cNvCxnSpPr>
              <a:stCxn id="178" idx="5"/>
              <a:endCxn id="176" idx="1"/>
            </p:cNvCxnSpPr>
            <p:nvPr/>
          </p:nvCxnSpPr>
          <p:spPr>
            <a:xfrm rot="16200000" flipH="1">
              <a:off x="5707315" y="719303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87 Arco"/>
            <p:cNvSpPr/>
            <p:nvPr/>
          </p:nvSpPr>
          <p:spPr>
            <a:xfrm rot="10800000">
              <a:off x="6854393" y="680164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8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7069056"/>
                </p:ext>
              </p:extLst>
            </p:nvPr>
          </p:nvGraphicFramePr>
          <p:xfrm>
            <a:off x="6129545" y="53796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7" name="Ecuación" r:id="rId109" imgW="152280" imgH="228600" progId="Equation.3">
                    <p:embed/>
                  </p:oleObj>
                </mc:Choice>
                <mc:Fallback>
                  <p:oleObj name="Ecuación" r:id="rId10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9545" y="53796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3014707"/>
                </p:ext>
              </p:extLst>
            </p:nvPr>
          </p:nvGraphicFramePr>
          <p:xfrm>
            <a:off x="6073207" y="1171994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8" name="Ecuación" r:id="rId110" imgW="177480" imgH="241200" progId="Equation.3">
                    <p:embed/>
                  </p:oleObj>
                </mc:Choice>
                <mc:Fallback>
                  <p:oleObj name="Ecuación" r:id="rId110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3207" y="1171994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1383934"/>
                </p:ext>
              </p:extLst>
            </p:nvPr>
          </p:nvGraphicFramePr>
          <p:xfrm>
            <a:off x="6910553" y="54007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9" name="Ecuación" r:id="rId111" imgW="253800" imgH="241200" progId="Equation.3">
                    <p:embed/>
                  </p:oleObj>
                </mc:Choice>
                <mc:Fallback>
                  <p:oleObj name="Ecuación" r:id="rId1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0553" y="54007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" name="91 Elipse"/>
            <p:cNvSpPr/>
            <p:nvPr/>
          </p:nvSpPr>
          <p:spPr>
            <a:xfrm>
              <a:off x="6825462" y="111413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89" name="92 Conector recto"/>
            <p:cNvCxnSpPr>
              <a:stCxn id="176" idx="6"/>
              <a:endCxn id="188" idx="2"/>
            </p:cNvCxnSpPr>
            <p:nvPr/>
          </p:nvCxnSpPr>
          <p:spPr>
            <a:xfrm flipV="1">
              <a:off x="6188938" y="1128597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93 Conector recto"/>
            <p:cNvCxnSpPr>
              <a:stCxn id="177" idx="3"/>
            </p:cNvCxnSpPr>
            <p:nvPr/>
          </p:nvCxnSpPr>
          <p:spPr>
            <a:xfrm rot="5400000">
              <a:off x="6796531" y="733785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94 Conector recto"/>
            <p:cNvCxnSpPr>
              <a:stCxn id="188" idx="1"/>
            </p:cNvCxnSpPr>
            <p:nvPr/>
          </p:nvCxnSpPr>
          <p:spPr>
            <a:xfrm rot="16200000" flipV="1">
              <a:off x="6695268" y="983939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95 Conector recto"/>
            <p:cNvCxnSpPr>
              <a:endCxn id="179" idx="5"/>
            </p:cNvCxnSpPr>
            <p:nvPr/>
          </p:nvCxnSpPr>
          <p:spPr>
            <a:xfrm rot="16200000" flipV="1">
              <a:off x="6112389" y="372134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96 Arco"/>
            <p:cNvSpPr/>
            <p:nvPr/>
          </p:nvSpPr>
          <p:spPr>
            <a:xfrm rot="10800000">
              <a:off x="6767595" y="1056268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4" name="98 Arco"/>
            <p:cNvSpPr/>
            <p:nvPr/>
          </p:nvSpPr>
          <p:spPr>
            <a:xfrm rot="10800000">
              <a:off x="5378575" y="882679"/>
              <a:ext cx="144664" cy="144656"/>
            </a:xfrm>
            <a:prstGeom prst="arc">
              <a:avLst>
                <a:gd name="adj1" fmla="val 8082577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9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685223"/>
                </p:ext>
              </p:extLst>
            </p:nvPr>
          </p:nvGraphicFramePr>
          <p:xfrm>
            <a:off x="5294313" y="658812"/>
            <a:ext cx="254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0" name="Ecuación" r:id="rId112" imgW="253800" imgH="241200" progId="Equation.3">
                    <p:embed/>
                  </p:oleObj>
                </mc:Choice>
                <mc:Fallback>
                  <p:oleObj name="Ecuación" r:id="rId11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4313" y="658812"/>
                          <a:ext cx="2540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6" name="100 Conector recto"/>
            <p:cNvCxnSpPr>
              <a:stCxn id="176" idx="7"/>
            </p:cNvCxnSpPr>
            <p:nvPr/>
          </p:nvCxnSpPr>
          <p:spPr>
            <a:xfrm rot="5400000" flipH="1" flipV="1">
              <a:off x="6314908" y="723543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216256"/>
                </p:ext>
              </p:extLst>
            </p:nvPr>
          </p:nvGraphicFramePr>
          <p:xfrm>
            <a:off x="6632440" y="636871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1" name="Ecuación" r:id="rId114" imgW="215640" imgH="241200" progId="Equation.3">
                    <p:embed/>
                  </p:oleObj>
                </mc:Choice>
                <mc:Fallback>
                  <p:oleObj name="Ecuación" r:id="rId114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2440" y="636871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249608"/>
                </p:ext>
              </p:extLst>
            </p:nvPr>
          </p:nvGraphicFramePr>
          <p:xfrm>
            <a:off x="6529526" y="923800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2" name="Ecuación" r:id="rId115" imgW="215640" imgH="241200" progId="Equation.3">
                    <p:embed/>
                  </p:oleObj>
                </mc:Choice>
                <mc:Fallback>
                  <p:oleObj name="Ecuación" r:id="rId11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9526" y="923800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9" name="103 Conector recto"/>
            <p:cNvCxnSpPr>
              <a:stCxn id="178" idx="7"/>
              <a:endCxn id="179" idx="3"/>
            </p:cNvCxnSpPr>
            <p:nvPr/>
          </p:nvCxnSpPr>
          <p:spPr>
            <a:xfrm rot="5400000" flipH="1" flipV="1">
              <a:off x="5490331" y="270870"/>
              <a:ext cx="644959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0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861573"/>
                </p:ext>
              </p:extLst>
            </p:nvPr>
          </p:nvGraphicFramePr>
          <p:xfrm>
            <a:off x="5549427" y="773477"/>
            <a:ext cx="195281" cy="247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3" name="Ecuación" r:id="rId117" imgW="190440" imgH="241200" progId="Equation.3">
                    <p:embed/>
                  </p:oleObj>
                </mc:Choice>
                <mc:Fallback>
                  <p:oleObj name="Ecuación" r:id="rId11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9427" y="773477"/>
                          <a:ext cx="195281" cy="2473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" name="105 Forma libre"/>
            <p:cNvSpPr/>
            <p:nvPr/>
          </p:nvSpPr>
          <p:spPr>
            <a:xfrm>
              <a:off x="7516054" y="284775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0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8754374"/>
                </p:ext>
              </p:extLst>
            </p:nvPr>
          </p:nvGraphicFramePr>
          <p:xfrm>
            <a:off x="7512190" y="18003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4" name="Ecuación" r:id="rId118" imgW="253800" imgH="241200" progId="Equation.3">
                    <p:embed/>
                  </p:oleObj>
                </mc:Choice>
                <mc:Fallback>
                  <p:oleObj name="Ecuación" r:id="rId11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190" y="18003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3" name="107 Elipse"/>
            <p:cNvSpPr/>
            <p:nvPr/>
          </p:nvSpPr>
          <p:spPr>
            <a:xfrm>
              <a:off x="8218149" y="117199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4" name="108 Elipse"/>
            <p:cNvSpPr/>
            <p:nvPr/>
          </p:nvSpPr>
          <p:spPr>
            <a:xfrm>
              <a:off x="8970403" y="73802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5" name="109 Elipse"/>
            <p:cNvSpPr/>
            <p:nvPr/>
          </p:nvSpPr>
          <p:spPr>
            <a:xfrm>
              <a:off x="7494828" y="94054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6" name="110 Elipse"/>
            <p:cNvSpPr/>
            <p:nvPr/>
          </p:nvSpPr>
          <p:spPr>
            <a:xfrm>
              <a:off x="8218149" y="27512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07" name="111 Conector recto"/>
            <p:cNvCxnSpPr>
              <a:stCxn id="206" idx="4"/>
              <a:endCxn id="203" idx="0"/>
            </p:cNvCxnSpPr>
            <p:nvPr/>
          </p:nvCxnSpPr>
          <p:spPr>
            <a:xfrm rot="5400000">
              <a:off x="7798648" y="738026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112 Conector recto"/>
            <p:cNvCxnSpPr>
              <a:stCxn id="206" idx="5"/>
              <a:endCxn id="204" idx="1"/>
            </p:cNvCxnSpPr>
            <p:nvPr/>
          </p:nvCxnSpPr>
          <p:spPr>
            <a:xfrm rot="16200000" flipH="1">
              <a:off x="8387521" y="155144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113 Conector recto"/>
            <p:cNvCxnSpPr>
              <a:stCxn id="215" idx="3"/>
              <a:endCxn id="205" idx="7"/>
            </p:cNvCxnSpPr>
            <p:nvPr/>
          </p:nvCxnSpPr>
          <p:spPr>
            <a:xfrm rot="5400000">
              <a:off x="7345940" y="618059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114 Conector recto"/>
            <p:cNvCxnSpPr>
              <a:stCxn id="205" idx="5"/>
              <a:endCxn id="203" idx="1"/>
            </p:cNvCxnSpPr>
            <p:nvPr/>
          </p:nvCxnSpPr>
          <p:spPr>
            <a:xfrm rot="16200000" flipH="1">
              <a:off x="7765459" y="719304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115 Arco"/>
            <p:cNvSpPr/>
            <p:nvPr/>
          </p:nvSpPr>
          <p:spPr>
            <a:xfrm rot="10800000">
              <a:off x="8912537" y="680164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1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822573"/>
                </p:ext>
              </p:extLst>
            </p:nvPr>
          </p:nvGraphicFramePr>
          <p:xfrm>
            <a:off x="8189216" y="53771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5" name="Ecuación" r:id="rId119" imgW="152280" imgH="228600" progId="Equation.3">
                    <p:embed/>
                  </p:oleObj>
                </mc:Choice>
                <mc:Fallback>
                  <p:oleObj name="Ecuación" r:id="rId11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9216" y="53771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6385124"/>
                </p:ext>
              </p:extLst>
            </p:nvPr>
          </p:nvGraphicFramePr>
          <p:xfrm>
            <a:off x="8131350" y="1171994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6" name="Ecuación" r:id="rId120" imgW="177480" imgH="241200" progId="Equation.3">
                    <p:embed/>
                  </p:oleObj>
                </mc:Choice>
                <mc:Fallback>
                  <p:oleObj name="Ecuación" r:id="rId120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1350" y="1171994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869297"/>
                </p:ext>
              </p:extLst>
            </p:nvPr>
          </p:nvGraphicFramePr>
          <p:xfrm>
            <a:off x="8847772" y="802490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7" name="Ecuación" r:id="rId121" imgW="253800" imgH="241200" progId="Equation.3">
                    <p:embed/>
                  </p:oleObj>
                </mc:Choice>
                <mc:Fallback>
                  <p:oleObj name="Ecuación" r:id="rId12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7772" y="802490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" name="119 Elipse"/>
            <p:cNvSpPr/>
            <p:nvPr/>
          </p:nvSpPr>
          <p:spPr>
            <a:xfrm>
              <a:off x="7668425" y="41978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16" name="120 Conector recto"/>
            <p:cNvCxnSpPr>
              <a:stCxn id="215" idx="6"/>
              <a:endCxn id="206" idx="2"/>
            </p:cNvCxnSpPr>
            <p:nvPr/>
          </p:nvCxnSpPr>
          <p:spPr>
            <a:xfrm flipV="1">
              <a:off x="7697358" y="289593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121 Conector recto"/>
            <p:cNvCxnSpPr>
              <a:stCxn id="204" idx="3"/>
            </p:cNvCxnSpPr>
            <p:nvPr/>
          </p:nvCxnSpPr>
          <p:spPr>
            <a:xfrm rot="5400000">
              <a:off x="8386938" y="605506"/>
              <a:ext cx="430488" cy="7449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122 Conector recto"/>
            <p:cNvCxnSpPr>
              <a:stCxn id="205" idx="6"/>
            </p:cNvCxnSpPr>
            <p:nvPr/>
          </p:nvCxnSpPr>
          <p:spPr>
            <a:xfrm flipV="1">
              <a:off x="7523761" y="795889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123 Conector recto"/>
            <p:cNvCxnSpPr>
              <a:endCxn id="206" idx="3"/>
            </p:cNvCxnSpPr>
            <p:nvPr/>
          </p:nvCxnSpPr>
          <p:spPr>
            <a:xfrm flipV="1">
              <a:off x="7697358" y="299821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124 Arco"/>
            <p:cNvSpPr/>
            <p:nvPr/>
          </p:nvSpPr>
          <p:spPr>
            <a:xfrm rot="10800000">
              <a:off x="7436962" y="882681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21" name="125 Conector recto"/>
            <p:cNvCxnSpPr>
              <a:endCxn id="215" idx="5"/>
            </p:cNvCxnSpPr>
            <p:nvPr/>
          </p:nvCxnSpPr>
          <p:spPr>
            <a:xfrm rot="16200000" flipV="1">
              <a:off x="7664194" y="473406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126 Conector recto"/>
            <p:cNvCxnSpPr>
              <a:endCxn id="203" idx="0"/>
            </p:cNvCxnSpPr>
            <p:nvPr/>
          </p:nvCxnSpPr>
          <p:spPr>
            <a:xfrm rot="16200000" flipH="1">
              <a:off x="7748006" y="687385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127 Arco"/>
            <p:cNvSpPr/>
            <p:nvPr/>
          </p:nvSpPr>
          <p:spPr>
            <a:xfrm rot="10800000">
              <a:off x="7610560" y="361921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2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0020273"/>
                </p:ext>
              </p:extLst>
            </p:nvPr>
          </p:nvGraphicFramePr>
          <p:xfrm>
            <a:off x="7786882" y="386660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8" name="Ecuación" r:id="rId122" imgW="355320" imgH="241200" progId="Equation.3">
                    <p:embed/>
                  </p:oleObj>
                </mc:Choice>
                <mc:Fallback>
                  <p:oleObj name="Ecuación" r:id="rId122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6882" y="386660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1039186"/>
                </p:ext>
              </p:extLst>
            </p:nvPr>
          </p:nvGraphicFramePr>
          <p:xfrm>
            <a:off x="7308304" y="911614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69" name="Ecuación" r:id="rId123" imgW="317160" imgH="241200" progId="Equation.3">
                    <p:embed/>
                  </p:oleObj>
                </mc:Choice>
                <mc:Fallback>
                  <p:oleObj name="Ecuación" r:id="rId123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8304" y="911614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549047"/>
                </p:ext>
              </p:extLst>
            </p:nvPr>
          </p:nvGraphicFramePr>
          <p:xfrm>
            <a:off x="7630011" y="821621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0" name="Ecuación" r:id="rId124" imgW="380880" imgH="241200" progId="Equation.3">
                    <p:embed/>
                  </p:oleObj>
                </mc:Choice>
                <mc:Fallback>
                  <p:oleObj name="Ecuación" r:id="rId124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0011" y="821621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855188"/>
                </p:ext>
              </p:extLst>
            </p:nvPr>
          </p:nvGraphicFramePr>
          <p:xfrm>
            <a:off x="8637382" y="623310"/>
            <a:ext cx="183013" cy="23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1" name="Ecuación" r:id="rId125" imgW="190440" imgH="241200" progId="Equation.3">
                    <p:embed/>
                  </p:oleObj>
                </mc:Choice>
                <mc:Fallback>
                  <p:oleObj name="Ecuación" r:id="rId12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7382" y="623310"/>
                          <a:ext cx="183013" cy="23151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8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013262"/>
                </p:ext>
              </p:extLst>
            </p:nvPr>
          </p:nvGraphicFramePr>
          <p:xfrm>
            <a:off x="764416" y="1523788"/>
            <a:ext cx="262983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2" name="Ecuación" r:id="rId127" imgW="228600" imgH="203040" progId="Equation.3">
                    <p:embed/>
                  </p:oleObj>
                </mc:Choice>
                <mc:Fallback>
                  <p:oleObj name="Ecuación" r:id="rId127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416" y="1523788"/>
                          <a:ext cx="262983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2456655"/>
                </p:ext>
              </p:extLst>
            </p:nvPr>
          </p:nvGraphicFramePr>
          <p:xfrm>
            <a:off x="2639599" y="1523788"/>
            <a:ext cx="262983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3" name="Ecuación" r:id="rId129" imgW="228600" imgH="203040" progId="Equation.3">
                    <p:embed/>
                  </p:oleObj>
                </mc:Choice>
                <mc:Fallback>
                  <p:oleObj name="Ecuación" r:id="rId129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599" y="1523788"/>
                          <a:ext cx="262983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623745"/>
                </p:ext>
              </p:extLst>
            </p:nvPr>
          </p:nvGraphicFramePr>
          <p:xfrm>
            <a:off x="4336770" y="1523800"/>
            <a:ext cx="249916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4" name="Ecuación" r:id="rId131" imgW="215640" imgH="203040" progId="Equation.3">
                    <p:embed/>
                  </p:oleObj>
                </mc:Choice>
                <mc:Fallback>
                  <p:oleObj name="Ecuación" r:id="rId131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770" y="1523800"/>
                          <a:ext cx="249916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2937228"/>
                </p:ext>
              </p:extLst>
            </p:nvPr>
          </p:nvGraphicFramePr>
          <p:xfrm>
            <a:off x="6014319" y="1523800"/>
            <a:ext cx="277684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5" name="Ecuación" r:id="rId133" imgW="241200" imgH="203040" progId="Equation.3">
                    <p:embed/>
                  </p:oleObj>
                </mc:Choice>
                <mc:Fallback>
                  <p:oleObj name="Ecuación" r:id="rId133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4319" y="1523800"/>
                          <a:ext cx="277684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3971494"/>
                </p:ext>
              </p:extLst>
            </p:nvPr>
          </p:nvGraphicFramePr>
          <p:xfrm>
            <a:off x="8085528" y="1523800"/>
            <a:ext cx="249916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6" name="Ecuación" r:id="rId135" imgW="215640" imgH="203040" progId="Equation.3">
                    <p:embed/>
                  </p:oleObj>
                </mc:Choice>
                <mc:Fallback>
                  <p:oleObj name="Ecuación" r:id="rId135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5528" y="1523800"/>
                          <a:ext cx="249916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9941034"/>
                </p:ext>
              </p:extLst>
            </p:nvPr>
          </p:nvGraphicFramePr>
          <p:xfrm>
            <a:off x="6845884" y="1106008"/>
            <a:ext cx="227013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77" name="Ecuación" r:id="rId137" imgW="228600" imgH="241300" progId="Equation.3">
                    <p:embed/>
                  </p:oleObj>
                </mc:Choice>
                <mc:Fallback>
                  <p:oleObj name="Ecuación" r:id="rId137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5884" y="1106008"/>
                          <a:ext cx="227013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894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Proposed</a:t>
            </a:r>
            <a:r>
              <a:rPr lang="es-CO" dirty="0" smtClean="0"/>
              <a:t> </a:t>
            </a:r>
            <a:r>
              <a:rPr lang="es-CO" dirty="0" err="1"/>
              <a:t>O</a:t>
            </a:r>
            <a:r>
              <a:rPr lang="es-CO" dirty="0" err="1" smtClean="0"/>
              <a:t>perator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 err="1" smtClean="0"/>
              <a:t>Mathematical</a:t>
            </a:r>
            <a:r>
              <a:rPr lang="es-CO" dirty="0" smtClean="0"/>
              <a:t> </a:t>
            </a:r>
            <a:r>
              <a:rPr lang="es-CO" dirty="0" err="1" smtClean="0"/>
              <a:t>framework</a:t>
            </a:r>
            <a:endParaRPr lang="es-CO" dirty="0" smtClean="0"/>
          </a:p>
          <a:p>
            <a:r>
              <a:rPr lang="es-CO" dirty="0" err="1" smtClean="0"/>
              <a:t>Curvature</a:t>
            </a:r>
            <a:endParaRPr lang="es-CO" dirty="0" smtClean="0"/>
          </a:p>
          <a:p>
            <a:pPr lvl="1"/>
            <a:r>
              <a:rPr lang="es-CO" dirty="0" smtClean="0"/>
              <a:t>2d </a:t>
            </a:r>
            <a:r>
              <a:rPr lang="es-CO" dirty="0" err="1" smtClean="0"/>
              <a:t>curvature</a:t>
            </a:r>
            <a:endParaRPr lang="es-CO" dirty="0" smtClean="0"/>
          </a:p>
          <a:p>
            <a:pPr lvl="1"/>
            <a:r>
              <a:rPr lang="es-CO" dirty="0" smtClean="0"/>
              <a:t>3D </a:t>
            </a:r>
            <a:r>
              <a:rPr lang="es-CO" dirty="0" err="1" smtClean="0"/>
              <a:t>Sectional</a:t>
            </a:r>
            <a:r>
              <a:rPr lang="es-CO" dirty="0" smtClean="0"/>
              <a:t> </a:t>
            </a:r>
            <a:r>
              <a:rPr lang="es-CO" dirty="0" err="1" smtClean="0"/>
              <a:t>curvature</a:t>
            </a:r>
            <a:endParaRPr lang="es-CO" dirty="0" smtClean="0"/>
          </a:p>
          <a:p>
            <a:pPr lvl="1"/>
            <a:r>
              <a:rPr lang="es-CO" dirty="0" smtClean="0"/>
              <a:t>3D Principal </a:t>
            </a:r>
            <a:r>
              <a:rPr lang="es-CO" dirty="0" err="1" smtClean="0"/>
              <a:t>curvatures</a:t>
            </a:r>
            <a:endParaRPr lang="es-CO" dirty="0" smtClean="0"/>
          </a:p>
          <a:p>
            <a:pPr lvl="1"/>
            <a:r>
              <a:rPr lang="es-CO" dirty="0" smtClean="0"/>
              <a:t>3D Mean </a:t>
            </a:r>
            <a:r>
              <a:rPr lang="es-CO" dirty="0" err="1" smtClean="0"/>
              <a:t>curvature</a:t>
            </a:r>
            <a:r>
              <a:rPr lang="es-CO" dirty="0" smtClean="0"/>
              <a:t> normal</a:t>
            </a:r>
          </a:p>
          <a:p>
            <a:r>
              <a:rPr lang="es-CO" dirty="0" err="1" smtClean="0"/>
              <a:t>Gradient</a:t>
            </a:r>
            <a:r>
              <a:rPr lang="es-CO" dirty="0" smtClean="0"/>
              <a:t> </a:t>
            </a:r>
            <a:r>
              <a:rPr lang="es-CO" dirty="0" err="1" smtClean="0"/>
              <a:t>fo</a:t>
            </a:r>
            <a:r>
              <a:rPr lang="es-CO" dirty="0" smtClean="0"/>
              <a:t> </a:t>
            </a:r>
            <a:r>
              <a:rPr lang="es-CO" dirty="0" err="1" smtClean="0"/>
              <a:t>voronoi</a:t>
            </a:r>
            <a:r>
              <a:rPr lang="es-CO" dirty="0" smtClean="0"/>
              <a:t> </a:t>
            </a:r>
            <a:r>
              <a:rPr lang="es-CO" dirty="0" err="1" smtClean="0"/>
              <a:t>region</a:t>
            </a:r>
            <a:endParaRPr lang="es-CO" dirty="0" smtClean="0"/>
          </a:p>
          <a:p>
            <a:r>
              <a:rPr lang="es-CO" dirty="0" smtClean="0"/>
              <a:t>Laplace </a:t>
            </a:r>
            <a:r>
              <a:rPr lang="es-CO" dirty="0" err="1" smtClean="0"/>
              <a:t>beltrami</a:t>
            </a:r>
            <a:r>
              <a:rPr lang="es-CO" dirty="0" smtClean="0"/>
              <a:t> </a:t>
            </a:r>
            <a:r>
              <a:rPr lang="es-CO" dirty="0" err="1" smtClean="0"/>
              <a:t>operator</a:t>
            </a:r>
            <a:endParaRPr lang="es-CO" dirty="0" smtClean="0"/>
          </a:p>
          <a:p>
            <a:r>
              <a:rPr lang="es-CO" dirty="0" smtClean="0"/>
              <a:t>Mean </a:t>
            </a:r>
            <a:r>
              <a:rPr lang="es-CO" dirty="0" err="1" smtClean="0"/>
              <a:t>average</a:t>
            </a:r>
            <a:r>
              <a:rPr lang="es-CO" dirty="0" smtClean="0"/>
              <a:t> </a:t>
            </a:r>
            <a:r>
              <a:rPr lang="es-CO" dirty="0" err="1" smtClean="0"/>
              <a:t>area</a:t>
            </a:r>
            <a:endParaRPr lang="es-CO" dirty="0" smtClean="0"/>
          </a:p>
          <a:p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72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6078" y="937164"/>
            <a:ext cx="3395882" cy="1963818"/>
            <a:chOff x="816078" y="937164"/>
            <a:chExt cx="3395882" cy="1963818"/>
          </a:xfrm>
        </p:grpSpPr>
        <p:grpSp>
          <p:nvGrpSpPr>
            <p:cNvPr id="488" name="Group 487"/>
            <p:cNvGrpSpPr/>
            <p:nvPr/>
          </p:nvGrpSpPr>
          <p:grpSpPr>
            <a:xfrm>
              <a:off x="816078" y="978139"/>
              <a:ext cx="1684015" cy="1922843"/>
              <a:chOff x="631731" y="719899"/>
              <a:chExt cx="1684015" cy="1922843"/>
            </a:xfrm>
          </p:grpSpPr>
          <p:graphicFrame>
            <p:nvGraphicFramePr>
              <p:cNvPr id="279" name="Object 27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118325"/>
                  </p:ext>
                </p:extLst>
              </p:nvPr>
            </p:nvGraphicFramePr>
            <p:xfrm>
              <a:off x="1183269" y="719899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" name="Ecuación" r:id="rId3" imgW="139700" imgH="228600" progId="Equation.3">
                      <p:embed/>
                    </p:oleObj>
                  </mc:Choice>
                  <mc:Fallback>
                    <p:oleObj name="Ecuación" r:id="rId3" imgW="139700" imgH="228600" progId="Equation.3">
                      <p:embed/>
                      <p:pic>
                        <p:nvPicPr>
                          <p:cNvPr id="0" name="18 Objeto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3269" y="719899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97" name="Group 296"/>
              <p:cNvGrpSpPr/>
              <p:nvPr/>
            </p:nvGrpSpPr>
            <p:grpSpPr>
              <a:xfrm>
                <a:off x="631731" y="1095047"/>
                <a:ext cx="1684015" cy="1547695"/>
                <a:chOff x="2356370" y="476672"/>
                <a:chExt cx="1684015" cy="1547695"/>
              </a:xfrm>
            </p:grpSpPr>
            <p:sp>
              <p:nvSpPr>
                <p:cNvPr id="281" name="1 Forma libre"/>
                <p:cNvSpPr/>
                <p:nvPr/>
              </p:nvSpPr>
              <p:spPr>
                <a:xfrm>
                  <a:off x="2519710" y="476672"/>
                  <a:ext cx="1196622" cy="1268118"/>
                </a:xfrm>
                <a:custGeom>
                  <a:avLst/>
                  <a:gdLst>
                    <a:gd name="connsiteX0" fmla="*/ 485422 w 1196622"/>
                    <a:gd name="connsiteY0" fmla="*/ 0 h 1268118"/>
                    <a:gd name="connsiteX1" fmla="*/ 1196622 w 1196622"/>
                    <a:gd name="connsiteY1" fmla="*/ 470370 h 1268118"/>
                    <a:gd name="connsiteX2" fmla="*/ 880534 w 1196622"/>
                    <a:gd name="connsiteY2" fmla="*/ 1268118 h 1268118"/>
                    <a:gd name="connsiteX3" fmla="*/ 0 w 1196622"/>
                    <a:gd name="connsiteY3" fmla="*/ 797748 h 1268118"/>
                    <a:gd name="connsiteX4" fmla="*/ 485422 w 1196622"/>
                    <a:gd name="connsiteY4" fmla="*/ 0 h 126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622" h="1268118">
                      <a:moveTo>
                        <a:pt x="485422" y="0"/>
                      </a:moveTo>
                      <a:lnTo>
                        <a:pt x="1196622" y="470370"/>
                      </a:lnTo>
                      <a:lnTo>
                        <a:pt x="880534" y="1268118"/>
                      </a:lnTo>
                      <a:lnTo>
                        <a:pt x="0" y="797748"/>
                      </a:lnTo>
                      <a:lnTo>
                        <a:pt x="4854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2" name="5 Forma libre"/>
                <p:cNvSpPr/>
                <p:nvPr/>
              </p:nvSpPr>
              <p:spPr>
                <a:xfrm>
                  <a:off x="2795855" y="477348"/>
                  <a:ext cx="600075" cy="581025"/>
                </a:xfrm>
                <a:custGeom>
                  <a:avLst/>
                  <a:gdLst>
                    <a:gd name="connsiteX0" fmla="*/ 209550 w 600075"/>
                    <a:gd name="connsiteY0" fmla="*/ 0 h 581025"/>
                    <a:gd name="connsiteX1" fmla="*/ 0 w 600075"/>
                    <a:gd name="connsiteY1" fmla="*/ 347662 h 581025"/>
                    <a:gd name="connsiteX2" fmla="*/ 180975 w 600075"/>
                    <a:gd name="connsiteY2" fmla="*/ 581025 h 581025"/>
                    <a:gd name="connsiteX3" fmla="*/ 573881 w 600075"/>
                    <a:gd name="connsiteY3" fmla="*/ 473869 h 581025"/>
                    <a:gd name="connsiteX4" fmla="*/ 600075 w 600075"/>
                    <a:gd name="connsiteY4" fmla="*/ 257175 h 581025"/>
                    <a:gd name="connsiteX5" fmla="*/ 209550 w 600075"/>
                    <a:gd name="connsiteY5" fmla="*/ 0 h 581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0075" h="581025">
                      <a:moveTo>
                        <a:pt x="209550" y="0"/>
                      </a:moveTo>
                      <a:lnTo>
                        <a:pt x="0" y="347662"/>
                      </a:lnTo>
                      <a:lnTo>
                        <a:pt x="180975" y="581025"/>
                      </a:lnTo>
                      <a:lnTo>
                        <a:pt x="573881" y="473869"/>
                      </a:lnTo>
                      <a:lnTo>
                        <a:pt x="600075" y="257175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283" name="3 Conector recto"/>
                <p:cNvCxnSpPr>
                  <a:stCxn id="281" idx="0"/>
                  <a:endCxn id="281" idx="2"/>
                </p:cNvCxnSpPr>
                <p:nvPr/>
              </p:nvCxnSpPr>
              <p:spPr>
                <a:xfrm>
                  <a:off x="3005132" y="476672"/>
                  <a:ext cx="395112" cy="126811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284" name="7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53062256"/>
                    </p:ext>
                  </p:extLst>
                </p:nvPr>
              </p:nvGraphicFramePr>
              <p:xfrm>
                <a:off x="2862530" y="687131"/>
                <a:ext cx="233362" cy="3317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3" name="Ecuación" r:id="rId5" imgW="177480" imgH="253800" progId="Equation.3">
                        <p:embed/>
                      </p:oleObj>
                    </mc:Choice>
                    <mc:Fallback>
                      <p:oleObj name="Ecuación" r:id="rId5" imgW="17748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62530" y="687131"/>
                              <a:ext cx="233362" cy="331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5" name="8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87514212"/>
                    </p:ext>
                  </p:extLst>
                </p:nvPr>
              </p:nvGraphicFramePr>
              <p:xfrm>
                <a:off x="3129214" y="643339"/>
                <a:ext cx="249238" cy="3317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4" name="Ecuación" r:id="rId7" imgW="190440" imgH="253800" progId="Equation.3">
                        <p:embed/>
                      </p:oleObj>
                    </mc:Choice>
                    <mc:Fallback>
                      <p:oleObj name="Ecuación" r:id="rId7" imgW="19044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9214" y="643339"/>
                              <a:ext cx="249238" cy="3317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6" name="41 Arco"/>
                <p:cNvSpPr/>
                <p:nvPr/>
              </p:nvSpPr>
              <p:spPr>
                <a:xfrm rot="10800000">
                  <a:off x="2492197" y="1204199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287" name="43 Arco"/>
                <p:cNvSpPr/>
                <p:nvPr/>
              </p:nvSpPr>
              <p:spPr>
                <a:xfrm>
                  <a:off x="3644324" y="890784"/>
                  <a:ext cx="120774" cy="123862"/>
                </a:xfrm>
                <a:prstGeom prst="arc">
                  <a:avLst>
                    <a:gd name="adj1" fmla="val 6034443"/>
                    <a:gd name="adj2" fmla="val 1363877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288" name="11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06799163"/>
                    </p:ext>
                  </p:extLst>
                </p:nvPr>
              </p:nvGraphicFramePr>
              <p:xfrm>
                <a:off x="2625794" y="1060754"/>
                <a:ext cx="230188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5" name="Ecuación" r:id="rId9" imgW="215640" imgH="241200" progId="Equation.3">
                        <p:embed/>
                      </p:oleObj>
                    </mc:Choice>
                    <mc:Fallback>
                      <p:oleObj name="Ecuación" r:id="rId9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25794" y="1060754"/>
                              <a:ext cx="230188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89" name="12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14806648"/>
                    </p:ext>
                  </p:extLst>
                </p:nvPr>
              </p:nvGraphicFramePr>
              <p:xfrm>
                <a:off x="3446532" y="871842"/>
                <a:ext cx="230187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6" name="Ecuación" r:id="rId11" imgW="215640" imgH="241200" progId="Equation.3">
                        <p:embed/>
                      </p:oleObj>
                    </mc:Choice>
                    <mc:Fallback>
                      <p:oleObj name="Ecuación" r:id="rId11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6532" y="871842"/>
                              <a:ext cx="230187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0" name="13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93987052"/>
                    </p:ext>
                  </p:extLst>
                </p:nvPr>
              </p:nvGraphicFramePr>
              <p:xfrm>
                <a:off x="3105219" y="1429054"/>
                <a:ext cx="230188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7" name="Ecuación" r:id="rId13" imgW="215640" imgH="241200" progId="Equation.3">
                        <p:embed/>
                      </p:oleObj>
                    </mc:Choice>
                    <mc:Fallback>
                      <p:oleObj name="Ecuación" r:id="rId13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05219" y="1429054"/>
                              <a:ext cx="230188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1" name="48 Arco"/>
                <p:cNvSpPr/>
                <p:nvPr/>
              </p:nvSpPr>
              <p:spPr>
                <a:xfrm rot="5400000">
                  <a:off x="3339857" y="1668642"/>
                  <a:ext cx="120774" cy="123862"/>
                </a:xfrm>
                <a:prstGeom prst="arc">
                  <a:avLst>
                    <a:gd name="adj1" fmla="val 6675234"/>
                    <a:gd name="adj2" fmla="val 9416090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292" name="14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3783510"/>
                    </p:ext>
                  </p:extLst>
                </p:nvPr>
              </p:nvGraphicFramePr>
              <p:xfrm>
                <a:off x="3284607" y="1270304"/>
                <a:ext cx="230187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8" name="Ecuación" r:id="rId15" imgW="215640" imgH="241200" progId="Equation.3">
                        <p:embed/>
                      </p:oleObj>
                    </mc:Choice>
                    <mc:Fallback>
                      <p:oleObj name="Ecuación" r:id="rId15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84607" y="1270304"/>
                              <a:ext cx="230187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3" name="50 Arco"/>
                <p:cNvSpPr/>
                <p:nvPr/>
              </p:nvSpPr>
              <p:spPr>
                <a:xfrm rot="10800000">
                  <a:off x="3245680" y="1572057"/>
                  <a:ext cx="309128" cy="317032"/>
                </a:xfrm>
                <a:prstGeom prst="arc">
                  <a:avLst>
                    <a:gd name="adj1" fmla="val 4253526"/>
                    <a:gd name="adj2" fmla="val 6839953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294" name="22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9916312"/>
                    </p:ext>
                  </p:extLst>
                </p:nvPr>
              </p:nvGraphicFramePr>
              <p:xfrm>
                <a:off x="3708597" y="700321"/>
                <a:ext cx="331788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69" name="Ecuación" r:id="rId17" imgW="253800" imgH="241200" progId="Equation.3">
                        <p:embed/>
                      </p:oleObj>
                    </mc:Choice>
                    <mc:Fallback>
                      <p:oleObj name="Ecuación" r:id="rId17" imgW="25380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08597" y="700321"/>
                              <a:ext cx="331788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5" name="24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1019521"/>
                    </p:ext>
                  </p:extLst>
                </p:nvPr>
              </p:nvGraphicFramePr>
              <p:xfrm>
                <a:off x="2356370" y="1198498"/>
                <a:ext cx="215900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0" name="Ecuación" r:id="rId19" imgW="164880" imgH="241200" progId="Equation.3">
                        <p:embed/>
                      </p:oleObj>
                    </mc:Choice>
                    <mc:Fallback>
                      <p:oleObj name="Ecuación" r:id="rId19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6370" y="1198498"/>
                              <a:ext cx="215900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96" name="26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60651297"/>
                    </p:ext>
                  </p:extLst>
                </p:nvPr>
              </p:nvGraphicFramePr>
              <p:xfrm>
                <a:off x="3292891" y="1711629"/>
                <a:ext cx="215900" cy="312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1" name="Ecuación" r:id="rId21" imgW="164880" imgH="241200" progId="Equation.3">
                        <p:embed/>
                      </p:oleObj>
                    </mc:Choice>
                    <mc:Fallback>
                      <p:oleObj name="Ecuación" r:id="rId21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92891" y="1711629"/>
                              <a:ext cx="215900" cy="312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487" name="Group 486"/>
            <p:cNvGrpSpPr/>
            <p:nvPr/>
          </p:nvGrpSpPr>
          <p:grpSpPr>
            <a:xfrm>
              <a:off x="2511884" y="937164"/>
              <a:ext cx="1700076" cy="1948945"/>
              <a:chOff x="3059880" y="685811"/>
              <a:chExt cx="1700076" cy="1948945"/>
            </a:xfrm>
          </p:grpSpPr>
          <p:grpSp>
            <p:nvGrpSpPr>
              <p:cNvPr id="336" name="Group 335"/>
              <p:cNvGrpSpPr/>
              <p:nvPr/>
            </p:nvGrpSpPr>
            <p:grpSpPr>
              <a:xfrm>
                <a:off x="3059880" y="1097882"/>
                <a:ext cx="1700076" cy="1536874"/>
                <a:chOff x="4306448" y="3404294"/>
                <a:chExt cx="1700076" cy="1536874"/>
              </a:xfrm>
            </p:grpSpPr>
            <p:sp>
              <p:nvSpPr>
                <p:cNvPr id="324" name="64 Forma libre"/>
                <p:cNvSpPr/>
                <p:nvPr/>
              </p:nvSpPr>
              <p:spPr>
                <a:xfrm>
                  <a:off x="4499993" y="3404294"/>
                  <a:ext cx="1196622" cy="1268118"/>
                </a:xfrm>
                <a:custGeom>
                  <a:avLst/>
                  <a:gdLst>
                    <a:gd name="connsiteX0" fmla="*/ 485422 w 1196622"/>
                    <a:gd name="connsiteY0" fmla="*/ 0 h 1268118"/>
                    <a:gd name="connsiteX1" fmla="*/ 1196622 w 1196622"/>
                    <a:gd name="connsiteY1" fmla="*/ 470370 h 1268118"/>
                    <a:gd name="connsiteX2" fmla="*/ 880534 w 1196622"/>
                    <a:gd name="connsiteY2" fmla="*/ 1268118 h 1268118"/>
                    <a:gd name="connsiteX3" fmla="*/ 0 w 1196622"/>
                    <a:gd name="connsiteY3" fmla="*/ 797748 h 1268118"/>
                    <a:gd name="connsiteX4" fmla="*/ 485422 w 1196622"/>
                    <a:gd name="connsiteY4" fmla="*/ 0 h 1268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622" h="1268118">
                      <a:moveTo>
                        <a:pt x="485422" y="0"/>
                      </a:moveTo>
                      <a:lnTo>
                        <a:pt x="1196622" y="470370"/>
                      </a:lnTo>
                      <a:lnTo>
                        <a:pt x="880534" y="1268118"/>
                      </a:lnTo>
                      <a:lnTo>
                        <a:pt x="0" y="797748"/>
                      </a:lnTo>
                      <a:lnTo>
                        <a:pt x="485422" y="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sp>
              <p:nvSpPr>
                <p:cNvPr id="325" name="65 Forma libre"/>
                <p:cNvSpPr/>
                <p:nvPr/>
              </p:nvSpPr>
              <p:spPr>
                <a:xfrm>
                  <a:off x="4776138" y="3404970"/>
                  <a:ext cx="542925" cy="495300"/>
                </a:xfrm>
                <a:custGeom>
                  <a:avLst/>
                  <a:gdLst>
                    <a:gd name="connsiteX0" fmla="*/ 209550 w 600075"/>
                    <a:gd name="connsiteY0" fmla="*/ 0 h 581025"/>
                    <a:gd name="connsiteX1" fmla="*/ 0 w 600075"/>
                    <a:gd name="connsiteY1" fmla="*/ 347662 h 581025"/>
                    <a:gd name="connsiteX2" fmla="*/ 180975 w 600075"/>
                    <a:gd name="connsiteY2" fmla="*/ 581025 h 581025"/>
                    <a:gd name="connsiteX3" fmla="*/ 573881 w 600075"/>
                    <a:gd name="connsiteY3" fmla="*/ 473869 h 581025"/>
                    <a:gd name="connsiteX4" fmla="*/ 600075 w 600075"/>
                    <a:gd name="connsiteY4" fmla="*/ 257175 h 581025"/>
                    <a:gd name="connsiteX5" fmla="*/ 209550 w 600075"/>
                    <a:gd name="connsiteY5" fmla="*/ 0 h 581025"/>
                    <a:gd name="connsiteX0" fmla="*/ 209550 w 600075"/>
                    <a:gd name="connsiteY0" fmla="*/ 0 h 581025"/>
                    <a:gd name="connsiteX1" fmla="*/ 0 w 600075"/>
                    <a:gd name="connsiteY1" fmla="*/ 347662 h 581025"/>
                    <a:gd name="connsiteX2" fmla="*/ 180975 w 600075"/>
                    <a:gd name="connsiteY2" fmla="*/ 581025 h 581025"/>
                    <a:gd name="connsiteX3" fmla="*/ 600075 w 600075"/>
                    <a:gd name="connsiteY3" fmla="*/ 257175 h 581025"/>
                    <a:gd name="connsiteX4" fmla="*/ 209550 w 600075"/>
                    <a:gd name="connsiteY4" fmla="*/ 0 h 581025"/>
                    <a:gd name="connsiteX0" fmla="*/ 209550 w 600075"/>
                    <a:gd name="connsiteY0" fmla="*/ 0 h 495300"/>
                    <a:gd name="connsiteX1" fmla="*/ 0 w 600075"/>
                    <a:gd name="connsiteY1" fmla="*/ 347662 h 495300"/>
                    <a:gd name="connsiteX2" fmla="*/ 342900 w 600075"/>
                    <a:gd name="connsiteY2" fmla="*/ 495300 h 495300"/>
                    <a:gd name="connsiteX3" fmla="*/ 600075 w 600075"/>
                    <a:gd name="connsiteY3" fmla="*/ 257175 h 495300"/>
                    <a:gd name="connsiteX4" fmla="*/ 209550 w 600075"/>
                    <a:gd name="connsiteY4" fmla="*/ 0 h 495300"/>
                    <a:gd name="connsiteX0" fmla="*/ 209550 w 542925"/>
                    <a:gd name="connsiteY0" fmla="*/ 0 h 495300"/>
                    <a:gd name="connsiteX1" fmla="*/ 0 w 542925"/>
                    <a:gd name="connsiteY1" fmla="*/ 347662 h 495300"/>
                    <a:gd name="connsiteX2" fmla="*/ 342900 w 542925"/>
                    <a:gd name="connsiteY2" fmla="*/ 495300 h 495300"/>
                    <a:gd name="connsiteX3" fmla="*/ 542925 w 542925"/>
                    <a:gd name="connsiteY3" fmla="*/ 214312 h 495300"/>
                    <a:gd name="connsiteX4" fmla="*/ 209550 w 542925"/>
                    <a:gd name="connsiteY4" fmla="*/ 0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5" h="495300">
                      <a:moveTo>
                        <a:pt x="209550" y="0"/>
                      </a:moveTo>
                      <a:lnTo>
                        <a:pt x="0" y="347662"/>
                      </a:lnTo>
                      <a:lnTo>
                        <a:pt x="342900" y="495300"/>
                      </a:lnTo>
                      <a:lnTo>
                        <a:pt x="542925" y="214312"/>
                      </a:lnTo>
                      <a:lnTo>
                        <a:pt x="209550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/>
                </a:p>
              </p:txBody>
            </p:sp>
            <p:cxnSp>
              <p:nvCxnSpPr>
                <p:cNvPr id="326" name="66 Conector recto"/>
                <p:cNvCxnSpPr>
                  <a:stCxn id="324" idx="3"/>
                  <a:endCxn id="324" idx="1"/>
                </p:cNvCxnSpPr>
                <p:nvPr/>
              </p:nvCxnSpPr>
              <p:spPr>
                <a:xfrm flipV="1">
                  <a:off x="4499993" y="3874664"/>
                  <a:ext cx="1196622" cy="327378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27" name="68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57003802"/>
                    </p:ext>
                  </p:extLst>
                </p:nvPr>
              </p:nvGraphicFramePr>
              <p:xfrm>
                <a:off x="4930919" y="3479171"/>
                <a:ext cx="233362" cy="3317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2" name="Ecuación" r:id="rId23" imgW="177480" imgH="253800" progId="Equation.3">
                        <p:embed/>
                      </p:oleObj>
                    </mc:Choice>
                    <mc:Fallback>
                      <p:oleObj name="Ecuación" r:id="rId23" imgW="17748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0919" y="3479171"/>
                              <a:ext cx="233362" cy="3317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8" name="69 Arco"/>
                <p:cNvSpPr/>
                <p:nvPr/>
              </p:nvSpPr>
              <p:spPr>
                <a:xfrm rot="10800000">
                  <a:off x="4355977" y="4045003"/>
                  <a:ext cx="288031" cy="295395"/>
                </a:xfrm>
                <a:prstGeom prst="arc">
                  <a:avLst>
                    <a:gd name="adj1" fmla="val 7410372"/>
                    <a:gd name="adj2" fmla="val 10174466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329" name="71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11125814"/>
                    </p:ext>
                  </p:extLst>
                </p:nvPr>
              </p:nvGraphicFramePr>
              <p:xfrm>
                <a:off x="4635569" y="3879329"/>
                <a:ext cx="215900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" name="Ecuación" r:id="rId25" imgW="203040" imgH="241200" progId="Equation.3">
                        <p:embed/>
                      </p:oleObj>
                    </mc:Choice>
                    <mc:Fallback>
                      <p:oleObj name="Ecuación" r:id="rId25" imgW="2030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5569" y="3879329"/>
                              <a:ext cx="215900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0" name="72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51368428"/>
                    </p:ext>
                  </p:extLst>
                </p:nvPr>
              </p:nvGraphicFramePr>
              <p:xfrm>
                <a:off x="5300732" y="3674542"/>
                <a:ext cx="230187" cy="260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4" name="Ecuación" r:id="rId27" imgW="215640" imgH="241200" progId="Equation.3">
                        <p:embed/>
                      </p:oleObj>
                    </mc:Choice>
                    <mc:Fallback>
                      <p:oleObj name="Ecuación" r:id="rId27" imgW="21564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00732" y="3674542"/>
                              <a:ext cx="230187" cy="260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1" name="79 Arco"/>
                <p:cNvSpPr/>
                <p:nvPr/>
              </p:nvSpPr>
              <p:spPr>
                <a:xfrm>
                  <a:off x="5552599" y="3713373"/>
                  <a:ext cx="288031" cy="295395"/>
                </a:xfrm>
                <a:prstGeom prst="arc">
                  <a:avLst>
                    <a:gd name="adj1" fmla="val 9576796"/>
                    <a:gd name="adj2" fmla="val 12509186"/>
                  </a:avLst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lIns="182898" tIns="91449" rIns="182898" bIns="91449" rtlCol="0" anchor="ctr"/>
                <a:lstStyle/>
                <a:p>
                  <a:pPr algn="ctr"/>
                  <a:endParaRPr lang="es-CO"/>
                </a:p>
              </p:txBody>
            </p:sp>
            <p:graphicFrame>
              <p:nvGraphicFramePr>
                <p:cNvPr id="332" name="23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80937755"/>
                    </p:ext>
                  </p:extLst>
                </p:nvPr>
              </p:nvGraphicFramePr>
              <p:xfrm>
                <a:off x="5674736" y="3604981"/>
                <a:ext cx="331788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5" name="Ecuación" r:id="rId29" imgW="253800" imgH="241200" progId="Equation.3">
                        <p:embed/>
                      </p:oleObj>
                    </mc:Choice>
                    <mc:Fallback>
                      <p:oleObj name="Ecuación" r:id="rId29" imgW="25380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74736" y="3604981"/>
                              <a:ext cx="331788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3" name="25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5698041"/>
                    </p:ext>
                  </p:extLst>
                </p:nvPr>
              </p:nvGraphicFramePr>
              <p:xfrm>
                <a:off x="4306448" y="4099912"/>
                <a:ext cx="215900" cy="314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6" name="Ecuación" r:id="rId30" imgW="164880" imgH="241200" progId="Equation.3">
                        <p:embed/>
                      </p:oleObj>
                    </mc:Choice>
                    <mc:Fallback>
                      <p:oleObj name="Ecuación" r:id="rId30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06448" y="4099912"/>
                              <a:ext cx="215900" cy="3143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4" name="27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64222661"/>
                    </p:ext>
                  </p:extLst>
                </p:nvPr>
              </p:nvGraphicFramePr>
              <p:xfrm>
                <a:off x="5264690" y="4628430"/>
                <a:ext cx="215900" cy="3127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7" name="Ecuación" r:id="rId32" imgW="164880" imgH="241200" progId="Equation.3">
                        <p:embed/>
                      </p:oleObj>
                    </mc:Choice>
                    <mc:Fallback>
                      <p:oleObj name="Ecuación" r:id="rId32" imgW="164880" imgH="2412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64690" y="4628430"/>
                              <a:ext cx="215900" cy="3127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5" name="1619 Objeto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396848"/>
                    </p:ext>
                  </p:extLst>
                </p:nvPr>
              </p:nvGraphicFramePr>
              <p:xfrm>
                <a:off x="5111819" y="4087292"/>
                <a:ext cx="252413" cy="3317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8" name="Ecuación" r:id="rId34" imgW="190440" imgH="253800" progId="Equation.3">
                        <p:embed/>
                      </p:oleObj>
                    </mc:Choice>
                    <mc:Fallback>
                      <p:oleObj name="Ecuación" r:id="rId34" imgW="19044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11819" y="4087292"/>
                              <a:ext cx="252413" cy="33178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80" name="Object 2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874131"/>
                  </p:ext>
                </p:extLst>
              </p:nvPr>
            </p:nvGraphicFramePr>
            <p:xfrm>
              <a:off x="3614605" y="685811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9" name="Ecuación" r:id="rId36" imgW="139700" imgH="228600" progId="Equation.3">
                      <p:embed/>
                    </p:oleObj>
                  </mc:Choice>
                  <mc:Fallback>
                    <p:oleObj name="Ecuación" r:id="rId36" imgW="139700" imgH="228600" progId="Equation.3">
                      <p:embed/>
                      <p:pic>
                        <p:nvPicPr>
                          <p:cNvPr id="0" name="19 Objeto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4605" y="685811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86" name="Group 485"/>
          <p:cNvGrpSpPr/>
          <p:nvPr/>
        </p:nvGrpSpPr>
        <p:grpSpPr>
          <a:xfrm>
            <a:off x="6131816" y="431461"/>
            <a:ext cx="2189064" cy="1629648"/>
            <a:chOff x="6096610" y="686905"/>
            <a:chExt cx="2189064" cy="1629648"/>
          </a:xfrm>
        </p:grpSpPr>
        <p:sp>
          <p:nvSpPr>
            <p:cNvPr id="485" name="Freeform 484"/>
            <p:cNvSpPr/>
            <p:nvPr/>
          </p:nvSpPr>
          <p:spPr>
            <a:xfrm>
              <a:off x="6422231" y="1150144"/>
              <a:ext cx="1524000" cy="776287"/>
            </a:xfrm>
            <a:custGeom>
              <a:avLst/>
              <a:gdLst>
                <a:gd name="connsiteX0" fmla="*/ 804863 w 1524000"/>
                <a:gd name="connsiteY0" fmla="*/ 0 h 776287"/>
                <a:gd name="connsiteX1" fmla="*/ 1524000 w 1524000"/>
                <a:gd name="connsiteY1" fmla="*/ 226219 h 776287"/>
                <a:gd name="connsiteX2" fmla="*/ 809625 w 1524000"/>
                <a:gd name="connsiteY2" fmla="*/ 776287 h 776287"/>
                <a:gd name="connsiteX3" fmla="*/ 0 w 1524000"/>
                <a:gd name="connsiteY3" fmla="*/ 223837 h 776287"/>
                <a:gd name="connsiteX4" fmla="*/ 804863 w 1524000"/>
                <a:gd name="connsiteY4" fmla="*/ 0 h 77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0" h="776287">
                  <a:moveTo>
                    <a:pt x="804863" y="0"/>
                  </a:moveTo>
                  <a:lnTo>
                    <a:pt x="1524000" y="226219"/>
                  </a:lnTo>
                  <a:lnTo>
                    <a:pt x="809625" y="776287"/>
                  </a:lnTo>
                  <a:lnTo>
                    <a:pt x="0" y="223837"/>
                  </a:lnTo>
                  <a:lnTo>
                    <a:pt x="804863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12" name="20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6965839"/>
                </p:ext>
              </p:extLst>
            </p:nvPr>
          </p:nvGraphicFramePr>
          <p:xfrm>
            <a:off x="7041273" y="686905"/>
            <a:ext cx="285916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0" name="Ecuación" r:id="rId37" imgW="139680" imgH="228600" progId="Equation.3">
                    <p:embed/>
                  </p:oleObj>
                </mc:Choice>
                <mc:Fallback>
                  <p:oleObj name="Ecuación" r:id="rId37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1273" y="686905"/>
                          <a:ext cx="285916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20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660812"/>
                </p:ext>
              </p:extLst>
            </p:nvPr>
          </p:nvGraphicFramePr>
          <p:xfrm>
            <a:off x="7076478" y="1821157"/>
            <a:ext cx="336870" cy="495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" name="Ecuación" r:id="rId39" imgW="164880" imgH="241200" progId="Equation.3">
                    <p:embed/>
                  </p:oleObj>
                </mc:Choice>
                <mc:Fallback>
                  <p:oleObj name="Ecuación" r:id="rId39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6478" y="1821157"/>
                          <a:ext cx="336870" cy="495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20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4841844"/>
                </p:ext>
              </p:extLst>
            </p:nvPr>
          </p:nvGraphicFramePr>
          <p:xfrm>
            <a:off x="7954465" y="1228810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" name="Ecuación" r:id="rId41" imgW="253800" imgH="241200" progId="Equation.3">
                    <p:embed/>
                  </p:oleObj>
                </mc:Choice>
                <mc:Fallback>
                  <p:oleObj name="Ecuación" r:id="rId4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4465" y="1228810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20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9134889"/>
                </p:ext>
              </p:extLst>
            </p:nvPr>
          </p:nvGraphicFramePr>
          <p:xfrm>
            <a:off x="6096610" y="1174874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3" name="Ecuación" r:id="rId43" imgW="253800" imgH="241200" progId="Equation.3">
                    <p:embed/>
                  </p:oleObj>
                </mc:Choice>
                <mc:Fallback>
                  <p:oleObj name="Ecuación" r:id="rId4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610" y="1174874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204 Arco"/>
            <p:cNvSpPr/>
            <p:nvPr/>
          </p:nvSpPr>
          <p:spPr>
            <a:xfrm rot="10800000">
              <a:off x="6305018" y="1254328"/>
              <a:ext cx="245604" cy="216024"/>
            </a:xfrm>
            <a:prstGeom prst="arc">
              <a:avLst>
                <a:gd name="adj1" fmla="val 10107342"/>
                <a:gd name="adj2" fmla="val 1342970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17" name="20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9393051"/>
                </p:ext>
              </p:extLst>
            </p:nvPr>
          </p:nvGraphicFramePr>
          <p:xfrm>
            <a:off x="6592955" y="1291025"/>
            <a:ext cx="177631" cy="226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4" name="Ecuación" r:id="rId45" imgW="190417" imgH="241195" progId="Equation.3">
                    <p:embed/>
                  </p:oleObj>
                </mc:Choice>
                <mc:Fallback>
                  <p:oleObj name="Ecuación" r:id="rId45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2955" y="1291025"/>
                          <a:ext cx="177631" cy="226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" name="206 Arco"/>
            <p:cNvSpPr/>
            <p:nvPr/>
          </p:nvSpPr>
          <p:spPr>
            <a:xfrm rot="21402030">
              <a:off x="7846164" y="1253494"/>
              <a:ext cx="216602" cy="216024"/>
            </a:xfrm>
            <a:prstGeom prst="arc">
              <a:avLst>
                <a:gd name="adj1" fmla="val 8512877"/>
                <a:gd name="adj2" fmla="val 1156463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19" name="20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283399"/>
                </p:ext>
              </p:extLst>
            </p:nvPr>
          </p:nvGraphicFramePr>
          <p:xfrm>
            <a:off x="7603618" y="1283679"/>
            <a:ext cx="202831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5" name="Ecuación" r:id="rId47" imgW="190440" imgH="241200" progId="Equation.3">
                    <p:embed/>
                  </p:oleObj>
                </mc:Choice>
                <mc:Fallback>
                  <p:oleObj name="Ecuación" r:id="rId4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3618" y="1283679"/>
                          <a:ext cx="202831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0" name="Freeform 339"/>
            <p:cNvSpPr/>
            <p:nvPr/>
          </p:nvSpPr>
          <p:spPr>
            <a:xfrm>
              <a:off x="6865704" y="1152149"/>
              <a:ext cx="740569" cy="369093"/>
            </a:xfrm>
            <a:custGeom>
              <a:avLst/>
              <a:gdLst>
                <a:gd name="connsiteX0" fmla="*/ 361950 w 740569"/>
                <a:gd name="connsiteY0" fmla="*/ 0 h 369093"/>
                <a:gd name="connsiteX1" fmla="*/ 740569 w 740569"/>
                <a:gd name="connsiteY1" fmla="*/ 119062 h 369093"/>
                <a:gd name="connsiteX2" fmla="*/ 690563 w 740569"/>
                <a:gd name="connsiteY2" fmla="*/ 347662 h 369093"/>
                <a:gd name="connsiteX3" fmla="*/ 111919 w 740569"/>
                <a:gd name="connsiteY3" fmla="*/ 369093 h 369093"/>
                <a:gd name="connsiteX4" fmla="*/ 0 w 740569"/>
                <a:gd name="connsiteY4" fmla="*/ 102393 h 369093"/>
                <a:gd name="connsiteX5" fmla="*/ 361950 w 740569"/>
                <a:gd name="connsiteY5" fmla="*/ 0 h 36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569" h="369093">
                  <a:moveTo>
                    <a:pt x="361950" y="0"/>
                  </a:moveTo>
                  <a:lnTo>
                    <a:pt x="740569" y="119062"/>
                  </a:lnTo>
                  <a:lnTo>
                    <a:pt x="690563" y="347662"/>
                  </a:lnTo>
                  <a:lnTo>
                    <a:pt x="111919" y="369093"/>
                  </a:lnTo>
                  <a:lnTo>
                    <a:pt x="0" y="102393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10" name="182 Conector recto"/>
            <p:cNvCxnSpPr/>
            <p:nvPr/>
          </p:nvCxnSpPr>
          <p:spPr>
            <a:xfrm flipH="1" flipV="1">
              <a:off x="7230952" y="1155261"/>
              <a:ext cx="3" cy="7755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Group 483"/>
          <p:cNvGrpSpPr/>
          <p:nvPr/>
        </p:nvGrpSpPr>
        <p:grpSpPr>
          <a:xfrm>
            <a:off x="11562" y="5076051"/>
            <a:ext cx="9101538" cy="1703597"/>
            <a:chOff x="11562" y="5076051"/>
            <a:chExt cx="9101538" cy="1703597"/>
          </a:xfrm>
        </p:grpSpPr>
        <p:graphicFrame>
          <p:nvGraphicFramePr>
            <p:cNvPr id="24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4002126"/>
                </p:ext>
              </p:extLst>
            </p:nvPr>
          </p:nvGraphicFramePr>
          <p:xfrm>
            <a:off x="8200809" y="5076051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6" name="Ecuación" r:id="rId49" imgW="152280" imgH="228600" progId="Equation.3">
                    <p:embed/>
                  </p:oleObj>
                </mc:Choice>
                <mc:Fallback>
                  <p:oleObj name="Ecuación" r:id="rId4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0809" y="5076051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297570"/>
                </p:ext>
              </p:extLst>
            </p:nvPr>
          </p:nvGraphicFramePr>
          <p:xfrm>
            <a:off x="6141138" y="5076076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7" name="Ecuación" r:id="rId51" imgW="152280" imgH="228600" progId="Equation.3">
                    <p:embed/>
                  </p:oleObj>
                </mc:Choice>
                <mc:Fallback>
                  <p:oleObj name="Ecuación" r:id="rId51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1138" y="5076076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300343"/>
                </p:ext>
              </p:extLst>
            </p:nvPr>
          </p:nvGraphicFramePr>
          <p:xfrm>
            <a:off x="2761429" y="5076051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8" name="Ecuación" r:id="rId52" imgW="152280" imgH="228600" progId="Equation.3">
                    <p:embed/>
                  </p:oleObj>
                </mc:Choice>
                <mc:Fallback>
                  <p:oleObj name="Ecuación" r:id="rId52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429" y="5076051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502160"/>
                </p:ext>
              </p:extLst>
            </p:nvPr>
          </p:nvGraphicFramePr>
          <p:xfrm>
            <a:off x="821035" y="5076051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9" name="Ecuación" r:id="rId53" imgW="152280" imgH="228600" progId="Equation.3">
                    <p:embed/>
                  </p:oleObj>
                </mc:Choice>
                <mc:Fallback>
                  <p:oleObj name="Ecuación" r:id="rId5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035" y="5076051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148 Forma libre"/>
            <p:cNvSpPr/>
            <p:nvPr/>
          </p:nvSpPr>
          <p:spPr>
            <a:xfrm>
              <a:off x="154468" y="5341368"/>
              <a:ext cx="1476375" cy="885825"/>
            </a:xfrm>
            <a:custGeom>
              <a:avLst/>
              <a:gdLst>
                <a:gd name="connsiteX0" fmla="*/ 721519 w 1476375"/>
                <a:gd name="connsiteY0" fmla="*/ 0 h 885825"/>
                <a:gd name="connsiteX1" fmla="*/ 0 w 1476375"/>
                <a:gd name="connsiteY1" fmla="*/ 426243 h 885825"/>
                <a:gd name="connsiteX2" fmla="*/ 719138 w 1476375"/>
                <a:gd name="connsiteY2" fmla="*/ 885825 h 885825"/>
                <a:gd name="connsiteX3" fmla="*/ 1476375 w 1476375"/>
                <a:gd name="connsiteY3" fmla="*/ 461962 h 885825"/>
                <a:gd name="connsiteX4" fmla="*/ 721519 w 1476375"/>
                <a:gd name="connsiteY4" fmla="*/ 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5" h="885825">
                  <a:moveTo>
                    <a:pt x="721519" y="0"/>
                  </a:moveTo>
                  <a:lnTo>
                    <a:pt x="0" y="426243"/>
                  </a:lnTo>
                  <a:lnTo>
                    <a:pt x="719138" y="885825"/>
                  </a:lnTo>
                  <a:lnTo>
                    <a:pt x="1476375" y="461962"/>
                  </a:lnTo>
                  <a:lnTo>
                    <a:pt x="7215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3" name="61 Forma libre"/>
            <p:cNvSpPr/>
            <p:nvPr/>
          </p:nvSpPr>
          <p:spPr>
            <a:xfrm>
              <a:off x="4004290" y="5294295"/>
              <a:ext cx="949342" cy="959238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  <a:gd name="connsiteX0" fmla="*/ 0 w 1847850"/>
                <a:gd name="connsiteY0" fmla="*/ 0 h 2309788"/>
                <a:gd name="connsiteX1" fmla="*/ 1847850 w 1847850"/>
                <a:gd name="connsiteY1" fmla="*/ 1128713 h 2309788"/>
                <a:gd name="connsiteX2" fmla="*/ 1125512 w 1847850"/>
                <a:gd name="connsiteY2" fmla="*/ 2309788 h 2309788"/>
                <a:gd name="connsiteX3" fmla="*/ 0 w 1847850"/>
                <a:gd name="connsiteY3" fmla="*/ 2243138 h 2309788"/>
                <a:gd name="connsiteX4" fmla="*/ 0 w 1847850"/>
                <a:gd name="connsiteY4" fmla="*/ 2243138 h 2309788"/>
                <a:gd name="connsiteX5" fmla="*/ 0 w 1847850"/>
                <a:gd name="connsiteY5" fmla="*/ 0 h 2309788"/>
                <a:gd name="connsiteX0" fmla="*/ 0 w 2050037"/>
                <a:gd name="connsiteY0" fmla="*/ 0 h 2309788"/>
                <a:gd name="connsiteX1" fmla="*/ 2050037 w 2050037"/>
                <a:gd name="connsiteY1" fmla="*/ 1111864 h 2309788"/>
                <a:gd name="connsiteX2" fmla="*/ 1125512 w 2050037"/>
                <a:gd name="connsiteY2" fmla="*/ 2309788 h 2309788"/>
                <a:gd name="connsiteX3" fmla="*/ 0 w 2050037"/>
                <a:gd name="connsiteY3" fmla="*/ 2243138 h 2309788"/>
                <a:gd name="connsiteX4" fmla="*/ 0 w 2050037"/>
                <a:gd name="connsiteY4" fmla="*/ 2243138 h 2309788"/>
                <a:gd name="connsiteX5" fmla="*/ 0 w 2050037"/>
                <a:gd name="connsiteY5" fmla="*/ 0 h 2309788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288096 w 2338133"/>
                <a:gd name="connsiteY3" fmla="*/ 2243138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88096 w 2338133"/>
                <a:gd name="connsiteY0" fmla="*/ 0 h 2466572"/>
                <a:gd name="connsiteX1" fmla="*/ 2338133 w 2338133"/>
                <a:gd name="connsiteY1" fmla="*/ 1111864 h 2466572"/>
                <a:gd name="connsiteX2" fmla="*/ 1413608 w 2338133"/>
                <a:gd name="connsiteY2" fmla="*/ 2309788 h 2466572"/>
                <a:gd name="connsiteX3" fmla="*/ 58794 w 2338133"/>
                <a:gd name="connsiteY3" fmla="*/ 2466572 h 2466572"/>
                <a:gd name="connsiteX4" fmla="*/ 0 w 2338133"/>
                <a:gd name="connsiteY4" fmla="*/ 1319998 h 2466572"/>
                <a:gd name="connsiteX5" fmla="*/ 288096 w 2338133"/>
                <a:gd name="connsiteY5" fmla="*/ 0 h 2466572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70552 w 2338133"/>
                <a:gd name="connsiteY3" fmla="*/ 1902104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17544 w 2267581"/>
                <a:gd name="connsiteY0" fmla="*/ 0 h 2309788"/>
                <a:gd name="connsiteX1" fmla="*/ 2267581 w 2267581"/>
                <a:gd name="connsiteY1" fmla="*/ 1111864 h 2309788"/>
                <a:gd name="connsiteX2" fmla="*/ 1343056 w 2267581"/>
                <a:gd name="connsiteY2" fmla="*/ 2309788 h 2309788"/>
                <a:gd name="connsiteX3" fmla="*/ 0 w 2267581"/>
                <a:gd name="connsiteY3" fmla="*/ 1902104 h 2309788"/>
                <a:gd name="connsiteX4" fmla="*/ 217544 w 2267581"/>
                <a:gd name="connsiteY4" fmla="*/ 0 h 2309788"/>
                <a:gd name="connsiteX0" fmla="*/ 364532 w 2414569"/>
                <a:gd name="connsiteY0" fmla="*/ 0 h 2309788"/>
                <a:gd name="connsiteX1" fmla="*/ 2414569 w 2414569"/>
                <a:gd name="connsiteY1" fmla="*/ 1111864 h 2309788"/>
                <a:gd name="connsiteX2" fmla="*/ 1490044 w 2414569"/>
                <a:gd name="connsiteY2" fmla="*/ 2309788 h 2309788"/>
                <a:gd name="connsiteX3" fmla="*/ 0 w 2414569"/>
                <a:gd name="connsiteY3" fmla="*/ 1578713 h 2309788"/>
                <a:gd name="connsiteX4" fmla="*/ 364532 w 2414569"/>
                <a:gd name="connsiteY4" fmla="*/ 0 h 2309788"/>
                <a:gd name="connsiteX0" fmla="*/ 293978 w 2344015"/>
                <a:gd name="connsiteY0" fmla="*/ 0 h 2309788"/>
                <a:gd name="connsiteX1" fmla="*/ 2344015 w 2344015"/>
                <a:gd name="connsiteY1" fmla="*/ 1111864 h 2309788"/>
                <a:gd name="connsiteX2" fmla="*/ 1419490 w 2344015"/>
                <a:gd name="connsiteY2" fmla="*/ 2309788 h 2309788"/>
                <a:gd name="connsiteX3" fmla="*/ 0 w 2344015"/>
                <a:gd name="connsiteY3" fmla="*/ 1661030 h 2309788"/>
                <a:gd name="connsiteX4" fmla="*/ 293978 w 2344015"/>
                <a:gd name="connsiteY4" fmla="*/ 0 h 2309788"/>
                <a:gd name="connsiteX0" fmla="*/ 958364 w 2344015"/>
                <a:gd name="connsiteY0" fmla="*/ 0 h 2339189"/>
                <a:gd name="connsiteX1" fmla="*/ 2344015 w 2344015"/>
                <a:gd name="connsiteY1" fmla="*/ 1141265 h 2339189"/>
                <a:gd name="connsiteX2" fmla="*/ 1419490 w 2344015"/>
                <a:gd name="connsiteY2" fmla="*/ 2339189 h 2339189"/>
                <a:gd name="connsiteX3" fmla="*/ 0 w 2344015"/>
                <a:gd name="connsiteY3" fmla="*/ 1690431 h 2339189"/>
                <a:gd name="connsiteX4" fmla="*/ 958364 w 2344015"/>
                <a:gd name="connsiteY4" fmla="*/ 0 h 2339189"/>
                <a:gd name="connsiteX0" fmla="*/ 958364 w 2344015"/>
                <a:gd name="connsiteY0" fmla="*/ 0 h 2368588"/>
                <a:gd name="connsiteX1" fmla="*/ 2344015 w 2344015"/>
                <a:gd name="connsiteY1" fmla="*/ 1141265 h 2368588"/>
                <a:gd name="connsiteX2" fmla="*/ 1466526 w 2344015"/>
                <a:gd name="connsiteY2" fmla="*/ 2368588 h 2368588"/>
                <a:gd name="connsiteX3" fmla="*/ 0 w 2344015"/>
                <a:gd name="connsiteY3" fmla="*/ 1690431 h 2368588"/>
                <a:gd name="connsiteX4" fmla="*/ 958364 w 2344015"/>
                <a:gd name="connsiteY4" fmla="*/ 0 h 23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4015" h="2368588">
                  <a:moveTo>
                    <a:pt x="958364" y="0"/>
                  </a:moveTo>
                  <a:lnTo>
                    <a:pt x="2344015" y="1141265"/>
                  </a:lnTo>
                  <a:lnTo>
                    <a:pt x="1466526" y="2368588"/>
                  </a:lnTo>
                  <a:lnTo>
                    <a:pt x="0" y="1690431"/>
                  </a:lnTo>
                  <a:lnTo>
                    <a:pt x="958364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34" name="3 Forma libre"/>
            <p:cNvSpPr/>
            <p:nvPr/>
          </p:nvSpPr>
          <p:spPr>
            <a:xfrm>
              <a:off x="8241657" y="5312497"/>
              <a:ext cx="759547" cy="899155"/>
            </a:xfrm>
            <a:custGeom>
              <a:avLst/>
              <a:gdLst>
                <a:gd name="connsiteX0" fmla="*/ 0 w 738187"/>
                <a:gd name="connsiteY0" fmla="*/ 0 h 873919"/>
                <a:gd name="connsiteX1" fmla="*/ 738187 w 738187"/>
                <a:gd name="connsiteY1" fmla="*/ 445294 h 873919"/>
                <a:gd name="connsiteX2" fmla="*/ 2381 w 738187"/>
                <a:gd name="connsiteY2" fmla="*/ 873919 h 873919"/>
                <a:gd name="connsiteX3" fmla="*/ 0 w 738187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87" h="873919">
                  <a:moveTo>
                    <a:pt x="0" y="0"/>
                  </a:moveTo>
                  <a:lnTo>
                    <a:pt x="738187" y="445294"/>
                  </a:lnTo>
                  <a:lnTo>
                    <a:pt x="2381" y="873919"/>
                  </a:lnTo>
                  <a:cubicBezTo>
                    <a:pt x="3969" y="584200"/>
                    <a:pt x="5556" y="29448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35" name="4 Forma libre"/>
            <p:cNvSpPr/>
            <p:nvPr/>
          </p:nvSpPr>
          <p:spPr>
            <a:xfrm>
              <a:off x="5461537" y="5310905"/>
              <a:ext cx="725246" cy="889145"/>
            </a:xfrm>
            <a:custGeom>
              <a:avLst/>
              <a:gdLst>
                <a:gd name="connsiteX0" fmla="*/ 1785937 w 1790700"/>
                <a:gd name="connsiteY0" fmla="*/ 0 h 2195512"/>
                <a:gd name="connsiteX1" fmla="*/ 1790700 w 1790700"/>
                <a:gd name="connsiteY1" fmla="*/ 2195512 h 2195512"/>
                <a:gd name="connsiteX2" fmla="*/ 0 w 1790700"/>
                <a:gd name="connsiteY2" fmla="*/ 1666875 h 2195512"/>
                <a:gd name="connsiteX3" fmla="*/ 1785937 w 1790700"/>
                <a:gd name="connsiteY3" fmla="*/ 0 h 21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700" h="2195512">
                  <a:moveTo>
                    <a:pt x="1785937" y="0"/>
                  </a:moveTo>
                  <a:cubicBezTo>
                    <a:pt x="1787525" y="731837"/>
                    <a:pt x="1789112" y="1463675"/>
                    <a:pt x="1790700" y="2195512"/>
                  </a:cubicBezTo>
                  <a:lnTo>
                    <a:pt x="0" y="1666875"/>
                  </a:lnTo>
                  <a:lnTo>
                    <a:pt x="178593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36" name="5 Forma libre"/>
            <p:cNvSpPr/>
            <p:nvPr/>
          </p:nvSpPr>
          <p:spPr>
            <a:xfrm>
              <a:off x="2088267" y="5307055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37" name="6 Forma libre"/>
            <p:cNvSpPr/>
            <p:nvPr/>
          </p:nvSpPr>
          <p:spPr>
            <a:xfrm>
              <a:off x="2801939" y="5307055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3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0979236"/>
                </p:ext>
              </p:extLst>
            </p:nvPr>
          </p:nvGraphicFramePr>
          <p:xfrm>
            <a:off x="2063313" y="520231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0" name="Ecuación" r:id="rId54" imgW="253800" imgH="241200" progId="Equation.3">
                    <p:embed/>
                  </p:oleObj>
                </mc:Choice>
                <mc:Fallback>
                  <p:oleObj name="Ecuación" r:id="rId5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313" y="520231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8 Elipse"/>
            <p:cNvSpPr/>
            <p:nvPr/>
          </p:nvSpPr>
          <p:spPr>
            <a:xfrm>
              <a:off x="2790362" y="619427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0" name="9 Elipse"/>
            <p:cNvSpPr/>
            <p:nvPr/>
          </p:nvSpPr>
          <p:spPr>
            <a:xfrm>
              <a:off x="3542616" y="576030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1" name="10 Elipse"/>
            <p:cNvSpPr/>
            <p:nvPr/>
          </p:nvSpPr>
          <p:spPr>
            <a:xfrm>
              <a:off x="2067040" y="596282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45" name="14 Conector recto"/>
            <p:cNvCxnSpPr>
              <a:endCxn id="154" idx="0"/>
            </p:cNvCxnSpPr>
            <p:nvPr/>
          </p:nvCxnSpPr>
          <p:spPr>
            <a:xfrm rot="5400000">
              <a:off x="3332864" y="5926660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5 Conector recto"/>
            <p:cNvCxnSpPr>
              <a:stCxn id="152" idx="3"/>
              <a:endCxn id="141" idx="7"/>
            </p:cNvCxnSpPr>
            <p:nvPr/>
          </p:nvCxnSpPr>
          <p:spPr>
            <a:xfrm rot="5400000">
              <a:off x="1918153" y="5640339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6 Conector recto"/>
            <p:cNvCxnSpPr>
              <a:stCxn id="141" idx="5"/>
              <a:endCxn id="139" idx="1"/>
            </p:cNvCxnSpPr>
            <p:nvPr/>
          </p:nvCxnSpPr>
          <p:spPr>
            <a:xfrm rot="16200000" flipH="1">
              <a:off x="2337672" y="5741584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7 Arco"/>
            <p:cNvSpPr/>
            <p:nvPr/>
          </p:nvSpPr>
          <p:spPr>
            <a:xfrm rot="10800000">
              <a:off x="3484750" y="5702444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5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7735988"/>
                </p:ext>
              </p:extLst>
            </p:nvPr>
          </p:nvGraphicFramePr>
          <p:xfrm>
            <a:off x="2703564" y="6194274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1" name="Ecuación" r:id="rId56" imgW="177480" imgH="241200" progId="Equation.3">
                    <p:embed/>
                  </p:oleObj>
                </mc:Choice>
                <mc:Fallback>
                  <p:oleObj name="Ecuación" r:id="rId56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564" y="6194274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2915845"/>
                </p:ext>
              </p:extLst>
            </p:nvPr>
          </p:nvGraphicFramePr>
          <p:xfrm>
            <a:off x="3531046" y="556235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" name="Ecuación" r:id="rId58" imgW="253800" imgH="241200" progId="Equation.3">
                    <p:embed/>
                  </p:oleObj>
                </mc:Choice>
                <mc:Fallback>
                  <p:oleObj name="Ecuación" r:id="rId5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1046" y="556235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21 Elipse"/>
            <p:cNvSpPr/>
            <p:nvPr/>
          </p:nvSpPr>
          <p:spPr>
            <a:xfrm>
              <a:off x="2240639" y="5442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54" name="23 Elipse"/>
            <p:cNvSpPr/>
            <p:nvPr/>
          </p:nvSpPr>
          <p:spPr>
            <a:xfrm>
              <a:off x="3455818" y="613641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55" name="24 Conector recto"/>
            <p:cNvCxnSpPr>
              <a:stCxn id="139" idx="6"/>
              <a:endCxn id="154" idx="2"/>
            </p:cNvCxnSpPr>
            <p:nvPr/>
          </p:nvCxnSpPr>
          <p:spPr>
            <a:xfrm flipV="1">
              <a:off x="2819295" y="6150877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25 Conector recto"/>
            <p:cNvCxnSpPr>
              <a:stCxn id="140" idx="3"/>
            </p:cNvCxnSpPr>
            <p:nvPr/>
          </p:nvCxnSpPr>
          <p:spPr>
            <a:xfrm rot="5400000">
              <a:off x="3426888" y="5756066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26 Conector recto"/>
            <p:cNvCxnSpPr>
              <a:stCxn id="154" idx="1"/>
            </p:cNvCxnSpPr>
            <p:nvPr/>
          </p:nvCxnSpPr>
          <p:spPr>
            <a:xfrm rot="16200000" flipV="1">
              <a:off x="3325623" y="6006219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28 Arco"/>
            <p:cNvSpPr/>
            <p:nvPr/>
          </p:nvSpPr>
          <p:spPr>
            <a:xfrm rot="10800000">
              <a:off x="3397951" y="6078548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9495184"/>
                </p:ext>
              </p:extLst>
            </p:nvPr>
          </p:nvGraphicFramePr>
          <p:xfrm>
            <a:off x="3496964" y="6104728"/>
            <a:ext cx="227557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" name="Ecuación" r:id="rId60" imgW="228600" imgH="241200" progId="Equation.3">
                    <p:embed/>
                  </p:oleObj>
                </mc:Choice>
                <mc:Fallback>
                  <p:oleObj name="Ecuación" r:id="rId60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964" y="6104728"/>
                          <a:ext cx="227557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1" name="30 Conector recto"/>
            <p:cNvCxnSpPr>
              <a:stCxn id="141" idx="6"/>
            </p:cNvCxnSpPr>
            <p:nvPr/>
          </p:nvCxnSpPr>
          <p:spPr>
            <a:xfrm flipV="1">
              <a:off x="2095974" y="5818169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32 Arco"/>
            <p:cNvSpPr/>
            <p:nvPr/>
          </p:nvSpPr>
          <p:spPr>
            <a:xfrm rot="10800000">
              <a:off x="2009175" y="5904961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64" name="33 Conector recto"/>
            <p:cNvCxnSpPr>
              <a:endCxn id="152" idx="5"/>
            </p:cNvCxnSpPr>
            <p:nvPr/>
          </p:nvCxnSpPr>
          <p:spPr>
            <a:xfrm rot="16200000" flipV="1">
              <a:off x="2236406" y="5495686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34 Conector recto"/>
            <p:cNvCxnSpPr>
              <a:endCxn id="139" idx="0"/>
            </p:cNvCxnSpPr>
            <p:nvPr/>
          </p:nvCxnSpPr>
          <p:spPr>
            <a:xfrm rot="16200000" flipH="1">
              <a:off x="2320219" y="5709665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35 Arco"/>
            <p:cNvSpPr/>
            <p:nvPr/>
          </p:nvSpPr>
          <p:spPr>
            <a:xfrm rot="10800000">
              <a:off x="2182773" y="5384201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386276"/>
                </p:ext>
              </p:extLst>
            </p:nvPr>
          </p:nvGraphicFramePr>
          <p:xfrm>
            <a:off x="2334670" y="5413134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4" name="Ecuación" r:id="rId62" imgW="355320" imgH="241200" progId="Equation.3">
                    <p:embed/>
                  </p:oleObj>
                </mc:Choice>
                <mc:Fallback>
                  <p:oleObj name="Ecuación" r:id="rId62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670" y="5413134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594223"/>
                </p:ext>
              </p:extLst>
            </p:nvPr>
          </p:nvGraphicFramePr>
          <p:xfrm>
            <a:off x="1922133" y="5968786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5" name="Ecuación" r:id="rId64" imgW="317160" imgH="241200" progId="Equation.3">
                    <p:embed/>
                  </p:oleObj>
                </mc:Choice>
                <mc:Fallback>
                  <p:oleObj name="Ecuación" r:id="rId64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133" y="5968786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9" name="38 Conector recto"/>
            <p:cNvCxnSpPr>
              <a:stCxn id="139" idx="7"/>
            </p:cNvCxnSpPr>
            <p:nvPr/>
          </p:nvCxnSpPr>
          <p:spPr>
            <a:xfrm rot="5400000" flipH="1" flipV="1">
              <a:off x="2945265" y="5745824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5398646"/>
                </p:ext>
              </p:extLst>
            </p:nvPr>
          </p:nvGraphicFramePr>
          <p:xfrm>
            <a:off x="2182771" y="5835165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6" name="Ecuación" r:id="rId66" imgW="380880" imgH="241200" progId="Equation.3">
                    <p:embed/>
                  </p:oleObj>
                </mc:Choice>
                <mc:Fallback>
                  <p:oleObj name="Ecuación" r:id="rId66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771" y="5835165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2344327"/>
                </p:ext>
              </p:extLst>
            </p:nvPr>
          </p:nvGraphicFramePr>
          <p:xfrm>
            <a:off x="3262795" y="5610435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7" name="Ecuación" r:id="rId68" imgW="215640" imgH="241200" progId="Equation.3">
                    <p:embed/>
                  </p:oleObj>
                </mc:Choice>
                <mc:Fallback>
                  <p:oleObj name="Ecuación" r:id="rId68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795" y="5610435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2773297"/>
                </p:ext>
              </p:extLst>
            </p:nvPr>
          </p:nvGraphicFramePr>
          <p:xfrm>
            <a:off x="3168873" y="5924826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8" name="Ecuación" r:id="rId70" imgW="215640" imgH="241200" progId="Equation.3">
                    <p:embed/>
                  </p:oleObj>
                </mc:Choice>
                <mc:Fallback>
                  <p:oleObj name="Ecuación" r:id="rId70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873" y="5924826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8121759"/>
                </p:ext>
              </p:extLst>
            </p:nvPr>
          </p:nvGraphicFramePr>
          <p:xfrm>
            <a:off x="11562" y="5778376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9" name="Ecuación" r:id="rId72" imgW="253800" imgH="241200" progId="Equation.3">
                    <p:embed/>
                  </p:oleObj>
                </mc:Choice>
                <mc:Fallback>
                  <p:oleObj name="Ecuación" r:id="rId7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2" y="5778376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45 Elipse"/>
            <p:cNvSpPr/>
            <p:nvPr/>
          </p:nvSpPr>
          <p:spPr>
            <a:xfrm>
              <a:off x="862185" y="622000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5" name="46 Elipse"/>
            <p:cNvSpPr/>
            <p:nvPr/>
          </p:nvSpPr>
          <p:spPr>
            <a:xfrm>
              <a:off x="1614439" y="578604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6" name="47 Elipse"/>
            <p:cNvSpPr/>
            <p:nvPr/>
          </p:nvSpPr>
          <p:spPr>
            <a:xfrm>
              <a:off x="138864" y="575710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80" name="51 Conector recto"/>
            <p:cNvCxnSpPr>
              <a:stCxn id="175" idx="3"/>
              <a:endCxn id="174" idx="7"/>
            </p:cNvCxnSpPr>
            <p:nvPr/>
          </p:nvCxnSpPr>
          <p:spPr>
            <a:xfrm rot="5400000">
              <a:off x="1046024" y="5651591"/>
              <a:ext cx="413511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53 Conector recto"/>
            <p:cNvCxnSpPr>
              <a:stCxn id="176" idx="5"/>
              <a:endCxn id="174" idx="1"/>
            </p:cNvCxnSpPr>
            <p:nvPr/>
          </p:nvCxnSpPr>
          <p:spPr>
            <a:xfrm rot="16200000" flipH="1">
              <a:off x="293770" y="5651591"/>
              <a:ext cx="442442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54 Arco"/>
            <p:cNvSpPr/>
            <p:nvPr/>
          </p:nvSpPr>
          <p:spPr>
            <a:xfrm rot="10800000">
              <a:off x="1527641" y="5728176"/>
              <a:ext cx="173597" cy="144656"/>
            </a:xfrm>
            <a:prstGeom prst="arc">
              <a:avLst>
                <a:gd name="adj1" fmla="val 19545174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84" name="5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2557953"/>
                </p:ext>
              </p:extLst>
            </p:nvPr>
          </p:nvGraphicFramePr>
          <p:xfrm>
            <a:off x="1271225" y="5675050"/>
            <a:ext cx="195282" cy="247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0" name="Ecuación" r:id="rId73" imgW="190440" imgH="241200" progId="Equation.3">
                    <p:embed/>
                  </p:oleObj>
                </mc:Choice>
                <mc:Fallback>
                  <p:oleObj name="Ecuación" r:id="rId73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225" y="5675050"/>
                          <a:ext cx="195282" cy="2473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0193491"/>
                </p:ext>
              </p:extLst>
            </p:nvPr>
          </p:nvGraphicFramePr>
          <p:xfrm>
            <a:off x="312636" y="5662598"/>
            <a:ext cx="195282" cy="247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1" name="Ecuación" r:id="rId75" imgW="190440" imgH="241200" progId="Equation.3">
                    <p:embed/>
                  </p:oleObj>
                </mc:Choice>
                <mc:Fallback>
                  <p:oleObj name="Ecuación" r:id="rId7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636" y="5662598"/>
                          <a:ext cx="195282" cy="24752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736348"/>
                </p:ext>
              </p:extLst>
            </p:nvPr>
          </p:nvGraphicFramePr>
          <p:xfrm>
            <a:off x="776008" y="6267775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" name="Ecuación" r:id="rId76" imgW="177480" imgH="241200" progId="Equation.3">
                    <p:embed/>
                  </p:oleObj>
                </mc:Choice>
                <mc:Fallback>
                  <p:oleObj name="Ecuación" r:id="rId76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008" y="6267775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359296"/>
                </p:ext>
              </p:extLst>
            </p:nvPr>
          </p:nvGraphicFramePr>
          <p:xfrm>
            <a:off x="1602869" y="556235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" name="Ecuación" r:id="rId77" imgW="253800" imgH="241200" progId="Equation.3">
                    <p:embed/>
                  </p:oleObj>
                </mc:Choice>
                <mc:Fallback>
                  <p:oleObj name="Ecuación" r:id="rId7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869" y="556235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" name="60 Arco"/>
            <p:cNvSpPr/>
            <p:nvPr/>
          </p:nvSpPr>
          <p:spPr>
            <a:xfrm rot="10800000">
              <a:off x="71998" y="5699245"/>
              <a:ext cx="173597" cy="144656"/>
            </a:xfrm>
            <a:prstGeom prst="arc">
              <a:avLst>
                <a:gd name="adj1" fmla="val 8697446"/>
                <a:gd name="adj2" fmla="val 1289842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0" name="62 Elipse"/>
            <p:cNvSpPr/>
            <p:nvPr/>
          </p:nvSpPr>
          <p:spPr>
            <a:xfrm>
              <a:off x="3989823" y="597191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1" name="63 Elipse"/>
            <p:cNvSpPr/>
            <p:nvPr/>
          </p:nvSpPr>
          <p:spPr>
            <a:xfrm>
              <a:off x="4929702" y="574504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95" name="67 Conector recto"/>
            <p:cNvCxnSpPr>
              <a:stCxn id="191" idx="3"/>
              <a:endCxn id="200" idx="7"/>
            </p:cNvCxnSpPr>
            <p:nvPr/>
          </p:nvCxnSpPr>
          <p:spPr>
            <a:xfrm flipH="1">
              <a:off x="4608289" y="5769734"/>
              <a:ext cx="325650" cy="4640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68 Arco"/>
            <p:cNvSpPr/>
            <p:nvPr/>
          </p:nvSpPr>
          <p:spPr>
            <a:xfrm rot="10800000">
              <a:off x="4870977" y="5656929"/>
              <a:ext cx="144664" cy="193454"/>
            </a:xfrm>
            <a:prstGeom prst="arc">
              <a:avLst>
                <a:gd name="adj1" fmla="val 18236369"/>
                <a:gd name="adj2" fmla="val 243271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9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464129"/>
                </p:ext>
              </p:extLst>
            </p:nvPr>
          </p:nvGraphicFramePr>
          <p:xfrm>
            <a:off x="4408104" y="5082725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4" name="Ecuación" r:id="rId78" imgW="152280" imgH="228600" progId="Equation.3">
                    <p:embed/>
                  </p:oleObj>
                </mc:Choice>
                <mc:Fallback>
                  <p:oleObj name="Ecuación" r:id="rId78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8104" y="5082725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9409601"/>
                </p:ext>
              </p:extLst>
            </p:nvPr>
          </p:nvGraphicFramePr>
          <p:xfrm>
            <a:off x="3930150" y="5981052"/>
            <a:ext cx="177212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5" name="Ecuación" r:id="rId79" imgW="177480" imgH="241200" progId="Equation.3">
                    <p:embed/>
                  </p:oleObj>
                </mc:Choice>
                <mc:Fallback>
                  <p:oleObj name="Ecuación" r:id="rId79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150" y="5981052"/>
                          <a:ext cx="177212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4985991"/>
                </p:ext>
              </p:extLst>
            </p:nvPr>
          </p:nvGraphicFramePr>
          <p:xfrm>
            <a:off x="4831767" y="5490155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6" name="Ecuación" r:id="rId80" imgW="253800" imgH="241200" progId="Equation.3">
                    <p:embed/>
                  </p:oleObj>
                </mc:Choice>
                <mc:Fallback>
                  <p:oleObj name="Ecuación" r:id="rId8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767" y="5490155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72 Elipse"/>
            <p:cNvSpPr/>
            <p:nvPr/>
          </p:nvSpPr>
          <p:spPr>
            <a:xfrm>
              <a:off x="4583593" y="622955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01" name="73 Conector recto"/>
            <p:cNvCxnSpPr>
              <a:stCxn id="190" idx="6"/>
              <a:endCxn id="200" idx="2"/>
            </p:cNvCxnSpPr>
            <p:nvPr/>
          </p:nvCxnSpPr>
          <p:spPr>
            <a:xfrm>
              <a:off x="4018756" y="5986377"/>
              <a:ext cx="564837" cy="257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74 Arco"/>
            <p:cNvSpPr/>
            <p:nvPr/>
          </p:nvSpPr>
          <p:spPr>
            <a:xfrm rot="10800000">
              <a:off x="3935521" y="5922392"/>
              <a:ext cx="144664" cy="144656"/>
            </a:xfrm>
            <a:prstGeom prst="arc">
              <a:avLst>
                <a:gd name="adj1" fmla="val 6557187"/>
                <a:gd name="adj2" fmla="val 1180765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0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6299442"/>
                </p:ext>
              </p:extLst>
            </p:nvPr>
          </p:nvGraphicFramePr>
          <p:xfrm>
            <a:off x="4609551" y="6196063"/>
            <a:ext cx="262074" cy="27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7" name="Ecuación" r:id="rId81" imgW="228600" imgH="241200" progId="Equation.3">
                    <p:embed/>
                  </p:oleObj>
                </mc:Choice>
                <mc:Fallback>
                  <p:oleObj name="Ecuación" r:id="rId81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551" y="6196063"/>
                          <a:ext cx="262074" cy="2782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8916879"/>
                </p:ext>
              </p:extLst>
            </p:nvPr>
          </p:nvGraphicFramePr>
          <p:xfrm>
            <a:off x="4663102" y="5674655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8" name="Ecuación" r:id="rId82" imgW="215640" imgH="241200" progId="Equation.3">
                    <p:embed/>
                  </p:oleObj>
                </mc:Choice>
                <mc:Fallback>
                  <p:oleObj name="Ecuación" r:id="rId82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3102" y="5674655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585638"/>
                </p:ext>
              </p:extLst>
            </p:nvPr>
          </p:nvGraphicFramePr>
          <p:xfrm>
            <a:off x="4080185" y="5814971"/>
            <a:ext cx="207431" cy="230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9" name="Ecuación" r:id="rId84" imgW="215640" imgH="241200" progId="Equation.3">
                    <p:embed/>
                  </p:oleObj>
                </mc:Choice>
                <mc:Fallback>
                  <p:oleObj name="Ecuación" r:id="rId84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185" y="5814971"/>
                          <a:ext cx="207431" cy="23085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" name="78 Forma libre"/>
            <p:cNvSpPr/>
            <p:nvPr/>
          </p:nvSpPr>
          <p:spPr>
            <a:xfrm>
              <a:off x="6183176" y="5307055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7" name="79 Elipse"/>
            <p:cNvSpPr/>
            <p:nvPr/>
          </p:nvSpPr>
          <p:spPr>
            <a:xfrm>
              <a:off x="6171599" y="619427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8" name="80 Elipse"/>
            <p:cNvSpPr/>
            <p:nvPr/>
          </p:nvSpPr>
          <p:spPr>
            <a:xfrm>
              <a:off x="6923853" y="576030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9" name="81 Elipse"/>
            <p:cNvSpPr/>
            <p:nvPr/>
          </p:nvSpPr>
          <p:spPr>
            <a:xfrm>
              <a:off x="5448278" y="596282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13" name="85 Conector recto"/>
            <p:cNvCxnSpPr>
              <a:endCxn id="219" idx="0"/>
            </p:cNvCxnSpPr>
            <p:nvPr/>
          </p:nvCxnSpPr>
          <p:spPr>
            <a:xfrm rot="5400000">
              <a:off x="6714100" y="5926660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86 Conector recto"/>
            <p:cNvCxnSpPr>
              <a:stCxn id="209" idx="5"/>
              <a:endCxn id="207" idx="1"/>
            </p:cNvCxnSpPr>
            <p:nvPr/>
          </p:nvCxnSpPr>
          <p:spPr>
            <a:xfrm rot="16200000" flipH="1">
              <a:off x="5718908" y="5741583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87 Arco"/>
            <p:cNvSpPr/>
            <p:nvPr/>
          </p:nvSpPr>
          <p:spPr>
            <a:xfrm rot="10800000">
              <a:off x="6865986" y="5702444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311885"/>
                </p:ext>
              </p:extLst>
            </p:nvPr>
          </p:nvGraphicFramePr>
          <p:xfrm>
            <a:off x="6084800" y="6194274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0" name="Ecuación" r:id="rId86" imgW="177480" imgH="241200" progId="Equation.3">
                    <p:embed/>
                  </p:oleObj>
                </mc:Choice>
                <mc:Fallback>
                  <p:oleObj name="Ecuación" r:id="rId86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800" y="6194274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3174807"/>
                </p:ext>
              </p:extLst>
            </p:nvPr>
          </p:nvGraphicFramePr>
          <p:xfrm>
            <a:off x="6922146" y="556235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1" name="Ecuación" r:id="rId87" imgW="253800" imgH="241200" progId="Equation.3">
                    <p:embed/>
                  </p:oleObj>
                </mc:Choice>
                <mc:Fallback>
                  <p:oleObj name="Ecuación" r:id="rId8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2146" y="556235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" name="91 Elipse"/>
            <p:cNvSpPr/>
            <p:nvPr/>
          </p:nvSpPr>
          <p:spPr>
            <a:xfrm>
              <a:off x="6837055" y="613641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20" name="92 Conector recto"/>
            <p:cNvCxnSpPr>
              <a:stCxn id="207" idx="6"/>
              <a:endCxn id="219" idx="2"/>
            </p:cNvCxnSpPr>
            <p:nvPr/>
          </p:nvCxnSpPr>
          <p:spPr>
            <a:xfrm flipV="1">
              <a:off x="6200531" y="6150877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93 Conector recto"/>
            <p:cNvCxnSpPr>
              <a:stCxn id="208" idx="3"/>
            </p:cNvCxnSpPr>
            <p:nvPr/>
          </p:nvCxnSpPr>
          <p:spPr>
            <a:xfrm rot="5400000">
              <a:off x="6808124" y="5756065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94 Conector recto"/>
            <p:cNvCxnSpPr>
              <a:stCxn id="219" idx="1"/>
            </p:cNvCxnSpPr>
            <p:nvPr/>
          </p:nvCxnSpPr>
          <p:spPr>
            <a:xfrm rot="16200000" flipV="1">
              <a:off x="6706861" y="6006219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96 Arco"/>
            <p:cNvSpPr/>
            <p:nvPr/>
          </p:nvSpPr>
          <p:spPr>
            <a:xfrm rot="10800000">
              <a:off x="6779188" y="6078548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25" name="98 Arco"/>
            <p:cNvSpPr/>
            <p:nvPr/>
          </p:nvSpPr>
          <p:spPr>
            <a:xfrm rot="10800000">
              <a:off x="5390168" y="5904959"/>
              <a:ext cx="144664" cy="144656"/>
            </a:xfrm>
            <a:prstGeom prst="arc">
              <a:avLst>
                <a:gd name="adj1" fmla="val 8082577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2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1234740"/>
                </p:ext>
              </p:extLst>
            </p:nvPr>
          </p:nvGraphicFramePr>
          <p:xfrm>
            <a:off x="5305906" y="5681092"/>
            <a:ext cx="254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" name="Ecuación" r:id="rId88" imgW="253800" imgH="241200" progId="Equation.3">
                    <p:embed/>
                  </p:oleObj>
                </mc:Choice>
                <mc:Fallback>
                  <p:oleObj name="Ecuación" r:id="rId8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5906" y="5681092"/>
                          <a:ext cx="2540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7" name="100 Conector recto"/>
            <p:cNvCxnSpPr>
              <a:stCxn id="207" idx="7"/>
            </p:cNvCxnSpPr>
            <p:nvPr/>
          </p:nvCxnSpPr>
          <p:spPr>
            <a:xfrm rot="5400000" flipH="1" flipV="1">
              <a:off x="6326501" y="5745823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125798"/>
                </p:ext>
              </p:extLst>
            </p:nvPr>
          </p:nvGraphicFramePr>
          <p:xfrm>
            <a:off x="6644033" y="5659151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3" name="Ecuación" r:id="rId90" imgW="215640" imgH="241200" progId="Equation.3">
                    <p:embed/>
                  </p:oleObj>
                </mc:Choice>
                <mc:Fallback>
                  <p:oleObj name="Ecuación" r:id="rId90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4033" y="5659151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3744168"/>
                </p:ext>
              </p:extLst>
            </p:nvPr>
          </p:nvGraphicFramePr>
          <p:xfrm>
            <a:off x="6541119" y="5946080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" name="Ecuación" r:id="rId91" imgW="215640" imgH="241200" progId="Equation.3">
                    <p:embed/>
                  </p:oleObj>
                </mc:Choice>
                <mc:Fallback>
                  <p:oleObj name="Ecuación" r:id="rId9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41119" y="5946080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6813240"/>
                </p:ext>
              </p:extLst>
            </p:nvPr>
          </p:nvGraphicFramePr>
          <p:xfrm>
            <a:off x="5561020" y="5795757"/>
            <a:ext cx="195281" cy="247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5" name="Ecuación" r:id="rId93" imgW="190440" imgH="241200" progId="Equation.3">
                    <p:embed/>
                  </p:oleObj>
                </mc:Choice>
                <mc:Fallback>
                  <p:oleObj name="Ecuación" r:id="rId93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1020" y="5795757"/>
                          <a:ext cx="195281" cy="2473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" name="105 Forma libre"/>
            <p:cNvSpPr/>
            <p:nvPr/>
          </p:nvSpPr>
          <p:spPr>
            <a:xfrm>
              <a:off x="7527647" y="5307055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3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3805910"/>
                </p:ext>
              </p:extLst>
            </p:nvPr>
          </p:nvGraphicFramePr>
          <p:xfrm>
            <a:off x="7523783" y="5202312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6" name="Ecuación" r:id="rId94" imgW="253800" imgH="241200" progId="Equation.3">
                    <p:embed/>
                  </p:oleObj>
                </mc:Choice>
                <mc:Fallback>
                  <p:oleObj name="Ecuación" r:id="rId94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3783" y="5202312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" name="107 Elipse"/>
            <p:cNvSpPr/>
            <p:nvPr/>
          </p:nvSpPr>
          <p:spPr>
            <a:xfrm>
              <a:off x="8229742" y="619427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5" name="108 Elipse"/>
            <p:cNvSpPr/>
            <p:nvPr/>
          </p:nvSpPr>
          <p:spPr>
            <a:xfrm>
              <a:off x="8981996" y="576030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6" name="109 Elipse"/>
            <p:cNvSpPr/>
            <p:nvPr/>
          </p:nvSpPr>
          <p:spPr>
            <a:xfrm>
              <a:off x="7506421" y="596282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0" name="113 Conector recto"/>
            <p:cNvCxnSpPr>
              <a:stCxn id="246" idx="3"/>
              <a:endCxn id="236" idx="7"/>
            </p:cNvCxnSpPr>
            <p:nvPr/>
          </p:nvCxnSpPr>
          <p:spPr>
            <a:xfrm rot="5400000">
              <a:off x="7357533" y="5640339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114 Conector recto"/>
            <p:cNvCxnSpPr>
              <a:stCxn id="236" idx="5"/>
              <a:endCxn id="234" idx="1"/>
            </p:cNvCxnSpPr>
            <p:nvPr/>
          </p:nvCxnSpPr>
          <p:spPr>
            <a:xfrm rot="16200000" flipH="1">
              <a:off x="7777052" y="5741584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115 Arco"/>
            <p:cNvSpPr/>
            <p:nvPr/>
          </p:nvSpPr>
          <p:spPr>
            <a:xfrm rot="10800000">
              <a:off x="8924130" y="5702444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4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321706"/>
                </p:ext>
              </p:extLst>
            </p:nvPr>
          </p:nvGraphicFramePr>
          <p:xfrm>
            <a:off x="8142943" y="6194274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7" name="Ecuación" r:id="rId95" imgW="177480" imgH="241200" progId="Equation.3">
                    <p:embed/>
                  </p:oleObj>
                </mc:Choice>
                <mc:Fallback>
                  <p:oleObj name="Ecuación" r:id="rId95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2943" y="6194274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215789"/>
                </p:ext>
              </p:extLst>
            </p:nvPr>
          </p:nvGraphicFramePr>
          <p:xfrm>
            <a:off x="8859365" y="5824770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8" name="Ecuación" r:id="rId96" imgW="253800" imgH="241200" progId="Equation.3">
                    <p:embed/>
                  </p:oleObj>
                </mc:Choice>
                <mc:Fallback>
                  <p:oleObj name="Ecuación" r:id="rId96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9365" y="5824770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119 Elipse"/>
            <p:cNvSpPr/>
            <p:nvPr/>
          </p:nvSpPr>
          <p:spPr>
            <a:xfrm>
              <a:off x="7680018" y="5442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8" name="121 Conector recto"/>
            <p:cNvCxnSpPr>
              <a:stCxn id="235" idx="3"/>
            </p:cNvCxnSpPr>
            <p:nvPr/>
          </p:nvCxnSpPr>
          <p:spPr>
            <a:xfrm rot="5400000">
              <a:off x="8398531" y="5627786"/>
              <a:ext cx="430488" cy="7449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122 Conector recto"/>
            <p:cNvCxnSpPr>
              <a:stCxn id="236" idx="6"/>
            </p:cNvCxnSpPr>
            <p:nvPr/>
          </p:nvCxnSpPr>
          <p:spPr>
            <a:xfrm flipV="1">
              <a:off x="7535354" y="5818169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124 Arco"/>
            <p:cNvSpPr/>
            <p:nvPr/>
          </p:nvSpPr>
          <p:spPr>
            <a:xfrm rot="10800000">
              <a:off x="7448555" y="5904961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52" name="125 Conector recto"/>
            <p:cNvCxnSpPr>
              <a:endCxn id="246" idx="5"/>
            </p:cNvCxnSpPr>
            <p:nvPr/>
          </p:nvCxnSpPr>
          <p:spPr>
            <a:xfrm rot="16200000" flipV="1">
              <a:off x="7675787" y="5495686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126 Conector recto"/>
            <p:cNvCxnSpPr>
              <a:endCxn id="234" idx="0"/>
            </p:cNvCxnSpPr>
            <p:nvPr/>
          </p:nvCxnSpPr>
          <p:spPr>
            <a:xfrm rot="16200000" flipH="1">
              <a:off x="7759599" y="5709665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127 Arco"/>
            <p:cNvSpPr/>
            <p:nvPr/>
          </p:nvSpPr>
          <p:spPr>
            <a:xfrm rot="10800000">
              <a:off x="7622153" y="5384201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5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3778977"/>
                </p:ext>
              </p:extLst>
            </p:nvPr>
          </p:nvGraphicFramePr>
          <p:xfrm>
            <a:off x="7798475" y="5408940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9" name="Ecuación" r:id="rId97" imgW="355320" imgH="241200" progId="Equation.3">
                    <p:embed/>
                  </p:oleObj>
                </mc:Choice>
                <mc:Fallback>
                  <p:oleObj name="Ecuación" r:id="rId97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8475" y="5408940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2176660"/>
                </p:ext>
              </p:extLst>
            </p:nvPr>
          </p:nvGraphicFramePr>
          <p:xfrm>
            <a:off x="7319897" y="5933894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0" name="Ecuación" r:id="rId98" imgW="317160" imgH="241200" progId="Equation.3">
                    <p:embed/>
                  </p:oleObj>
                </mc:Choice>
                <mc:Fallback>
                  <p:oleObj name="Ecuación" r:id="rId98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9897" y="5933894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560052"/>
                </p:ext>
              </p:extLst>
            </p:nvPr>
          </p:nvGraphicFramePr>
          <p:xfrm>
            <a:off x="7641604" y="5843901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1" name="Ecuación" r:id="rId99" imgW="380880" imgH="241200" progId="Equation.3">
                    <p:embed/>
                  </p:oleObj>
                </mc:Choice>
                <mc:Fallback>
                  <p:oleObj name="Ecuación" r:id="rId99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1604" y="5843901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972907"/>
                </p:ext>
              </p:extLst>
            </p:nvPr>
          </p:nvGraphicFramePr>
          <p:xfrm>
            <a:off x="8648975" y="5645590"/>
            <a:ext cx="183013" cy="23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2" name="Ecuación" r:id="rId100" imgW="190440" imgH="241200" progId="Equation.3">
                    <p:embed/>
                  </p:oleObj>
                </mc:Choice>
                <mc:Fallback>
                  <p:oleObj name="Ecuación" r:id="rId100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8975" y="5645590"/>
                          <a:ext cx="183013" cy="23151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9131734"/>
                </p:ext>
              </p:extLst>
            </p:nvPr>
          </p:nvGraphicFramePr>
          <p:xfrm>
            <a:off x="776009" y="6546068"/>
            <a:ext cx="262983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" name="Ecuación" r:id="rId102" imgW="228600" imgH="203040" progId="Equation.3">
                    <p:embed/>
                  </p:oleObj>
                </mc:Choice>
                <mc:Fallback>
                  <p:oleObj name="Ecuación" r:id="rId102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009" y="6546068"/>
                          <a:ext cx="262983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0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5620579"/>
                </p:ext>
              </p:extLst>
            </p:nvPr>
          </p:nvGraphicFramePr>
          <p:xfrm>
            <a:off x="2651192" y="6546068"/>
            <a:ext cx="262983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" name="Ecuación" r:id="rId104" imgW="228600" imgH="203040" progId="Equation.3">
                    <p:embed/>
                  </p:oleObj>
                </mc:Choice>
                <mc:Fallback>
                  <p:oleObj name="Ecuación" r:id="rId104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1192" y="6546068"/>
                          <a:ext cx="262983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2851224"/>
                </p:ext>
              </p:extLst>
            </p:nvPr>
          </p:nvGraphicFramePr>
          <p:xfrm>
            <a:off x="4348363" y="6546080"/>
            <a:ext cx="249916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5" name="Ecuación" r:id="rId106" imgW="215640" imgH="203040" progId="Equation.3">
                    <p:embed/>
                  </p:oleObj>
                </mc:Choice>
                <mc:Fallback>
                  <p:oleObj name="Ecuación" r:id="rId106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363" y="6546080"/>
                          <a:ext cx="249916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7059473"/>
                </p:ext>
              </p:extLst>
            </p:nvPr>
          </p:nvGraphicFramePr>
          <p:xfrm>
            <a:off x="6025912" y="6546080"/>
            <a:ext cx="277684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6" name="Ecuación" r:id="rId108" imgW="241200" imgH="203040" progId="Equation.3">
                    <p:embed/>
                  </p:oleObj>
                </mc:Choice>
                <mc:Fallback>
                  <p:oleObj name="Ecuación" r:id="rId108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5912" y="6546080"/>
                          <a:ext cx="277684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3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6787217"/>
                </p:ext>
              </p:extLst>
            </p:nvPr>
          </p:nvGraphicFramePr>
          <p:xfrm>
            <a:off x="8097121" y="6546080"/>
            <a:ext cx="249916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7" name="Ecuación" r:id="rId110" imgW="215640" imgH="203040" progId="Equation.3">
                    <p:embed/>
                  </p:oleObj>
                </mc:Choice>
                <mc:Fallback>
                  <p:oleObj name="Ecuación" r:id="rId110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7121" y="6546080"/>
                          <a:ext cx="249916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651371"/>
                </p:ext>
              </p:extLst>
            </p:nvPr>
          </p:nvGraphicFramePr>
          <p:xfrm>
            <a:off x="6857477" y="6128288"/>
            <a:ext cx="227013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8" name="Ecuación" r:id="rId112" imgW="228600" imgH="241300" progId="Equation.3">
                    <p:embed/>
                  </p:oleObj>
                </mc:Choice>
                <mc:Fallback>
                  <p:oleObj name="Ecuación" r:id="rId112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7477" y="6128288"/>
                          <a:ext cx="227013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6" name="Freeform 475"/>
            <p:cNvSpPr/>
            <p:nvPr/>
          </p:nvSpPr>
          <p:spPr>
            <a:xfrm>
              <a:off x="700088" y="5343525"/>
              <a:ext cx="364331" cy="211931"/>
            </a:xfrm>
            <a:custGeom>
              <a:avLst/>
              <a:gdLst>
                <a:gd name="connsiteX0" fmla="*/ 364331 w 364331"/>
                <a:gd name="connsiteY0" fmla="*/ 111919 h 211931"/>
                <a:gd name="connsiteX1" fmla="*/ 319087 w 364331"/>
                <a:gd name="connsiteY1" fmla="*/ 211931 h 211931"/>
                <a:gd name="connsiteX2" fmla="*/ 26193 w 364331"/>
                <a:gd name="connsiteY2" fmla="*/ 207169 h 211931"/>
                <a:gd name="connsiteX3" fmla="*/ 0 w 364331"/>
                <a:gd name="connsiteY3" fmla="*/ 104775 h 211931"/>
                <a:gd name="connsiteX4" fmla="*/ 178593 w 364331"/>
                <a:gd name="connsiteY4" fmla="*/ 0 h 211931"/>
                <a:gd name="connsiteX5" fmla="*/ 364331 w 364331"/>
                <a:gd name="connsiteY5" fmla="*/ 111919 h 2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331" h="211931">
                  <a:moveTo>
                    <a:pt x="364331" y="111919"/>
                  </a:moveTo>
                  <a:lnTo>
                    <a:pt x="319087" y="211931"/>
                  </a:lnTo>
                  <a:lnTo>
                    <a:pt x="26193" y="207169"/>
                  </a:lnTo>
                  <a:lnTo>
                    <a:pt x="0" y="104775"/>
                  </a:lnTo>
                  <a:lnTo>
                    <a:pt x="178593" y="0"/>
                  </a:lnTo>
                  <a:lnTo>
                    <a:pt x="36433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8" name="49 Conector recto"/>
            <p:cNvCxnSpPr>
              <a:stCxn id="177" idx="4"/>
              <a:endCxn id="174" idx="0"/>
            </p:cNvCxnSpPr>
            <p:nvPr/>
          </p:nvCxnSpPr>
          <p:spPr>
            <a:xfrm rot="5400000">
              <a:off x="442684" y="5786040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50 Conector recto"/>
            <p:cNvCxnSpPr>
              <a:stCxn id="177" idx="5"/>
              <a:endCxn id="175" idx="1"/>
            </p:cNvCxnSpPr>
            <p:nvPr/>
          </p:nvCxnSpPr>
          <p:spPr>
            <a:xfrm rot="16200000" flipH="1">
              <a:off x="1031557" y="5203157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52 Conector recto"/>
            <p:cNvCxnSpPr>
              <a:stCxn id="177" idx="3"/>
              <a:endCxn id="176" idx="7"/>
            </p:cNvCxnSpPr>
            <p:nvPr/>
          </p:nvCxnSpPr>
          <p:spPr>
            <a:xfrm rot="5400000">
              <a:off x="308237" y="5203159"/>
              <a:ext cx="41351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48 Elipse"/>
            <p:cNvSpPr/>
            <p:nvPr/>
          </p:nvSpPr>
          <p:spPr>
            <a:xfrm>
              <a:off x="862185" y="532313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79" name="Freeform 478"/>
            <p:cNvSpPr/>
            <p:nvPr/>
          </p:nvSpPr>
          <p:spPr>
            <a:xfrm>
              <a:off x="2631281" y="5312569"/>
              <a:ext cx="342900" cy="247650"/>
            </a:xfrm>
            <a:custGeom>
              <a:avLst/>
              <a:gdLst>
                <a:gd name="connsiteX0" fmla="*/ 342900 w 342900"/>
                <a:gd name="connsiteY0" fmla="*/ 107156 h 247650"/>
                <a:gd name="connsiteX1" fmla="*/ 326232 w 342900"/>
                <a:gd name="connsiteY1" fmla="*/ 190500 h 247650"/>
                <a:gd name="connsiteX2" fmla="*/ 173832 w 342900"/>
                <a:gd name="connsiteY2" fmla="*/ 247650 h 247650"/>
                <a:gd name="connsiteX3" fmla="*/ 14288 w 342900"/>
                <a:gd name="connsiteY3" fmla="*/ 152400 h 247650"/>
                <a:gd name="connsiteX4" fmla="*/ 0 w 342900"/>
                <a:gd name="connsiteY4" fmla="*/ 45244 h 247650"/>
                <a:gd name="connsiteX5" fmla="*/ 171450 w 342900"/>
                <a:gd name="connsiteY5" fmla="*/ 0 h 247650"/>
                <a:gd name="connsiteX6" fmla="*/ 342900 w 342900"/>
                <a:gd name="connsiteY6" fmla="*/ 10715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247650">
                  <a:moveTo>
                    <a:pt x="342900" y="107156"/>
                  </a:moveTo>
                  <a:lnTo>
                    <a:pt x="326232" y="190500"/>
                  </a:lnTo>
                  <a:lnTo>
                    <a:pt x="173832" y="247650"/>
                  </a:lnTo>
                  <a:lnTo>
                    <a:pt x="14288" y="152400"/>
                  </a:lnTo>
                  <a:lnTo>
                    <a:pt x="0" y="45244"/>
                  </a:lnTo>
                  <a:lnTo>
                    <a:pt x="171450" y="0"/>
                  </a:lnTo>
                  <a:lnTo>
                    <a:pt x="342900" y="107156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8" name="27 Conector recto"/>
            <p:cNvCxnSpPr>
              <a:endCxn id="142" idx="5"/>
            </p:cNvCxnSpPr>
            <p:nvPr/>
          </p:nvCxnSpPr>
          <p:spPr>
            <a:xfrm rot="16200000" flipV="1">
              <a:off x="2742744" y="5394415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2 Conector recto"/>
            <p:cNvCxnSpPr>
              <a:stCxn id="142" idx="4"/>
              <a:endCxn id="139" idx="0"/>
            </p:cNvCxnSpPr>
            <p:nvPr/>
          </p:nvCxnSpPr>
          <p:spPr>
            <a:xfrm rot="5400000">
              <a:off x="2370861" y="5760306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31 Conector recto"/>
            <p:cNvCxnSpPr>
              <a:endCxn id="142" idx="3"/>
            </p:cNvCxnSpPr>
            <p:nvPr/>
          </p:nvCxnSpPr>
          <p:spPr>
            <a:xfrm flipV="1">
              <a:off x="2269571" y="5322101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3 Conector recto"/>
            <p:cNvCxnSpPr>
              <a:stCxn id="142" idx="5"/>
              <a:endCxn id="140" idx="1"/>
            </p:cNvCxnSpPr>
            <p:nvPr/>
          </p:nvCxnSpPr>
          <p:spPr>
            <a:xfrm rot="16200000" flipH="1">
              <a:off x="2959734" y="5177424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22 Conector recto"/>
            <p:cNvCxnSpPr>
              <a:stCxn id="152" idx="6"/>
              <a:endCxn id="142" idx="2"/>
            </p:cNvCxnSpPr>
            <p:nvPr/>
          </p:nvCxnSpPr>
          <p:spPr>
            <a:xfrm flipV="1">
              <a:off x="2269570" y="5311873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1 Elipse"/>
            <p:cNvSpPr/>
            <p:nvPr/>
          </p:nvSpPr>
          <p:spPr>
            <a:xfrm>
              <a:off x="2790362" y="529740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80" name="Freeform 479"/>
            <p:cNvSpPr/>
            <p:nvPr/>
          </p:nvSpPr>
          <p:spPr>
            <a:xfrm>
              <a:off x="4291013" y="5286375"/>
              <a:ext cx="271462" cy="271463"/>
            </a:xfrm>
            <a:custGeom>
              <a:avLst/>
              <a:gdLst>
                <a:gd name="connsiteX0" fmla="*/ 95250 w 271462"/>
                <a:gd name="connsiteY0" fmla="*/ 0 h 271463"/>
                <a:gd name="connsiteX1" fmla="*/ 271462 w 271462"/>
                <a:gd name="connsiteY1" fmla="*/ 150019 h 271463"/>
                <a:gd name="connsiteX2" fmla="*/ 188118 w 271462"/>
                <a:gd name="connsiteY2" fmla="*/ 271463 h 271463"/>
                <a:gd name="connsiteX3" fmla="*/ 0 w 271462"/>
                <a:gd name="connsiteY3" fmla="*/ 178594 h 271463"/>
                <a:gd name="connsiteX4" fmla="*/ 95250 w 271462"/>
                <a:gd name="connsiteY4" fmla="*/ 0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2" h="271463">
                  <a:moveTo>
                    <a:pt x="95250" y="0"/>
                  </a:moveTo>
                  <a:lnTo>
                    <a:pt x="271462" y="150019"/>
                  </a:lnTo>
                  <a:lnTo>
                    <a:pt x="188118" y="271463"/>
                  </a:lnTo>
                  <a:lnTo>
                    <a:pt x="0" y="178594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4" name="66 Conector recto"/>
            <p:cNvCxnSpPr>
              <a:stCxn id="192" idx="5"/>
              <a:endCxn id="191" idx="1"/>
            </p:cNvCxnSpPr>
            <p:nvPr/>
          </p:nvCxnSpPr>
          <p:spPr>
            <a:xfrm>
              <a:off x="4392265" y="5293171"/>
              <a:ext cx="541674" cy="4561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65 Conector recto"/>
            <p:cNvCxnSpPr>
              <a:stCxn id="192" idx="4"/>
              <a:endCxn id="190" idx="0"/>
            </p:cNvCxnSpPr>
            <p:nvPr/>
          </p:nvCxnSpPr>
          <p:spPr>
            <a:xfrm flipH="1">
              <a:off x="4004290" y="5297408"/>
              <a:ext cx="377746" cy="6745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64 Elipse"/>
            <p:cNvSpPr/>
            <p:nvPr/>
          </p:nvSpPr>
          <p:spPr>
            <a:xfrm>
              <a:off x="4367569" y="526847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82" name="Freeform 481"/>
            <p:cNvSpPr/>
            <p:nvPr/>
          </p:nvSpPr>
          <p:spPr>
            <a:xfrm>
              <a:off x="6024563" y="5314950"/>
              <a:ext cx="345281" cy="242888"/>
            </a:xfrm>
            <a:custGeom>
              <a:avLst/>
              <a:gdLst>
                <a:gd name="connsiteX0" fmla="*/ 345281 w 345281"/>
                <a:gd name="connsiteY0" fmla="*/ 111919 h 242888"/>
                <a:gd name="connsiteX1" fmla="*/ 323850 w 345281"/>
                <a:gd name="connsiteY1" fmla="*/ 200025 h 242888"/>
                <a:gd name="connsiteX2" fmla="*/ 161925 w 345281"/>
                <a:gd name="connsiteY2" fmla="*/ 242888 h 242888"/>
                <a:gd name="connsiteX3" fmla="*/ 50006 w 345281"/>
                <a:gd name="connsiteY3" fmla="*/ 235744 h 242888"/>
                <a:gd name="connsiteX4" fmla="*/ 0 w 345281"/>
                <a:gd name="connsiteY4" fmla="*/ 150019 h 242888"/>
                <a:gd name="connsiteX5" fmla="*/ 161925 w 345281"/>
                <a:gd name="connsiteY5" fmla="*/ 0 h 242888"/>
                <a:gd name="connsiteX6" fmla="*/ 345281 w 345281"/>
                <a:gd name="connsiteY6" fmla="*/ 111919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281" h="242888">
                  <a:moveTo>
                    <a:pt x="345281" y="111919"/>
                  </a:moveTo>
                  <a:lnTo>
                    <a:pt x="323850" y="200025"/>
                  </a:lnTo>
                  <a:lnTo>
                    <a:pt x="161925" y="242888"/>
                  </a:lnTo>
                  <a:lnTo>
                    <a:pt x="50006" y="235744"/>
                  </a:lnTo>
                  <a:lnTo>
                    <a:pt x="0" y="150019"/>
                  </a:lnTo>
                  <a:lnTo>
                    <a:pt x="161925" y="0"/>
                  </a:lnTo>
                  <a:lnTo>
                    <a:pt x="34528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11" name="83 Conector recto"/>
            <p:cNvCxnSpPr>
              <a:stCxn id="210" idx="4"/>
              <a:endCxn id="207" idx="0"/>
            </p:cNvCxnSpPr>
            <p:nvPr/>
          </p:nvCxnSpPr>
          <p:spPr>
            <a:xfrm rot="5400000">
              <a:off x="5752097" y="5760306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95 Conector recto"/>
            <p:cNvCxnSpPr>
              <a:endCxn id="210" idx="5"/>
            </p:cNvCxnSpPr>
            <p:nvPr/>
          </p:nvCxnSpPr>
          <p:spPr>
            <a:xfrm rot="16200000" flipV="1">
              <a:off x="6123982" y="5394414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84 Conector recto"/>
            <p:cNvCxnSpPr>
              <a:stCxn id="210" idx="5"/>
              <a:endCxn id="208" idx="1"/>
            </p:cNvCxnSpPr>
            <p:nvPr/>
          </p:nvCxnSpPr>
          <p:spPr>
            <a:xfrm rot="16200000" flipH="1">
              <a:off x="6340971" y="5177424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103 Conector recto"/>
            <p:cNvCxnSpPr>
              <a:stCxn id="209" idx="7"/>
              <a:endCxn id="210" idx="3"/>
            </p:cNvCxnSpPr>
            <p:nvPr/>
          </p:nvCxnSpPr>
          <p:spPr>
            <a:xfrm rot="5400000" flipH="1" flipV="1">
              <a:off x="5501924" y="5293150"/>
              <a:ext cx="644959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82 Elipse"/>
            <p:cNvSpPr/>
            <p:nvPr/>
          </p:nvSpPr>
          <p:spPr>
            <a:xfrm>
              <a:off x="6171599" y="529740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8074819" y="5312569"/>
              <a:ext cx="402431" cy="257175"/>
            </a:xfrm>
            <a:custGeom>
              <a:avLst/>
              <a:gdLst>
                <a:gd name="connsiteX0" fmla="*/ 7144 w 402431"/>
                <a:gd name="connsiteY0" fmla="*/ 154781 h 257175"/>
                <a:gd name="connsiteX1" fmla="*/ 171450 w 402431"/>
                <a:gd name="connsiteY1" fmla="*/ 257175 h 257175"/>
                <a:gd name="connsiteX2" fmla="*/ 342900 w 402431"/>
                <a:gd name="connsiteY2" fmla="*/ 252412 h 257175"/>
                <a:gd name="connsiteX3" fmla="*/ 402431 w 402431"/>
                <a:gd name="connsiteY3" fmla="*/ 145256 h 257175"/>
                <a:gd name="connsiteX4" fmla="*/ 166687 w 402431"/>
                <a:gd name="connsiteY4" fmla="*/ 0 h 257175"/>
                <a:gd name="connsiteX5" fmla="*/ 0 w 402431"/>
                <a:gd name="connsiteY5" fmla="*/ 45244 h 257175"/>
                <a:gd name="connsiteX6" fmla="*/ 7144 w 402431"/>
                <a:gd name="connsiteY6" fmla="*/ 15478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431" h="257175">
                  <a:moveTo>
                    <a:pt x="7144" y="154781"/>
                  </a:moveTo>
                  <a:lnTo>
                    <a:pt x="171450" y="257175"/>
                  </a:lnTo>
                  <a:lnTo>
                    <a:pt x="342900" y="252412"/>
                  </a:lnTo>
                  <a:lnTo>
                    <a:pt x="402431" y="145256"/>
                  </a:lnTo>
                  <a:lnTo>
                    <a:pt x="166687" y="0"/>
                  </a:lnTo>
                  <a:lnTo>
                    <a:pt x="0" y="45244"/>
                  </a:lnTo>
                  <a:lnTo>
                    <a:pt x="7144" y="15478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39" name="112 Conector recto"/>
            <p:cNvCxnSpPr>
              <a:stCxn id="237" idx="5"/>
              <a:endCxn id="235" idx="1"/>
            </p:cNvCxnSpPr>
            <p:nvPr/>
          </p:nvCxnSpPr>
          <p:spPr>
            <a:xfrm rot="16200000" flipH="1">
              <a:off x="8399114" y="5177424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120 Conector recto"/>
            <p:cNvCxnSpPr>
              <a:stCxn id="246" idx="6"/>
              <a:endCxn id="237" idx="2"/>
            </p:cNvCxnSpPr>
            <p:nvPr/>
          </p:nvCxnSpPr>
          <p:spPr>
            <a:xfrm flipV="1">
              <a:off x="7708951" y="5311873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111 Conector recto"/>
            <p:cNvCxnSpPr>
              <a:stCxn id="237" idx="4"/>
              <a:endCxn id="234" idx="0"/>
            </p:cNvCxnSpPr>
            <p:nvPr/>
          </p:nvCxnSpPr>
          <p:spPr>
            <a:xfrm rot="5400000">
              <a:off x="7810241" y="5760306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23 Conector recto"/>
            <p:cNvCxnSpPr>
              <a:endCxn id="237" idx="3"/>
            </p:cNvCxnSpPr>
            <p:nvPr/>
          </p:nvCxnSpPr>
          <p:spPr>
            <a:xfrm flipV="1">
              <a:off x="7708951" y="5322101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110 Elipse"/>
            <p:cNvSpPr/>
            <p:nvPr/>
          </p:nvSpPr>
          <p:spPr>
            <a:xfrm>
              <a:off x="8229742" y="529740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1136" y="188640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latin typeface="Fira Mono" pitchFamily="50" charset="0"/>
                <a:ea typeface="Fira Mono" pitchFamily="50" charset="0"/>
              </a:rPr>
              <a:t>Desbrun’s</a:t>
            </a:r>
            <a:r>
              <a:rPr lang="es-CO" dirty="0" smtClean="0">
                <a:latin typeface="Fira Mono" pitchFamily="50" charset="0"/>
                <a:ea typeface="Fira Mono" pitchFamily="50" charset="0"/>
              </a:rPr>
              <a:t> </a:t>
            </a:r>
            <a:r>
              <a:rPr lang="es-CO" dirty="0" err="1" smtClean="0">
                <a:latin typeface="Fira Mono" pitchFamily="50" charset="0"/>
                <a:ea typeface="Fira Mono" pitchFamily="50" charset="0"/>
              </a:rPr>
              <a:t>operator</a:t>
            </a:r>
            <a:endParaRPr lang="es-CO" dirty="0">
              <a:latin typeface="Fira Mono" pitchFamily="50" charset="0"/>
              <a:ea typeface="Fira Mono" pitchFamily="50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971600" y="26903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 smtClean="0">
                <a:latin typeface="Fira Mono" pitchFamily="50" charset="0"/>
                <a:ea typeface="Fira Mono" pitchFamily="50" charset="0"/>
              </a:rPr>
              <a:t>Xiong’s</a:t>
            </a:r>
            <a:r>
              <a:rPr lang="es-CO" dirty="0" smtClean="0">
                <a:latin typeface="Fira Mono" pitchFamily="50" charset="0"/>
                <a:ea typeface="Fira Mono" pitchFamily="50" charset="0"/>
              </a:rPr>
              <a:t> </a:t>
            </a:r>
            <a:r>
              <a:rPr lang="es-CO" dirty="0" err="1" smtClean="0">
                <a:latin typeface="Fira Mono" pitchFamily="50" charset="0"/>
                <a:ea typeface="Fira Mono" pitchFamily="50" charset="0"/>
              </a:rPr>
              <a:t>operator</a:t>
            </a:r>
            <a:endParaRPr lang="es-CO" dirty="0">
              <a:latin typeface="Fira Mono" pitchFamily="50" charset="0"/>
              <a:ea typeface="Fira Mono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/>
              <p:cNvSpPr txBox="1"/>
              <p:nvPr/>
            </p:nvSpPr>
            <p:spPr>
              <a:xfrm>
                <a:off x="5159570" y="1891261"/>
                <a:ext cx="378405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Desbrun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operator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used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the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relationshipt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between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laplace-beltrami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operator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/>
                        <a:ea typeface="Cambria Math"/>
                      </a:rPr>
                      <m:t>Δ</m:t>
                    </m:r>
                  </m:oMath>
                </a14:m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and mean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cuarvature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normal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  <a:ea typeface="Cambria Math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  <m:r>
                      <a:rPr lang="en-US" b="1">
                        <a:latin typeface="Cambria Math"/>
                        <a:ea typeface="Cambria Math"/>
                      </a:rPr>
                      <m:t>𝐧</m:t>
                    </m:r>
                  </m:oMath>
                </a14:m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that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can be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ger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from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the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gradient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of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voronoi</a:t>
                </a:r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 </a:t>
                </a:r>
                <a:r>
                  <a:rPr lang="es-CO" dirty="0" err="1" smtClean="0">
                    <a:latin typeface="Fira Mono" pitchFamily="50" charset="0"/>
                    <a:ea typeface="Fira Mono" pitchFamily="50" charset="0"/>
                  </a:rPr>
                  <a:t>area</a:t>
                </a:r>
                <a:r>
                  <a:rPr lang="es-CO" dirty="0">
                    <a:latin typeface="Fira Mono" pitchFamily="50" charset="0"/>
                    <a:ea typeface="Fira Mono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/>
                        <a:ea typeface="Cambria Math"/>
                      </a:rPr>
                      <m:t>𝛻</m:t>
                    </m:r>
                    <m:r>
                      <m:rPr>
                        <m:sty m:val="p"/>
                      </m:rPr>
                      <a:rPr lang="en-US" i="0">
                        <a:latin typeface="Cambria Math"/>
                        <a:ea typeface="Cambria Math"/>
                      </a:rPr>
                      <m:t>A</m:t>
                    </m:r>
                  </m:oMath>
                </a14:m>
                <a:r>
                  <a:rPr lang="es-CO" dirty="0" smtClean="0">
                    <a:latin typeface="Fira Mono" pitchFamily="50" charset="0"/>
                    <a:ea typeface="Fira Mono" pitchFamily="50" charset="0"/>
                  </a:rPr>
                  <a:t>.</a:t>
                </a:r>
              </a:p>
              <a:p>
                <a:endParaRPr lang="es-CO" dirty="0">
                  <a:latin typeface="Fira Mono" pitchFamily="50" charset="0"/>
                  <a:ea typeface="Fira Mono" pitchFamily="50" charset="0"/>
                </a:endParaRPr>
              </a:p>
            </p:txBody>
          </p:sp>
        </mc:Choice>
        <mc:Fallback xmlns="">
          <p:sp>
            <p:nvSpPr>
              <p:cNvPr id="266" name="TextBox 2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570" y="1891261"/>
                <a:ext cx="3784053" cy="2308324"/>
              </a:xfrm>
              <a:prstGeom prst="rect">
                <a:avLst/>
              </a:prstGeom>
              <a:blipFill rotWithShape="1">
                <a:blip r:embed="rId113"/>
                <a:stretch>
                  <a:fillRect l="-1288" t="-1319" r="-3382" b="-316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7694" y="3898184"/>
                <a:ext cx="5314468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/>
                          <a:ea typeface="Cambria Math"/>
                        </a:rPr>
                        <m:t>Δ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=2</m:t>
                      </m:r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𝐻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  <a:ea typeface="Cambria Math"/>
                        </a:rPr>
                        <m:t>𝐧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4" y="3898184"/>
                <a:ext cx="5314468" cy="610936"/>
              </a:xfrm>
              <a:prstGeom prst="rect">
                <a:avLst/>
              </a:prstGeom>
              <a:blipFill rotWithShape="1"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5679367" y="51361"/>
            <a:ext cx="1845042" cy="1703585"/>
            <a:chOff x="120543" y="2088175"/>
            <a:chExt cx="1845042" cy="1703585"/>
          </a:xfrm>
        </p:grpSpPr>
        <p:graphicFrame>
          <p:nvGraphicFramePr>
            <p:cNvPr id="18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0116320"/>
                </p:ext>
              </p:extLst>
            </p:nvPr>
          </p:nvGraphicFramePr>
          <p:xfrm>
            <a:off x="930016" y="2088175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8" name="Ecuación" r:id="rId3" imgW="152280" imgH="228600" progId="Equation.3">
                    <p:embed/>
                  </p:oleObj>
                </mc:Choice>
                <mc:Fallback>
                  <p:oleObj name="Ecuación" r:id="rId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016" y="2088175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148 Forma libre"/>
            <p:cNvSpPr/>
            <p:nvPr/>
          </p:nvSpPr>
          <p:spPr>
            <a:xfrm>
              <a:off x="263449" y="2353492"/>
              <a:ext cx="1476375" cy="885825"/>
            </a:xfrm>
            <a:custGeom>
              <a:avLst/>
              <a:gdLst>
                <a:gd name="connsiteX0" fmla="*/ 721519 w 1476375"/>
                <a:gd name="connsiteY0" fmla="*/ 0 h 885825"/>
                <a:gd name="connsiteX1" fmla="*/ 0 w 1476375"/>
                <a:gd name="connsiteY1" fmla="*/ 426243 h 885825"/>
                <a:gd name="connsiteX2" fmla="*/ 719138 w 1476375"/>
                <a:gd name="connsiteY2" fmla="*/ 885825 h 885825"/>
                <a:gd name="connsiteX3" fmla="*/ 1476375 w 1476375"/>
                <a:gd name="connsiteY3" fmla="*/ 461962 h 885825"/>
                <a:gd name="connsiteX4" fmla="*/ 721519 w 1476375"/>
                <a:gd name="connsiteY4" fmla="*/ 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5" h="885825">
                  <a:moveTo>
                    <a:pt x="721519" y="0"/>
                  </a:moveTo>
                  <a:lnTo>
                    <a:pt x="0" y="426243"/>
                  </a:lnTo>
                  <a:lnTo>
                    <a:pt x="719138" y="885825"/>
                  </a:lnTo>
                  <a:lnTo>
                    <a:pt x="1476375" y="461962"/>
                  </a:lnTo>
                  <a:lnTo>
                    <a:pt x="7215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7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1163588"/>
                </p:ext>
              </p:extLst>
            </p:nvPr>
          </p:nvGraphicFramePr>
          <p:xfrm>
            <a:off x="120543" y="2790500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79" name="Ecuación" r:id="rId5" imgW="253800" imgH="241200" progId="Equation.3">
                    <p:embed/>
                  </p:oleObj>
                </mc:Choice>
                <mc:Fallback>
                  <p:oleObj name="Ecuación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43" y="2790500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45 Elipse"/>
            <p:cNvSpPr/>
            <p:nvPr/>
          </p:nvSpPr>
          <p:spPr>
            <a:xfrm>
              <a:off x="971166" y="323213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5" name="46 Elipse"/>
            <p:cNvSpPr/>
            <p:nvPr/>
          </p:nvSpPr>
          <p:spPr>
            <a:xfrm>
              <a:off x="1723420" y="279816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6" name="47 Elipse"/>
            <p:cNvSpPr/>
            <p:nvPr/>
          </p:nvSpPr>
          <p:spPr>
            <a:xfrm>
              <a:off x="247845" y="276923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80" name="51 Conector recto"/>
            <p:cNvCxnSpPr>
              <a:stCxn id="175" idx="3"/>
              <a:endCxn id="174" idx="7"/>
            </p:cNvCxnSpPr>
            <p:nvPr/>
          </p:nvCxnSpPr>
          <p:spPr>
            <a:xfrm rot="5400000">
              <a:off x="1155005" y="2663715"/>
              <a:ext cx="413511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53 Conector recto"/>
            <p:cNvCxnSpPr>
              <a:stCxn id="176" idx="5"/>
              <a:endCxn id="174" idx="1"/>
            </p:cNvCxnSpPr>
            <p:nvPr/>
          </p:nvCxnSpPr>
          <p:spPr>
            <a:xfrm rot="16200000" flipH="1">
              <a:off x="402751" y="2663715"/>
              <a:ext cx="442442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54 Arco"/>
            <p:cNvSpPr/>
            <p:nvPr/>
          </p:nvSpPr>
          <p:spPr>
            <a:xfrm rot="10800000">
              <a:off x="1636622" y="2740300"/>
              <a:ext cx="173597" cy="144656"/>
            </a:xfrm>
            <a:prstGeom prst="arc">
              <a:avLst>
                <a:gd name="adj1" fmla="val 19545174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84" name="5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3253307"/>
                </p:ext>
              </p:extLst>
            </p:nvPr>
          </p:nvGraphicFramePr>
          <p:xfrm>
            <a:off x="1380206" y="2687174"/>
            <a:ext cx="195282" cy="247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0" name="Ecuación" r:id="rId7" imgW="190440" imgH="241200" progId="Equation.3">
                    <p:embed/>
                  </p:oleObj>
                </mc:Choice>
                <mc:Fallback>
                  <p:oleObj name="Ecuación" r:id="rId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206" y="2687174"/>
                          <a:ext cx="195282" cy="2473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804236"/>
                </p:ext>
              </p:extLst>
            </p:nvPr>
          </p:nvGraphicFramePr>
          <p:xfrm>
            <a:off x="421617" y="2674722"/>
            <a:ext cx="195282" cy="247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1" name="Ecuación" r:id="rId9" imgW="190440" imgH="241200" progId="Equation.3">
                    <p:embed/>
                  </p:oleObj>
                </mc:Choice>
                <mc:Fallback>
                  <p:oleObj name="Ecuación" r:id="rId9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17" y="2674722"/>
                          <a:ext cx="195282" cy="24752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4650182"/>
                </p:ext>
              </p:extLst>
            </p:nvPr>
          </p:nvGraphicFramePr>
          <p:xfrm>
            <a:off x="884989" y="3279899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2" name="Ecuación" r:id="rId11" imgW="177480" imgH="241200" progId="Equation.3">
                    <p:embed/>
                  </p:oleObj>
                </mc:Choice>
                <mc:Fallback>
                  <p:oleObj name="Ecuación" r:id="rId11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989" y="3279899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0425508"/>
                </p:ext>
              </p:extLst>
            </p:nvPr>
          </p:nvGraphicFramePr>
          <p:xfrm>
            <a:off x="1711850" y="2574476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3" name="Ecuación" r:id="rId13" imgW="253800" imgH="241200" progId="Equation.3">
                    <p:embed/>
                  </p:oleObj>
                </mc:Choice>
                <mc:Fallback>
                  <p:oleObj name="Ecuación" r:id="rId1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850" y="2574476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" name="60 Arco"/>
            <p:cNvSpPr/>
            <p:nvPr/>
          </p:nvSpPr>
          <p:spPr>
            <a:xfrm rot="10800000">
              <a:off x="180979" y="2711369"/>
              <a:ext cx="173597" cy="144656"/>
            </a:xfrm>
            <a:prstGeom prst="arc">
              <a:avLst>
                <a:gd name="adj1" fmla="val 8697446"/>
                <a:gd name="adj2" fmla="val 1289842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59" name="Object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9312403"/>
                </p:ext>
              </p:extLst>
            </p:nvPr>
          </p:nvGraphicFramePr>
          <p:xfrm>
            <a:off x="884990" y="3558192"/>
            <a:ext cx="262983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4" name="Ecuación" r:id="rId15" imgW="228600" imgH="203040" progId="Equation.3">
                    <p:embed/>
                  </p:oleObj>
                </mc:Choice>
                <mc:Fallback>
                  <p:oleObj name="Ecuación" r:id="rId15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990" y="3558192"/>
                          <a:ext cx="262983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6" name="Freeform 475"/>
            <p:cNvSpPr/>
            <p:nvPr/>
          </p:nvSpPr>
          <p:spPr>
            <a:xfrm>
              <a:off x="809069" y="2355649"/>
              <a:ext cx="364331" cy="211931"/>
            </a:xfrm>
            <a:custGeom>
              <a:avLst/>
              <a:gdLst>
                <a:gd name="connsiteX0" fmla="*/ 364331 w 364331"/>
                <a:gd name="connsiteY0" fmla="*/ 111919 h 211931"/>
                <a:gd name="connsiteX1" fmla="*/ 319087 w 364331"/>
                <a:gd name="connsiteY1" fmla="*/ 211931 h 211931"/>
                <a:gd name="connsiteX2" fmla="*/ 26193 w 364331"/>
                <a:gd name="connsiteY2" fmla="*/ 207169 h 211931"/>
                <a:gd name="connsiteX3" fmla="*/ 0 w 364331"/>
                <a:gd name="connsiteY3" fmla="*/ 104775 h 211931"/>
                <a:gd name="connsiteX4" fmla="*/ 178593 w 364331"/>
                <a:gd name="connsiteY4" fmla="*/ 0 h 211931"/>
                <a:gd name="connsiteX5" fmla="*/ 364331 w 364331"/>
                <a:gd name="connsiteY5" fmla="*/ 111919 h 2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331" h="211931">
                  <a:moveTo>
                    <a:pt x="364331" y="111919"/>
                  </a:moveTo>
                  <a:lnTo>
                    <a:pt x="319087" y="211931"/>
                  </a:lnTo>
                  <a:lnTo>
                    <a:pt x="26193" y="207169"/>
                  </a:lnTo>
                  <a:lnTo>
                    <a:pt x="0" y="104775"/>
                  </a:lnTo>
                  <a:lnTo>
                    <a:pt x="178593" y="0"/>
                  </a:lnTo>
                  <a:lnTo>
                    <a:pt x="36433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8" name="49 Conector recto"/>
            <p:cNvCxnSpPr>
              <a:stCxn id="177" idx="4"/>
              <a:endCxn id="174" idx="0"/>
            </p:cNvCxnSpPr>
            <p:nvPr/>
          </p:nvCxnSpPr>
          <p:spPr>
            <a:xfrm rot="5400000">
              <a:off x="551665" y="2798164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50 Conector recto"/>
            <p:cNvCxnSpPr>
              <a:stCxn id="177" idx="5"/>
              <a:endCxn id="175" idx="1"/>
            </p:cNvCxnSpPr>
            <p:nvPr/>
          </p:nvCxnSpPr>
          <p:spPr>
            <a:xfrm rot="16200000" flipH="1">
              <a:off x="1140538" y="2215281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52 Conector recto"/>
            <p:cNvCxnSpPr>
              <a:stCxn id="177" idx="3"/>
              <a:endCxn id="176" idx="7"/>
            </p:cNvCxnSpPr>
            <p:nvPr/>
          </p:nvCxnSpPr>
          <p:spPr>
            <a:xfrm rot="5400000">
              <a:off x="417218" y="2215283"/>
              <a:ext cx="41351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48 Elipse"/>
            <p:cNvSpPr/>
            <p:nvPr/>
          </p:nvSpPr>
          <p:spPr>
            <a:xfrm>
              <a:off x="971166" y="23352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265700" y="2459978"/>
            <a:ext cx="1862648" cy="1703585"/>
            <a:chOff x="2031114" y="2088175"/>
            <a:chExt cx="1862648" cy="1703585"/>
          </a:xfrm>
        </p:grpSpPr>
        <p:graphicFrame>
          <p:nvGraphicFramePr>
            <p:cNvPr id="14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0213436"/>
                </p:ext>
              </p:extLst>
            </p:nvPr>
          </p:nvGraphicFramePr>
          <p:xfrm>
            <a:off x="2870410" y="2088175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5" name="Ecuación" r:id="rId17" imgW="152280" imgH="228600" progId="Equation.3">
                    <p:embed/>
                  </p:oleObj>
                </mc:Choice>
                <mc:Fallback>
                  <p:oleObj name="Ecuación" r:id="rId17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410" y="2088175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5 Forma libre"/>
            <p:cNvSpPr/>
            <p:nvPr/>
          </p:nvSpPr>
          <p:spPr>
            <a:xfrm>
              <a:off x="2197248" y="2319179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37" name="6 Forma libre"/>
            <p:cNvSpPr/>
            <p:nvPr/>
          </p:nvSpPr>
          <p:spPr>
            <a:xfrm>
              <a:off x="2910920" y="2319179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3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65105"/>
                </p:ext>
              </p:extLst>
            </p:nvPr>
          </p:nvGraphicFramePr>
          <p:xfrm>
            <a:off x="2172294" y="2214436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6" name="Ecuación" r:id="rId18" imgW="253800" imgH="241200" progId="Equation.3">
                    <p:embed/>
                  </p:oleObj>
                </mc:Choice>
                <mc:Fallback>
                  <p:oleObj name="Ecuación" r:id="rId1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294" y="2214436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8 Elipse"/>
            <p:cNvSpPr/>
            <p:nvPr/>
          </p:nvSpPr>
          <p:spPr>
            <a:xfrm>
              <a:off x="2899343" y="320639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0" name="9 Elipse"/>
            <p:cNvSpPr/>
            <p:nvPr/>
          </p:nvSpPr>
          <p:spPr>
            <a:xfrm>
              <a:off x="3651597" y="277243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1" name="10 Elipse"/>
            <p:cNvSpPr/>
            <p:nvPr/>
          </p:nvSpPr>
          <p:spPr>
            <a:xfrm>
              <a:off x="2176021" y="297494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45" name="14 Conector recto"/>
            <p:cNvCxnSpPr>
              <a:endCxn id="154" idx="0"/>
            </p:cNvCxnSpPr>
            <p:nvPr/>
          </p:nvCxnSpPr>
          <p:spPr>
            <a:xfrm rot="5400000">
              <a:off x="3441845" y="2938784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5 Conector recto"/>
            <p:cNvCxnSpPr>
              <a:stCxn id="152" idx="3"/>
              <a:endCxn id="141" idx="7"/>
            </p:cNvCxnSpPr>
            <p:nvPr/>
          </p:nvCxnSpPr>
          <p:spPr>
            <a:xfrm rot="5400000">
              <a:off x="2027134" y="2652463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6 Conector recto"/>
            <p:cNvCxnSpPr>
              <a:stCxn id="141" idx="5"/>
              <a:endCxn id="139" idx="1"/>
            </p:cNvCxnSpPr>
            <p:nvPr/>
          </p:nvCxnSpPr>
          <p:spPr>
            <a:xfrm rot="16200000" flipH="1">
              <a:off x="2446653" y="2753708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7 Arco"/>
            <p:cNvSpPr/>
            <p:nvPr/>
          </p:nvSpPr>
          <p:spPr>
            <a:xfrm rot="10800000">
              <a:off x="3593731" y="2714568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5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7026525"/>
                </p:ext>
              </p:extLst>
            </p:nvPr>
          </p:nvGraphicFramePr>
          <p:xfrm>
            <a:off x="2812545" y="3206398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7" name="Ecuación" r:id="rId19" imgW="177480" imgH="241200" progId="Equation.3">
                    <p:embed/>
                  </p:oleObj>
                </mc:Choice>
                <mc:Fallback>
                  <p:oleObj name="Ecuación" r:id="rId19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545" y="3206398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7528891"/>
                </p:ext>
              </p:extLst>
            </p:nvPr>
          </p:nvGraphicFramePr>
          <p:xfrm>
            <a:off x="3640027" y="2574476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8" name="Ecuación" r:id="rId20" imgW="253800" imgH="241200" progId="Equation.3">
                    <p:embed/>
                  </p:oleObj>
                </mc:Choice>
                <mc:Fallback>
                  <p:oleObj name="Ecuación" r:id="rId2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027" y="2574476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21 Elipse"/>
            <p:cNvSpPr/>
            <p:nvPr/>
          </p:nvSpPr>
          <p:spPr>
            <a:xfrm>
              <a:off x="2349620" y="245418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54" name="23 Elipse"/>
            <p:cNvSpPr/>
            <p:nvPr/>
          </p:nvSpPr>
          <p:spPr>
            <a:xfrm>
              <a:off x="3564799" y="314853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55" name="24 Conector recto"/>
            <p:cNvCxnSpPr>
              <a:stCxn id="139" idx="6"/>
              <a:endCxn id="154" idx="2"/>
            </p:cNvCxnSpPr>
            <p:nvPr/>
          </p:nvCxnSpPr>
          <p:spPr>
            <a:xfrm flipV="1">
              <a:off x="2928276" y="3163001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25 Conector recto"/>
            <p:cNvCxnSpPr>
              <a:stCxn id="140" idx="3"/>
            </p:cNvCxnSpPr>
            <p:nvPr/>
          </p:nvCxnSpPr>
          <p:spPr>
            <a:xfrm rot="5400000">
              <a:off x="3535869" y="2768190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26 Conector recto"/>
            <p:cNvCxnSpPr>
              <a:stCxn id="154" idx="1"/>
            </p:cNvCxnSpPr>
            <p:nvPr/>
          </p:nvCxnSpPr>
          <p:spPr>
            <a:xfrm rot="16200000" flipV="1">
              <a:off x="3434604" y="3018343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28 Arco"/>
            <p:cNvSpPr/>
            <p:nvPr/>
          </p:nvSpPr>
          <p:spPr>
            <a:xfrm rot="10800000">
              <a:off x="3506932" y="3090672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568657"/>
                </p:ext>
              </p:extLst>
            </p:nvPr>
          </p:nvGraphicFramePr>
          <p:xfrm>
            <a:off x="3605945" y="3116852"/>
            <a:ext cx="227557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89" name="Ecuación" r:id="rId21" imgW="228600" imgH="241200" progId="Equation.3">
                    <p:embed/>
                  </p:oleObj>
                </mc:Choice>
                <mc:Fallback>
                  <p:oleObj name="Ecuación" r:id="rId21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945" y="3116852"/>
                          <a:ext cx="227557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1" name="30 Conector recto"/>
            <p:cNvCxnSpPr>
              <a:stCxn id="141" idx="6"/>
            </p:cNvCxnSpPr>
            <p:nvPr/>
          </p:nvCxnSpPr>
          <p:spPr>
            <a:xfrm flipV="1">
              <a:off x="2204955" y="2830293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32 Arco"/>
            <p:cNvSpPr/>
            <p:nvPr/>
          </p:nvSpPr>
          <p:spPr>
            <a:xfrm rot="10800000">
              <a:off x="2118156" y="2917085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64" name="33 Conector recto"/>
            <p:cNvCxnSpPr>
              <a:endCxn id="152" idx="5"/>
            </p:cNvCxnSpPr>
            <p:nvPr/>
          </p:nvCxnSpPr>
          <p:spPr>
            <a:xfrm rot="16200000" flipV="1">
              <a:off x="2345387" y="2507810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34 Conector recto"/>
            <p:cNvCxnSpPr>
              <a:endCxn id="139" idx="0"/>
            </p:cNvCxnSpPr>
            <p:nvPr/>
          </p:nvCxnSpPr>
          <p:spPr>
            <a:xfrm rot="16200000" flipH="1">
              <a:off x="2429200" y="2721789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35 Arco"/>
            <p:cNvSpPr/>
            <p:nvPr/>
          </p:nvSpPr>
          <p:spPr>
            <a:xfrm rot="10800000">
              <a:off x="2291754" y="2396325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0041772"/>
                </p:ext>
              </p:extLst>
            </p:nvPr>
          </p:nvGraphicFramePr>
          <p:xfrm>
            <a:off x="2443651" y="2425258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0" name="Ecuación" r:id="rId23" imgW="355320" imgH="241200" progId="Equation.3">
                    <p:embed/>
                  </p:oleObj>
                </mc:Choice>
                <mc:Fallback>
                  <p:oleObj name="Ecuación" r:id="rId23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3651" y="2425258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102228"/>
                </p:ext>
              </p:extLst>
            </p:nvPr>
          </p:nvGraphicFramePr>
          <p:xfrm>
            <a:off x="2031114" y="2980910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1" name="Ecuación" r:id="rId25" imgW="317160" imgH="241200" progId="Equation.3">
                    <p:embed/>
                  </p:oleObj>
                </mc:Choice>
                <mc:Fallback>
                  <p:oleObj name="Ecuación" r:id="rId25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1114" y="2980910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9" name="38 Conector recto"/>
            <p:cNvCxnSpPr>
              <a:stCxn id="139" idx="7"/>
            </p:cNvCxnSpPr>
            <p:nvPr/>
          </p:nvCxnSpPr>
          <p:spPr>
            <a:xfrm rot="5400000" flipH="1" flipV="1">
              <a:off x="3054246" y="2757948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2786214"/>
                </p:ext>
              </p:extLst>
            </p:nvPr>
          </p:nvGraphicFramePr>
          <p:xfrm>
            <a:off x="2291752" y="2847289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2" name="Ecuación" r:id="rId27" imgW="380880" imgH="241200" progId="Equation.3">
                    <p:embed/>
                  </p:oleObj>
                </mc:Choice>
                <mc:Fallback>
                  <p:oleObj name="Ecuación" r:id="rId27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752" y="2847289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7376022"/>
                </p:ext>
              </p:extLst>
            </p:nvPr>
          </p:nvGraphicFramePr>
          <p:xfrm>
            <a:off x="3371776" y="2622559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3" name="Ecuación" r:id="rId29" imgW="215640" imgH="241200" progId="Equation.3">
                    <p:embed/>
                  </p:oleObj>
                </mc:Choice>
                <mc:Fallback>
                  <p:oleObj name="Ecuación" r:id="rId2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776" y="2622559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7369038"/>
                </p:ext>
              </p:extLst>
            </p:nvPr>
          </p:nvGraphicFramePr>
          <p:xfrm>
            <a:off x="3277854" y="2936950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4" name="Ecuación" r:id="rId31" imgW="215640" imgH="241200" progId="Equation.3">
                    <p:embed/>
                  </p:oleObj>
                </mc:Choice>
                <mc:Fallback>
                  <p:oleObj name="Ecuación" r:id="rId3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854" y="2936950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0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186266"/>
                </p:ext>
              </p:extLst>
            </p:nvPr>
          </p:nvGraphicFramePr>
          <p:xfrm>
            <a:off x="2760173" y="3558192"/>
            <a:ext cx="262983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5" name="Ecuación" r:id="rId33" imgW="228600" imgH="203040" progId="Equation.3">
                    <p:embed/>
                  </p:oleObj>
                </mc:Choice>
                <mc:Fallback>
                  <p:oleObj name="Ecuación" r:id="rId33" imgW="228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173" y="3558192"/>
                          <a:ext cx="262983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9" name="Freeform 478"/>
            <p:cNvSpPr/>
            <p:nvPr/>
          </p:nvSpPr>
          <p:spPr>
            <a:xfrm>
              <a:off x="2740262" y="2324693"/>
              <a:ext cx="342900" cy="247650"/>
            </a:xfrm>
            <a:custGeom>
              <a:avLst/>
              <a:gdLst>
                <a:gd name="connsiteX0" fmla="*/ 342900 w 342900"/>
                <a:gd name="connsiteY0" fmla="*/ 107156 h 247650"/>
                <a:gd name="connsiteX1" fmla="*/ 326232 w 342900"/>
                <a:gd name="connsiteY1" fmla="*/ 190500 h 247650"/>
                <a:gd name="connsiteX2" fmla="*/ 173832 w 342900"/>
                <a:gd name="connsiteY2" fmla="*/ 247650 h 247650"/>
                <a:gd name="connsiteX3" fmla="*/ 14288 w 342900"/>
                <a:gd name="connsiteY3" fmla="*/ 152400 h 247650"/>
                <a:gd name="connsiteX4" fmla="*/ 0 w 342900"/>
                <a:gd name="connsiteY4" fmla="*/ 45244 h 247650"/>
                <a:gd name="connsiteX5" fmla="*/ 171450 w 342900"/>
                <a:gd name="connsiteY5" fmla="*/ 0 h 247650"/>
                <a:gd name="connsiteX6" fmla="*/ 342900 w 342900"/>
                <a:gd name="connsiteY6" fmla="*/ 10715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247650">
                  <a:moveTo>
                    <a:pt x="342900" y="107156"/>
                  </a:moveTo>
                  <a:lnTo>
                    <a:pt x="326232" y="190500"/>
                  </a:lnTo>
                  <a:lnTo>
                    <a:pt x="173832" y="247650"/>
                  </a:lnTo>
                  <a:lnTo>
                    <a:pt x="14288" y="152400"/>
                  </a:lnTo>
                  <a:lnTo>
                    <a:pt x="0" y="45244"/>
                  </a:lnTo>
                  <a:lnTo>
                    <a:pt x="171450" y="0"/>
                  </a:lnTo>
                  <a:lnTo>
                    <a:pt x="342900" y="107156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8" name="27 Conector recto"/>
            <p:cNvCxnSpPr>
              <a:endCxn id="142" idx="5"/>
            </p:cNvCxnSpPr>
            <p:nvPr/>
          </p:nvCxnSpPr>
          <p:spPr>
            <a:xfrm rot="16200000" flipV="1">
              <a:off x="2851725" y="2406539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2 Conector recto"/>
            <p:cNvCxnSpPr>
              <a:stCxn id="142" idx="4"/>
              <a:endCxn id="139" idx="0"/>
            </p:cNvCxnSpPr>
            <p:nvPr/>
          </p:nvCxnSpPr>
          <p:spPr>
            <a:xfrm rot="5400000">
              <a:off x="2479842" y="2772430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31 Conector recto"/>
            <p:cNvCxnSpPr>
              <a:endCxn id="142" idx="3"/>
            </p:cNvCxnSpPr>
            <p:nvPr/>
          </p:nvCxnSpPr>
          <p:spPr>
            <a:xfrm flipV="1">
              <a:off x="2378552" y="2334225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3 Conector recto"/>
            <p:cNvCxnSpPr>
              <a:stCxn id="142" idx="5"/>
              <a:endCxn id="140" idx="1"/>
            </p:cNvCxnSpPr>
            <p:nvPr/>
          </p:nvCxnSpPr>
          <p:spPr>
            <a:xfrm rot="16200000" flipH="1">
              <a:off x="3068715" y="2189548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22 Conector recto"/>
            <p:cNvCxnSpPr>
              <a:stCxn id="152" idx="6"/>
              <a:endCxn id="142" idx="2"/>
            </p:cNvCxnSpPr>
            <p:nvPr/>
          </p:nvCxnSpPr>
          <p:spPr>
            <a:xfrm flipV="1">
              <a:off x="2378551" y="2323997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1 Elipse"/>
            <p:cNvSpPr/>
            <p:nvPr/>
          </p:nvSpPr>
          <p:spPr>
            <a:xfrm>
              <a:off x="2899343" y="230953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744611" y="4894279"/>
            <a:ext cx="1155352" cy="1696923"/>
            <a:chOff x="4039131" y="2094849"/>
            <a:chExt cx="1155352" cy="1696923"/>
          </a:xfrm>
        </p:grpSpPr>
        <p:sp>
          <p:nvSpPr>
            <p:cNvPr id="133" name="61 Forma libre"/>
            <p:cNvSpPr/>
            <p:nvPr/>
          </p:nvSpPr>
          <p:spPr>
            <a:xfrm>
              <a:off x="4113271" y="2306419"/>
              <a:ext cx="949342" cy="959238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  <a:gd name="connsiteX0" fmla="*/ 0 w 1847850"/>
                <a:gd name="connsiteY0" fmla="*/ 0 h 2309788"/>
                <a:gd name="connsiteX1" fmla="*/ 1847850 w 1847850"/>
                <a:gd name="connsiteY1" fmla="*/ 1128713 h 2309788"/>
                <a:gd name="connsiteX2" fmla="*/ 1125512 w 1847850"/>
                <a:gd name="connsiteY2" fmla="*/ 2309788 h 2309788"/>
                <a:gd name="connsiteX3" fmla="*/ 0 w 1847850"/>
                <a:gd name="connsiteY3" fmla="*/ 2243138 h 2309788"/>
                <a:gd name="connsiteX4" fmla="*/ 0 w 1847850"/>
                <a:gd name="connsiteY4" fmla="*/ 2243138 h 2309788"/>
                <a:gd name="connsiteX5" fmla="*/ 0 w 1847850"/>
                <a:gd name="connsiteY5" fmla="*/ 0 h 2309788"/>
                <a:gd name="connsiteX0" fmla="*/ 0 w 2050037"/>
                <a:gd name="connsiteY0" fmla="*/ 0 h 2309788"/>
                <a:gd name="connsiteX1" fmla="*/ 2050037 w 2050037"/>
                <a:gd name="connsiteY1" fmla="*/ 1111864 h 2309788"/>
                <a:gd name="connsiteX2" fmla="*/ 1125512 w 2050037"/>
                <a:gd name="connsiteY2" fmla="*/ 2309788 h 2309788"/>
                <a:gd name="connsiteX3" fmla="*/ 0 w 2050037"/>
                <a:gd name="connsiteY3" fmla="*/ 2243138 h 2309788"/>
                <a:gd name="connsiteX4" fmla="*/ 0 w 2050037"/>
                <a:gd name="connsiteY4" fmla="*/ 2243138 h 2309788"/>
                <a:gd name="connsiteX5" fmla="*/ 0 w 2050037"/>
                <a:gd name="connsiteY5" fmla="*/ 0 h 2309788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288096 w 2338133"/>
                <a:gd name="connsiteY3" fmla="*/ 2243138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88096 w 2338133"/>
                <a:gd name="connsiteY0" fmla="*/ 0 h 2466572"/>
                <a:gd name="connsiteX1" fmla="*/ 2338133 w 2338133"/>
                <a:gd name="connsiteY1" fmla="*/ 1111864 h 2466572"/>
                <a:gd name="connsiteX2" fmla="*/ 1413608 w 2338133"/>
                <a:gd name="connsiteY2" fmla="*/ 2309788 h 2466572"/>
                <a:gd name="connsiteX3" fmla="*/ 58794 w 2338133"/>
                <a:gd name="connsiteY3" fmla="*/ 2466572 h 2466572"/>
                <a:gd name="connsiteX4" fmla="*/ 0 w 2338133"/>
                <a:gd name="connsiteY4" fmla="*/ 1319998 h 2466572"/>
                <a:gd name="connsiteX5" fmla="*/ 288096 w 2338133"/>
                <a:gd name="connsiteY5" fmla="*/ 0 h 2466572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70552 w 2338133"/>
                <a:gd name="connsiteY3" fmla="*/ 1902104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17544 w 2267581"/>
                <a:gd name="connsiteY0" fmla="*/ 0 h 2309788"/>
                <a:gd name="connsiteX1" fmla="*/ 2267581 w 2267581"/>
                <a:gd name="connsiteY1" fmla="*/ 1111864 h 2309788"/>
                <a:gd name="connsiteX2" fmla="*/ 1343056 w 2267581"/>
                <a:gd name="connsiteY2" fmla="*/ 2309788 h 2309788"/>
                <a:gd name="connsiteX3" fmla="*/ 0 w 2267581"/>
                <a:gd name="connsiteY3" fmla="*/ 1902104 h 2309788"/>
                <a:gd name="connsiteX4" fmla="*/ 217544 w 2267581"/>
                <a:gd name="connsiteY4" fmla="*/ 0 h 2309788"/>
                <a:gd name="connsiteX0" fmla="*/ 364532 w 2414569"/>
                <a:gd name="connsiteY0" fmla="*/ 0 h 2309788"/>
                <a:gd name="connsiteX1" fmla="*/ 2414569 w 2414569"/>
                <a:gd name="connsiteY1" fmla="*/ 1111864 h 2309788"/>
                <a:gd name="connsiteX2" fmla="*/ 1490044 w 2414569"/>
                <a:gd name="connsiteY2" fmla="*/ 2309788 h 2309788"/>
                <a:gd name="connsiteX3" fmla="*/ 0 w 2414569"/>
                <a:gd name="connsiteY3" fmla="*/ 1578713 h 2309788"/>
                <a:gd name="connsiteX4" fmla="*/ 364532 w 2414569"/>
                <a:gd name="connsiteY4" fmla="*/ 0 h 2309788"/>
                <a:gd name="connsiteX0" fmla="*/ 293978 w 2344015"/>
                <a:gd name="connsiteY0" fmla="*/ 0 h 2309788"/>
                <a:gd name="connsiteX1" fmla="*/ 2344015 w 2344015"/>
                <a:gd name="connsiteY1" fmla="*/ 1111864 h 2309788"/>
                <a:gd name="connsiteX2" fmla="*/ 1419490 w 2344015"/>
                <a:gd name="connsiteY2" fmla="*/ 2309788 h 2309788"/>
                <a:gd name="connsiteX3" fmla="*/ 0 w 2344015"/>
                <a:gd name="connsiteY3" fmla="*/ 1661030 h 2309788"/>
                <a:gd name="connsiteX4" fmla="*/ 293978 w 2344015"/>
                <a:gd name="connsiteY4" fmla="*/ 0 h 2309788"/>
                <a:gd name="connsiteX0" fmla="*/ 958364 w 2344015"/>
                <a:gd name="connsiteY0" fmla="*/ 0 h 2339189"/>
                <a:gd name="connsiteX1" fmla="*/ 2344015 w 2344015"/>
                <a:gd name="connsiteY1" fmla="*/ 1141265 h 2339189"/>
                <a:gd name="connsiteX2" fmla="*/ 1419490 w 2344015"/>
                <a:gd name="connsiteY2" fmla="*/ 2339189 h 2339189"/>
                <a:gd name="connsiteX3" fmla="*/ 0 w 2344015"/>
                <a:gd name="connsiteY3" fmla="*/ 1690431 h 2339189"/>
                <a:gd name="connsiteX4" fmla="*/ 958364 w 2344015"/>
                <a:gd name="connsiteY4" fmla="*/ 0 h 2339189"/>
                <a:gd name="connsiteX0" fmla="*/ 958364 w 2344015"/>
                <a:gd name="connsiteY0" fmla="*/ 0 h 2368588"/>
                <a:gd name="connsiteX1" fmla="*/ 2344015 w 2344015"/>
                <a:gd name="connsiteY1" fmla="*/ 1141265 h 2368588"/>
                <a:gd name="connsiteX2" fmla="*/ 1466526 w 2344015"/>
                <a:gd name="connsiteY2" fmla="*/ 2368588 h 2368588"/>
                <a:gd name="connsiteX3" fmla="*/ 0 w 2344015"/>
                <a:gd name="connsiteY3" fmla="*/ 1690431 h 2368588"/>
                <a:gd name="connsiteX4" fmla="*/ 958364 w 2344015"/>
                <a:gd name="connsiteY4" fmla="*/ 0 h 23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4015" h="2368588">
                  <a:moveTo>
                    <a:pt x="958364" y="0"/>
                  </a:moveTo>
                  <a:lnTo>
                    <a:pt x="2344015" y="1141265"/>
                  </a:lnTo>
                  <a:lnTo>
                    <a:pt x="1466526" y="2368588"/>
                  </a:lnTo>
                  <a:lnTo>
                    <a:pt x="0" y="1690431"/>
                  </a:lnTo>
                  <a:lnTo>
                    <a:pt x="958364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0" name="62 Elipse"/>
            <p:cNvSpPr/>
            <p:nvPr/>
          </p:nvSpPr>
          <p:spPr>
            <a:xfrm>
              <a:off x="4098804" y="298403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1" name="63 Elipse"/>
            <p:cNvSpPr/>
            <p:nvPr/>
          </p:nvSpPr>
          <p:spPr>
            <a:xfrm>
              <a:off x="5038683" y="275716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95" name="67 Conector recto"/>
            <p:cNvCxnSpPr>
              <a:stCxn id="191" idx="3"/>
              <a:endCxn id="200" idx="7"/>
            </p:cNvCxnSpPr>
            <p:nvPr/>
          </p:nvCxnSpPr>
          <p:spPr>
            <a:xfrm flipH="1">
              <a:off x="4717270" y="2781858"/>
              <a:ext cx="325650" cy="4640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68 Arco"/>
            <p:cNvSpPr/>
            <p:nvPr/>
          </p:nvSpPr>
          <p:spPr>
            <a:xfrm rot="10800000">
              <a:off x="4979958" y="2669053"/>
              <a:ext cx="144664" cy="193454"/>
            </a:xfrm>
            <a:prstGeom prst="arc">
              <a:avLst>
                <a:gd name="adj1" fmla="val 18236369"/>
                <a:gd name="adj2" fmla="val 243271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9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4299792"/>
                </p:ext>
              </p:extLst>
            </p:nvPr>
          </p:nvGraphicFramePr>
          <p:xfrm>
            <a:off x="4517085" y="2094849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6" name="Ecuación" r:id="rId35" imgW="152280" imgH="228600" progId="Equation.3">
                    <p:embed/>
                  </p:oleObj>
                </mc:Choice>
                <mc:Fallback>
                  <p:oleObj name="Ecuación" r:id="rId35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085" y="2094849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8392680"/>
                </p:ext>
              </p:extLst>
            </p:nvPr>
          </p:nvGraphicFramePr>
          <p:xfrm>
            <a:off x="4039131" y="2993176"/>
            <a:ext cx="177212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7" name="Ecuación" r:id="rId36" imgW="177480" imgH="241200" progId="Equation.3">
                    <p:embed/>
                  </p:oleObj>
                </mc:Choice>
                <mc:Fallback>
                  <p:oleObj name="Ecuación" r:id="rId36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131" y="2993176"/>
                          <a:ext cx="177212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11543"/>
                </p:ext>
              </p:extLst>
            </p:nvPr>
          </p:nvGraphicFramePr>
          <p:xfrm>
            <a:off x="4940748" y="2502279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8" name="Ecuación" r:id="rId37" imgW="253800" imgH="241200" progId="Equation.3">
                    <p:embed/>
                  </p:oleObj>
                </mc:Choice>
                <mc:Fallback>
                  <p:oleObj name="Ecuación" r:id="rId3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748" y="2502279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72 Elipse"/>
            <p:cNvSpPr/>
            <p:nvPr/>
          </p:nvSpPr>
          <p:spPr>
            <a:xfrm>
              <a:off x="4692574" y="324167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01" name="73 Conector recto"/>
            <p:cNvCxnSpPr>
              <a:stCxn id="190" idx="6"/>
              <a:endCxn id="200" idx="2"/>
            </p:cNvCxnSpPr>
            <p:nvPr/>
          </p:nvCxnSpPr>
          <p:spPr>
            <a:xfrm>
              <a:off x="4127737" y="2998501"/>
              <a:ext cx="564837" cy="257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74 Arco"/>
            <p:cNvSpPr/>
            <p:nvPr/>
          </p:nvSpPr>
          <p:spPr>
            <a:xfrm rot="10800000">
              <a:off x="4044502" y="2934516"/>
              <a:ext cx="144664" cy="144656"/>
            </a:xfrm>
            <a:prstGeom prst="arc">
              <a:avLst>
                <a:gd name="adj1" fmla="val 6557187"/>
                <a:gd name="adj2" fmla="val 1180765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0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965363"/>
                </p:ext>
              </p:extLst>
            </p:nvPr>
          </p:nvGraphicFramePr>
          <p:xfrm>
            <a:off x="4718532" y="3208187"/>
            <a:ext cx="262074" cy="27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99" name="Ecuación" r:id="rId38" imgW="228600" imgH="241200" progId="Equation.3">
                    <p:embed/>
                  </p:oleObj>
                </mc:Choice>
                <mc:Fallback>
                  <p:oleObj name="Ecuación" r:id="rId38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8532" y="3208187"/>
                          <a:ext cx="262074" cy="2782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7483917"/>
                </p:ext>
              </p:extLst>
            </p:nvPr>
          </p:nvGraphicFramePr>
          <p:xfrm>
            <a:off x="4772083" y="2686779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0" name="Ecuación" r:id="rId39" imgW="215640" imgH="241200" progId="Equation.3">
                    <p:embed/>
                  </p:oleObj>
                </mc:Choice>
                <mc:Fallback>
                  <p:oleObj name="Ecuación" r:id="rId3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2083" y="2686779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15305"/>
                </p:ext>
              </p:extLst>
            </p:nvPr>
          </p:nvGraphicFramePr>
          <p:xfrm>
            <a:off x="4189166" y="2827095"/>
            <a:ext cx="207431" cy="230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1" name="Ecuación" r:id="rId41" imgW="215640" imgH="241200" progId="Equation.3">
                    <p:embed/>
                  </p:oleObj>
                </mc:Choice>
                <mc:Fallback>
                  <p:oleObj name="Ecuación" r:id="rId4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9166" y="2827095"/>
                          <a:ext cx="207431" cy="23085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8617306"/>
                </p:ext>
              </p:extLst>
            </p:nvPr>
          </p:nvGraphicFramePr>
          <p:xfrm>
            <a:off x="4457344" y="3558204"/>
            <a:ext cx="249916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2" name="Ecuación" r:id="rId43" imgW="215640" imgH="203040" progId="Equation.3">
                    <p:embed/>
                  </p:oleObj>
                </mc:Choice>
                <mc:Fallback>
                  <p:oleObj name="Ecuación" r:id="rId43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344" y="3558204"/>
                          <a:ext cx="249916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" name="Freeform 479"/>
            <p:cNvSpPr/>
            <p:nvPr/>
          </p:nvSpPr>
          <p:spPr>
            <a:xfrm>
              <a:off x="4399994" y="2298499"/>
              <a:ext cx="271462" cy="271463"/>
            </a:xfrm>
            <a:custGeom>
              <a:avLst/>
              <a:gdLst>
                <a:gd name="connsiteX0" fmla="*/ 95250 w 271462"/>
                <a:gd name="connsiteY0" fmla="*/ 0 h 271463"/>
                <a:gd name="connsiteX1" fmla="*/ 271462 w 271462"/>
                <a:gd name="connsiteY1" fmla="*/ 150019 h 271463"/>
                <a:gd name="connsiteX2" fmla="*/ 188118 w 271462"/>
                <a:gd name="connsiteY2" fmla="*/ 271463 h 271463"/>
                <a:gd name="connsiteX3" fmla="*/ 0 w 271462"/>
                <a:gd name="connsiteY3" fmla="*/ 178594 h 271463"/>
                <a:gd name="connsiteX4" fmla="*/ 95250 w 271462"/>
                <a:gd name="connsiteY4" fmla="*/ 0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2" h="271463">
                  <a:moveTo>
                    <a:pt x="95250" y="0"/>
                  </a:moveTo>
                  <a:lnTo>
                    <a:pt x="271462" y="150019"/>
                  </a:lnTo>
                  <a:lnTo>
                    <a:pt x="188118" y="271463"/>
                  </a:lnTo>
                  <a:lnTo>
                    <a:pt x="0" y="178594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4" name="66 Conector recto"/>
            <p:cNvCxnSpPr>
              <a:stCxn id="192" idx="5"/>
              <a:endCxn id="191" idx="1"/>
            </p:cNvCxnSpPr>
            <p:nvPr/>
          </p:nvCxnSpPr>
          <p:spPr>
            <a:xfrm>
              <a:off x="4501246" y="2305295"/>
              <a:ext cx="541674" cy="4561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65 Conector recto"/>
            <p:cNvCxnSpPr>
              <a:stCxn id="192" idx="4"/>
              <a:endCxn id="190" idx="0"/>
            </p:cNvCxnSpPr>
            <p:nvPr/>
          </p:nvCxnSpPr>
          <p:spPr>
            <a:xfrm flipH="1">
              <a:off x="4113271" y="2309532"/>
              <a:ext cx="377746" cy="6745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64 Elipse"/>
            <p:cNvSpPr/>
            <p:nvPr/>
          </p:nvSpPr>
          <p:spPr>
            <a:xfrm>
              <a:off x="4476550" y="228060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3380248" y="2428666"/>
            <a:ext cx="1869975" cy="1703572"/>
            <a:chOff x="5414887" y="2088200"/>
            <a:chExt cx="1869975" cy="1703572"/>
          </a:xfrm>
        </p:grpSpPr>
        <p:graphicFrame>
          <p:nvGraphicFramePr>
            <p:cNvPr id="2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501691"/>
                </p:ext>
              </p:extLst>
            </p:nvPr>
          </p:nvGraphicFramePr>
          <p:xfrm>
            <a:off x="6250119" y="2088200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3" name="Ecuación" r:id="rId45" imgW="152280" imgH="228600" progId="Equation.3">
                    <p:embed/>
                  </p:oleObj>
                </mc:Choice>
                <mc:Fallback>
                  <p:oleObj name="Ecuación" r:id="rId45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0119" y="2088200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4 Forma libre"/>
            <p:cNvSpPr/>
            <p:nvPr/>
          </p:nvSpPr>
          <p:spPr>
            <a:xfrm>
              <a:off x="5570518" y="2323029"/>
              <a:ext cx="725246" cy="889145"/>
            </a:xfrm>
            <a:custGeom>
              <a:avLst/>
              <a:gdLst>
                <a:gd name="connsiteX0" fmla="*/ 1785937 w 1790700"/>
                <a:gd name="connsiteY0" fmla="*/ 0 h 2195512"/>
                <a:gd name="connsiteX1" fmla="*/ 1790700 w 1790700"/>
                <a:gd name="connsiteY1" fmla="*/ 2195512 h 2195512"/>
                <a:gd name="connsiteX2" fmla="*/ 0 w 1790700"/>
                <a:gd name="connsiteY2" fmla="*/ 1666875 h 2195512"/>
                <a:gd name="connsiteX3" fmla="*/ 1785937 w 1790700"/>
                <a:gd name="connsiteY3" fmla="*/ 0 h 21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700" h="2195512">
                  <a:moveTo>
                    <a:pt x="1785937" y="0"/>
                  </a:moveTo>
                  <a:cubicBezTo>
                    <a:pt x="1787525" y="731837"/>
                    <a:pt x="1789112" y="1463675"/>
                    <a:pt x="1790700" y="2195512"/>
                  </a:cubicBezTo>
                  <a:lnTo>
                    <a:pt x="0" y="1666875"/>
                  </a:lnTo>
                  <a:lnTo>
                    <a:pt x="178593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6" name="78 Forma libre"/>
            <p:cNvSpPr/>
            <p:nvPr/>
          </p:nvSpPr>
          <p:spPr>
            <a:xfrm>
              <a:off x="6292157" y="2319179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7" name="79 Elipse"/>
            <p:cNvSpPr/>
            <p:nvPr/>
          </p:nvSpPr>
          <p:spPr>
            <a:xfrm>
              <a:off x="6280580" y="320639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8" name="80 Elipse"/>
            <p:cNvSpPr/>
            <p:nvPr/>
          </p:nvSpPr>
          <p:spPr>
            <a:xfrm>
              <a:off x="7032834" y="277243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9" name="81 Elipse"/>
            <p:cNvSpPr/>
            <p:nvPr/>
          </p:nvSpPr>
          <p:spPr>
            <a:xfrm>
              <a:off x="5557259" y="297494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13" name="85 Conector recto"/>
            <p:cNvCxnSpPr>
              <a:endCxn id="219" idx="0"/>
            </p:cNvCxnSpPr>
            <p:nvPr/>
          </p:nvCxnSpPr>
          <p:spPr>
            <a:xfrm rot="5400000">
              <a:off x="6823081" y="2938784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86 Conector recto"/>
            <p:cNvCxnSpPr>
              <a:stCxn id="209" idx="5"/>
              <a:endCxn id="207" idx="1"/>
            </p:cNvCxnSpPr>
            <p:nvPr/>
          </p:nvCxnSpPr>
          <p:spPr>
            <a:xfrm rot="16200000" flipH="1">
              <a:off x="5827889" y="2753707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87 Arco"/>
            <p:cNvSpPr/>
            <p:nvPr/>
          </p:nvSpPr>
          <p:spPr>
            <a:xfrm rot="10800000">
              <a:off x="6974967" y="2714568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3497906"/>
                </p:ext>
              </p:extLst>
            </p:nvPr>
          </p:nvGraphicFramePr>
          <p:xfrm>
            <a:off x="6193781" y="3206398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4" name="Ecuación" r:id="rId46" imgW="177480" imgH="241200" progId="Equation.3">
                    <p:embed/>
                  </p:oleObj>
                </mc:Choice>
                <mc:Fallback>
                  <p:oleObj name="Ecuación" r:id="rId46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3781" y="3206398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1593957"/>
                </p:ext>
              </p:extLst>
            </p:nvPr>
          </p:nvGraphicFramePr>
          <p:xfrm>
            <a:off x="7031127" y="2574476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5" name="Ecuación" r:id="rId47" imgW="253800" imgH="241200" progId="Equation.3">
                    <p:embed/>
                  </p:oleObj>
                </mc:Choice>
                <mc:Fallback>
                  <p:oleObj name="Ecuación" r:id="rId4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1127" y="2574476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" name="91 Elipse"/>
            <p:cNvSpPr/>
            <p:nvPr/>
          </p:nvSpPr>
          <p:spPr>
            <a:xfrm>
              <a:off x="6946036" y="314853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20" name="92 Conector recto"/>
            <p:cNvCxnSpPr>
              <a:stCxn id="207" idx="6"/>
              <a:endCxn id="219" idx="2"/>
            </p:cNvCxnSpPr>
            <p:nvPr/>
          </p:nvCxnSpPr>
          <p:spPr>
            <a:xfrm flipV="1">
              <a:off x="6309512" y="3163001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93 Conector recto"/>
            <p:cNvCxnSpPr>
              <a:stCxn id="208" idx="3"/>
            </p:cNvCxnSpPr>
            <p:nvPr/>
          </p:nvCxnSpPr>
          <p:spPr>
            <a:xfrm rot="5400000">
              <a:off x="6917105" y="2768189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94 Conector recto"/>
            <p:cNvCxnSpPr>
              <a:stCxn id="219" idx="1"/>
            </p:cNvCxnSpPr>
            <p:nvPr/>
          </p:nvCxnSpPr>
          <p:spPr>
            <a:xfrm rot="16200000" flipV="1">
              <a:off x="6815842" y="3018343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96 Arco"/>
            <p:cNvSpPr/>
            <p:nvPr/>
          </p:nvSpPr>
          <p:spPr>
            <a:xfrm rot="10800000">
              <a:off x="6888169" y="3090672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25" name="98 Arco"/>
            <p:cNvSpPr/>
            <p:nvPr/>
          </p:nvSpPr>
          <p:spPr>
            <a:xfrm rot="10800000">
              <a:off x="5499149" y="2917083"/>
              <a:ext cx="144664" cy="144656"/>
            </a:xfrm>
            <a:prstGeom prst="arc">
              <a:avLst>
                <a:gd name="adj1" fmla="val 8082577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2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1521432"/>
                </p:ext>
              </p:extLst>
            </p:nvPr>
          </p:nvGraphicFramePr>
          <p:xfrm>
            <a:off x="5414887" y="2693216"/>
            <a:ext cx="254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6" name="Ecuación" r:id="rId48" imgW="253800" imgH="241200" progId="Equation.3">
                    <p:embed/>
                  </p:oleObj>
                </mc:Choice>
                <mc:Fallback>
                  <p:oleObj name="Ecuación" r:id="rId4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4887" y="2693216"/>
                          <a:ext cx="2540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7" name="100 Conector recto"/>
            <p:cNvCxnSpPr>
              <a:stCxn id="207" idx="7"/>
            </p:cNvCxnSpPr>
            <p:nvPr/>
          </p:nvCxnSpPr>
          <p:spPr>
            <a:xfrm rot="5400000" flipH="1" flipV="1">
              <a:off x="6435482" y="2757947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2403475"/>
                </p:ext>
              </p:extLst>
            </p:nvPr>
          </p:nvGraphicFramePr>
          <p:xfrm>
            <a:off x="6753014" y="2671275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7" name="Ecuación" r:id="rId50" imgW="215640" imgH="241200" progId="Equation.3">
                    <p:embed/>
                  </p:oleObj>
                </mc:Choice>
                <mc:Fallback>
                  <p:oleObj name="Ecuación" r:id="rId50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3014" y="2671275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746013"/>
                </p:ext>
              </p:extLst>
            </p:nvPr>
          </p:nvGraphicFramePr>
          <p:xfrm>
            <a:off x="6650100" y="2958204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8" name="Ecuación" r:id="rId51" imgW="215640" imgH="241200" progId="Equation.3">
                    <p:embed/>
                  </p:oleObj>
                </mc:Choice>
                <mc:Fallback>
                  <p:oleObj name="Ecuación" r:id="rId5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0100" y="2958204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7957462"/>
                </p:ext>
              </p:extLst>
            </p:nvPr>
          </p:nvGraphicFramePr>
          <p:xfrm>
            <a:off x="5670001" y="2807881"/>
            <a:ext cx="195281" cy="247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9" name="Ecuación" r:id="rId53" imgW="190440" imgH="241200" progId="Equation.3">
                    <p:embed/>
                  </p:oleObj>
                </mc:Choice>
                <mc:Fallback>
                  <p:oleObj name="Ecuación" r:id="rId53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0001" y="2807881"/>
                          <a:ext cx="195281" cy="2473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3933142"/>
                </p:ext>
              </p:extLst>
            </p:nvPr>
          </p:nvGraphicFramePr>
          <p:xfrm>
            <a:off x="6134893" y="3558204"/>
            <a:ext cx="277684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0" name="Ecuación" r:id="rId54" imgW="241200" imgH="203040" progId="Equation.3">
                    <p:embed/>
                  </p:oleObj>
                </mc:Choice>
                <mc:Fallback>
                  <p:oleObj name="Ecuación" r:id="rId54" imgW="241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4893" y="3558204"/>
                          <a:ext cx="277684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392737"/>
                </p:ext>
              </p:extLst>
            </p:nvPr>
          </p:nvGraphicFramePr>
          <p:xfrm>
            <a:off x="6966458" y="3140412"/>
            <a:ext cx="227013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1" name="Ecuación" r:id="rId56" imgW="228600" imgH="241300" progId="Equation.3">
                    <p:embed/>
                  </p:oleObj>
                </mc:Choice>
                <mc:Fallback>
                  <p:oleObj name="Ecuación" r:id="rId56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458" y="3140412"/>
                          <a:ext cx="227013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" name="Freeform 481"/>
            <p:cNvSpPr/>
            <p:nvPr/>
          </p:nvSpPr>
          <p:spPr>
            <a:xfrm>
              <a:off x="6133544" y="2327074"/>
              <a:ext cx="345281" cy="242888"/>
            </a:xfrm>
            <a:custGeom>
              <a:avLst/>
              <a:gdLst>
                <a:gd name="connsiteX0" fmla="*/ 345281 w 345281"/>
                <a:gd name="connsiteY0" fmla="*/ 111919 h 242888"/>
                <a:gd name="connsiteX1" fmla="*/ 323850 w 345281"/>
                <a:gd name="connsiteY1" fmla="*/ 200025 h 242888"/>
                <a:gd name="connsiteX2" fmla="*/ 161925 w 345281"/>
                <a:gd name="connsiteY2" fmla="*/ 242888 h 242888"/>
                <a:gd name="connsiteX3" fmla="*/ 50006 w 345281"/>
                <a:gd name="connsiteY3" fmla="*/ 235744 h 242888"/>
                <a:gd name="connsiteX4" fmla="*/ 0 w 345281"/>
                <a:gd name="connsiteY4" fmla="*/ 150019 h 242888"/>
                <a:gd name="connsiteX5" fmla="*/ 161925 w 345281"/>
                <a:gd name="connsiteY5" fmla="*/ 0 h 242888"/>
                <a:gd name="connsiteX6" fmla="*/ 345281 w 345281"/>
                <a:gd name="connsiteY6" fmla="*/ 111919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281" h="242888">
                  <a:moveTo>
                    <a:pt x="345281" y="111919"/>
                  </a:moveTo>
                  <a:lnTo>
                    <a:pt x="323850" y="200025"/>
                  </a:lnTo>
                  <a:lnTo>
                    <a:pt x="161925" y="242888"/>
                  </a:lnTo>
                  <a:lnTo>
                    <a:pt x="50006" y="235744"/>
                  </a:lnTo>
                  <a:lnTo>
                    <a:pt x="0" y="150019"/>
                  </a:lnTo>
                  <a:lnTo>
                    <a:pt x="161925" y="0"/>
                  </a:lnTo>
                  <a:lnTo>
                    <a:pt x="34528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11" name="83 Conector recto"/>
            <p:cNvCxnSpPr>
              <a:stCxn id="210" idx="4"/>
              <a:endCxn id="207" idx="0"/>
            </p:cNvCxnSpPr>
            <p:nvPr/>
          </p:nvCxnSpPr>
          <p:spPr>
            <a:xfrm rot="5400000">
              <a:off x="5861078" y="2772430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95 Conector recto"/>
            <p:cNvCxnSpPr>
              <a:endCxn id="210" idx="5"/>
            </p:cNvCxnSpPr>
            <p:nvPr/>
          </p:nvCxnSpPr>
          <p:spPr>
            <a:xfrm rot="16200000" flipV="1">
              <a:off x="6232963" y="2406538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84 Conector recto"/>
            <p:cNvCxnSpPr>
              <a:stCxn id="210" idx="5"/>
              <a:endCxn id="208" idx="1"/>
            </p:cNvCxnSpPr>
            <p:nvPr/>
          </p:nvCxnSpPr>
          <p:spPr>
            <a:xfrm rot="16200000" flipH="1">
              <a:off x="6449952" y="2189548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103 Conector recto"/>
            <p:cNvCxnSpPr>
              <a:stCxn id="209" idx="7"/>
              <a:endCxn id="210" idx="3"/>
            </p:cNvCxnSpPr>
            <p:nvPr/>
          </p:nvCxnSpPr>
          <p:spPr>
            <a:xfrm rot="5400000" flipH="1" flipV="1">
              <a:off x="5610905" y="2305274"/>
              <a:ext cx="644959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82 Elipse"/>
            <p:cNvSpPr/>
            <p:nvPr/>
          </p:nvSpPr>
          <p:spPr>
            <a:xfrm>
              <a:off x="6280580" y="230953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371806" y="2446871"/>
            <a:ext cx="1793203" cy="1703597"/>
            <a:chOff x="7428878" y="2088175"/>
            <a:chExt cx="1793203" cy="1703597"/>
          </a:xfrm>
        </p:grpSpPr>
        <p:graphicFrame>
          <p:nvGraphicFramePr>
            <p:cNvPr id="24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680071"/>
                </p:ext>
              </p:extLst>
            </p:nvPr>
          </p:nvGraphicFramePr>
          <p:xfrm>
            <a:off x="8309790" y="2088175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2" name="Ecuación" r:id="rId57" imgW="152280" imgH="228600" progId="Equation.3">
                    <p:embed/>
                  </p:oleObj>
                </mc:Choice>
                <mc:Fallback>
                  <p:oleObj name="Ecuación" r:id="rId57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9790" y="2088175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3 Forma libre"/>
            <p:cNvSpPr/>
            <p:nvPr/>
          </p:nvSpPr>
          <p:spPr>
            <a:xfrm>
              <a:off x="8350638" y="2324621"/>
              <a:ext cx="759547" cy="899155"/>
            </a:xfrm>
            <a:custGeom>
              <a:avLst/>
              <a:gdLst>
                <a:gd name="connsiteX0" fmla="*/ 0 w 738187"/>
                <a:gd name="connsiteY0" fmla="*/ 0 h 873919"/>
                <a:gd name="connsiteX1" fmla="*/ 738187 w 738187"/>
                <a:gd name="connsiteY1" fmla="*/ 445294 h 873919"/>
                <a:gd name="connsiteX2" fmla="*/ 2381 w 738187"/>
                <a:gd name="connsiteY2" fmla="*/ 873919 h 873919"/>
                <a:gd name="connsiteX3" fmla="*/ 0 w 738187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87" h="873919">
                  <a:moveTo>
                    <a:pt x="0" y="0"/>
                  </a:moveTo>
                  <a:lnTo>
                    <a:pt x="738187" y="445294"/>
                  </a:lnTo>
                  <a:lnTo>
                    <a:pt x="2381" y="873919"/>
                  </a:lnTo>
                  <a:cubicBezTo>
                    <a:pt x="3969" y="584200"/>
                    <a:pt x="5556" y="29448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2" name="105 Forma libre"/>
            <p:cNvSpPr/>
            <p:nvPr/>
          </p:nvSpPr>
          <p:spPr>
            <a:xfrm>
              <a:off x="7636628" y="2319179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3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3248739"/>
                </p:ext>
              </p:extLst>
            </p:nvPr>
          </p:nvGraphicFramePr>
          <p:xfrm>
            <a:off x="7632764" y="2214436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3" name="Ecuación" r:id="rId58" imgW="253800" imgH="241200" progId="Equation.3">
                    <p:embed/>
                  </p:oleObj>
                </mc:Choice>
                <mc:Fallback>
                  <p:oleObj name="Ecuación" r:id="rId5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2764" y="2214436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" name="107 Elipse"/>
            <p:cNvSpPr/>
            <p:nvPr/>
          </p:nvSpPr>
          <p:spPr>
            <a:xfrm>
              <a:off x="8338723" y="320639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5" name="108 Elipse"/>
            <p:cNvSpPr/>
            <p:nvPr/>
          </p:nvSpPr>
          <p:spPr>
            <a:xfrm>
              <a:off x="9090977" y="277243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6" name="109 Elipse"/>
            <p:cNvSpPr/>
            <p:nvPr/>
          </p:nvSpPr>
          <p:spPr>
            <a:xfrm>
              <a:off x="7615402" y="297494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0" name="113 Conector recto"/>
            <p:cNvCxnSpPr>
              <a:stCxn id="246" idx="3"/>
              <a:endCxn id="236" idx="7"/>
            </p:cNvCxnSpPr>
            <p:nvPr/>
          </p:nvCxnSpPr>
          <p:spPr>
            <a:xfrm rot="5400000">
              <a:off x="7466514" y="2652463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114 Conector recto"/>
            <p:cNvCxnSpPr>
              <a:stCxn id="236" idx="5"/>
              <a:endCxn id="234" idx="1"/>
            </p:cNvCxnSpPr>
            <p:nvPr/>
          </p:nvCxnSpPr>
          <p:spPr>
            <a:xfrm rot="16200000" flipH="1">
              <a:off x="7886033" y="2753708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115 Arco"/>
            <p:cNvSpPr/>
            <p:nvPr/>
          </p:nvSpPr>
          <p:spPr>
            <a:xfrm rot="10800000">
              <a:off x="9033111" y="2714568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4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8103637"/>
                </p:ext>
              </p:extLst>
            </p:nvPr>
          </p:nvGraphicFramePr>
          <p:xfrm>
            <a:off x="8251924" y="3206398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4" name="Ecuación" r:id="rId59" imgW="177480" imgH="241200" progId="Equation.3">
                    <p:embed/>
                  </p:oleObj>
                </mc:Choice>
                <mc:Fallback>
                  <p:oleObj name="Ecuación" r:id="rId59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1924" y="3206398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3042293"/>
                </p:ext>
              </p:extLst>
            </p:nvPr>
          </p:nvGraphicFramePr>
          <p:xfrm>
            <a:off x="8968346" y="2836894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5" name="Ecuación" r:id="rId60" imgW="253800" imgH="241200" progId="Equation.3">
                    <p:embed/>
                  </p:oleObj>
                </mc:Choice>
                <mc:Fallback>
                  <p:oleObj name="Ecuación" r:id="rId6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8346" y="2836894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119 Elipse"/>
            <p:cNvSpPr/>
            <p:nvPr/>
          </p:nvSpPr>
          <p:spPr>
            <a:xfrm>
              <a:off x="7788999" y="245418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8" name="121 Conector recto"/>
            <p:cNvCxnSpPr>
              <a:stCxn id="235" idx="3"/>
            </p:cNvCxnSpPr>
            <p:nvPr/>
          </p:nvCxnSpPr>
          <p:spPr>
            <a:xfrm rot="5400000">
              <a:off x="8507512" y="2639910"/>
              <a:ext cx="430488" cy="7449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122 Conector recto"/>
            <p:cNvCxnSpPr>
              <a:stCxn id="236" idx="6"/>
            </p:cNvCxnSpPr>
            <p:nvPr/>
          </p:nvCxnSpPr>
          <p:spPr>
            <a:xfrm flipV="1">
              <a:off x="7644335" y="2830293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124 Arco"/>
            <p:cNvSpPr/>
            <p:nvPr/>
          </p:nvSpPr>
          <p:spPr>
            <a:xfrm rot="10800000">
              <a:off x="7557536" y="2917085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52" name="125 Conector recto"/>
            <p:cNvCxnSpPr>
              <a:endCxn id="246" idx="5"/>
            </p:cNvCxnSpPr>
            <p:nvPr/>
          </p:nvCxnSpPr>
          <p:spPr>
            <a:xfrm rot="16200000" flipV="1">
              <a:off x="7784768" y="2507810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126 Conector recto"/>
            <p:cNvCxnSpPr>
              <a:endCxn id="234" idx="0"/>
            </p:cNvCxnSpPr>
            <p:nvPr/>
          </p:nvCxnSpPr>
          <p:spPr>
            <a:xfrm rot="16200000" flipH="1">
              <a:off x="7868580" y="2721789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127 Arco"/>
            <p:cNvSpPr/>
            <p:nvPr/>
          </p:nvSpPr>
          <p:spPr>
            <a:xfrm rot="10800000">
              <a:off x="7731134" y="2396325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5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6433537"/>
                </p:ext>
              </p:extLst>
            </p:nvPr>
          </p:nvGraphicFramePr>
          <p:xfrm>
            <a:off x="7907456" y="2421064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6" name="Ecuación" r:id="rId61" imgW="355320" imgH="241200" progId="Equation.3">
                    <p:embed/>
                  </p:oleObj>
                </mc:Choice>
                <mc:Fallback>
                  <p:oleObj name="Ecuación" r:id="rId61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7456" y="2421064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5410949"/>
                </p:ext>
              </p:extLst>
            </p:nvPr>
          </p:nvGraphicFramePr>
          <p:xfrm>
            <a:off x="7428878" y="2946018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7" name="Ecuación" r:id="rId62" imgW="317160" imgH="241200" progId="Equation.3">
                    <p:embed/>
                  </p:oleObj>
                </mc:Choice>
                <mc:Fallback>
                  <p:oleObj name="Ecuación" r:id="rId62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8878" y="2946018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319548"/>
                </p:ext>
              </p:extLst>
            </p:nvPr>
          </p:nvGraphicFramePr>
          <p:xfrm>
            <a:off x="7750585" y="2856025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8" name="Ecuación" r:id="rId63" imgW="380880" imgH="241200" progId="Equation.3">
                    <p:embed/>
                  </p:oleObj>
                </mc:Choice>
                <mc:Fallback>
                  <p:oleObj name="Ecuación" r:id="rId63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0585" y="2856025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5775500"/>
                </p:ext>
              </p:extLst>
            </p:nvPr>
          </p:nvGraphicFramePr>
          <p:xfrm>
            <a:off x="8757956" y="2657714"/>
            <a:ext cx="183013" cy="23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9" name="Ecuación" r:id="rId64" imgW="190440" imgH="241200" progId="Equation.3">
                    <p:embed/>
                  </p:oleObj>
                </mc:Choice>
                <mc:Fallback>
                  <p:oleObj name="Ecuación" r:id="rId64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7956" y="2657714"/>
                          <a:ext cx="183013" cy="23151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3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391385"/>
                </p:ext>
              </p:extLst>
            </p:nvPr>
          </p:nvGraphicFramePr>
          <p:xfrm>
            <a:off x="8206102" y="3558204"/>
            <a:ext cx="249916" cy="233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0" name="Ecuación" r:id="rId66" imgW="215640" imgH="203040" progId="Equation.3">
                    <p:embed/>
                  </p:oleObj>
                </mc:Choice>
                <mc:Fallback>
                  <p:oleObj name="Ecuación" r:id="rId66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6102" y="3558204"/>
                          <a:ext cx="249916" cy="2335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" name="Freeform 482"/>
            <p:cNvSpPr/>
            <p:nvPr/>
          </p:nvSpPr>
          <p:spPr>
            <a:xfrm>
              <a:off x="8183800" y="2324693"/>
              <a:ext cx="402431" cy="257175"/>
            </a:xfrm>
            <a:custGeom>
              <a:avLst/>
              <a:gdLst>
                <a:gd name="connsiteX0" fmla="*/ 7144 w 402431"/>
                <a:gd name="connsiteY0" fmla="*/ 154781 h 257175"/>
                <a:gd name="connsiteX1" fmla="*/ 171450 w 402431"/>
                <a:gd name="connsiteY1" fmla="*/ 257175 h 257175"/>
                <a:gd name="connsiteX2" fmla="*/ 342900 w 402431"/>
                <a:gd name="connsiteY2" fmla="*/ 252412 h 257175"/>
                <a:gd name="connsiteX3" fmla="*/ 402431 w 402431"/>
                <a:gd name="connsiteY3" fmla="*/ 145256 h 257175"/>
                <a:gd name="connsiteX4" fmla="*/ 166687 w 402431"/>
                <a:gd name="connsiteY4" fmla="*/ 0 h 257175"/>
                <a:gd name="connsiteX5" fmla="*/ 0 w 402431"/>
                <a:gd name="connsiteY5" fmla="*/ 45244 h 257175"/>
                <a:gd name="connsiteX6" fmla="*/ 7144 w 402431"/>
                <a:gd name="connsiteY6" fmla="*/ 15478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431" h="257175">
                  <a:moveTo>
                    <a:pt x="7144" y="154781"/>
                  </a:moveTo>
                  <a:lnTo>
                    <a:pt x="171450" y="257175"/>
                  </a:lnTo>
                  <a:lnTo>
                    <a:pt x="342900" y="252412"/>
                  </a:lnTo>
                  <a:lnTo>
                    <a:pt x="402431" y="145256"/>
                  </a:lnTo>
                  <a:lnTo>
                    <a:pt x="166687" y="0"/>
                  </a:lnTo>
                  <a:lnTo>
                    <a:pt x="0" y="45244"/>
                  </a:lnTo>
                  <a:lnTo>
                    <a:pt x="7144" y="15478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39" name="112 Conector recto"/>
            <p:cNvCxnSpPr>
              <a:stCxn id="237" idx="5"/>
              <a:endCxn id="235" idx="1"/>
            </p:cNvCxnSpPr>
            <p:nvPr/>
          </p:nvCxnSpPr>
          <p:spPr>
            <a:xfrm rot="16200000" flipH="1">
              <a:off x="8508095" y="2189548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120 Conector recto"/>
            <p:cNvCxnSpPr>
              <a:stCxn id="246" idx="6"/>
              <a:endCxn id="237" idx="2"/>
            </p:cNvCxnSpPr>
            <p:nvPr/>
          </p:nvCxnSpPr>
          <p:spPr>
            <a:xfrm flipV="1">
              <a:off x="7817932" y="2323997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111 Conector recto"/>
            <p:cNvCxnSpPr>
              <a:stCxn id="237" idx="4"/>
              <a:endCxn id="234" idx="0"/>
            </p:cNvCxnSpPr>
            <p:nvPr/>
          </p:nvCxnSpPr>
          <p:spPr>
            <a:xfrm rot="5400000">
              <a:off x="7919222" y="2772430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23 Conector recto"/>
            <p:cNvCxnSpPr>
              <a:endCxn id="237" idx="3"/>
            </p:cNvCxnSpPr>
            <p:nvPr/>
          </p:nvCxnSpPr>
          <p:spPr>
            <a:xfrm flipV="1">
              <a:off x="7817932" y="2334225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110 Elipse"/>
            <p:cNvSpPr/>
            <p:nvPr/>
          </p:nvSpPr>
          <p:spPr>
            <a:xfrm>
              <a:off x="8338723" y="230953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401" name="Group 264"/>
          <p:cNvGrpSpPr/>
          <p:nvPr/>
        </p:nvGrpSpPr>
        <p:grpSpPr>
          <a:xfrm>
            <a:off x="6626285" y="4811574"/>
            <a:ext cx="2394216" cy="1646275"/>
            <a:chOff x="2664446" y="1046152"/>
            <a:chExt cx="2394216" cy="1646275"/>
          </a:xfrm>
        </p:grpSpPr>
        <p:grpSp>
          <p:nvGrpSpPr>
            <p:cNvPr id="402" name="Group 211"/>
            <p:cNvGrpSpPr/>
            <p:nvPr/>
          </p:nvGrpSpPr>
          <p:grpSpPr>
            <a:xfrm>
              <a:off x="2664446" y="1046152"/>
              <a:ext cx="2394216" cy="1646275"/>
              <a:chOff x="1712913" y="3875593"/>
              <a:chExt cx="2394216" cy="1646275"/>
            </a:xfrm>
          </p:grpSpPr>
          <p:sp>
            <p:nvSpPr>
              <p:cNvPr id="405" name="64 Forma libre"/>
              <p:cNvSpPr/>
              <p:nvPr/>
            </p:nvSpPr>
            <p:spPr>
              <a:xfrm rot="19751462">
                <a:off x="2703761" y="4170140"/>
                <a:ext cx="1196622" cy="1268118"/>
              </a:xfrm>
              <a:custGeom>
                <a:avLst/>
                <a:gdLst>
                  <a:gd name="connsiteX0" fmla="*/ 485422 w 1196622"/>
                  <a:gd name="connsiteY0" fmla="*/ 0 h 1268118"/>
                  <a:gd name="connsiteX1" fmla="*/ 1196622 w 1196622"/>
                  <a:gd name="connsiteY1" fmla="*/ 470370 h 1268118"/>
                  <a:gd name="connsiteX2" fmla="*/ 880534 w 1196622"/>
                  <a:gd name="connsiteY2" fmla="*/ 1268118 h 1268118"/>
                  <a:gd name="connsiteX3" fmla="*/ 0 w 1196622"/>
                  <a:gd name="connsiteY3" fmla="*/ 797748 h 1268118"/>
                  <a:gd name="connsiteX4" fmla="*/ 485422 w 1196622"/>
                  <a:gd name="connsiteY4" fmla="*/ 0 h 12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622" h="1268118">
                    <a:moveTo>
                      <a:pt x="485422" y="0"/>
                    </a:moveTo>
                    <a:lnTo>
                      <a:pt x="1196622" y="470370"/>
                    </a:lnTo>
                    <a:lnTo>
                      <a:pt x="880534" y="1268118"/>
                    </a:lnTo>
                    <a:lnTo>
                      <a:pt x="0" y="797748"/>
                    </a:lnTo>
                    <a:lnTo>
                      <a:pt x="48542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6" name="Freeform 151"/>
              <p:cNvSpPr/>
              <p:nvPr/>
            </p:nvSpPr>
            <p:spPr>
              <a:xfrm>
                <a:off x="1921669" y="4317206"/>
                <a:ext cx="957262" cy="933450"/>
              </a:xfrm>
              <a:custGeom>
                <a:avLst/>
                <a:gdLst>
                  <a:gd name="connsiteX0" fmla="*/ 957262 w 957262"/>
                  <a:gd name="connsiteY0" fmla="*/ 0 h 933450"/>
                  <a:gd name="connsiteX1" fmla="*/ 950119 w 957262"/>
                  <a:gd name="connsiteY1" fmla="*/ 933450 h 933450"/>
                  <a:gd name="connsiteX2" fmla="*/ 0 w 957262"/>
                  <a:gd name="connsiteY2" fmla="*/ 885825 h 933450"/>
                  <a:gd name="connsiteX3" fmla="*/ 88106 w 957262"/>
                  <a:gd name="connsiteY3" fmla="*/ 47625 h 933450"/>
                  <a:gd name="connsiteX4" fmla="*/ 957262 w 957262"/>
                  <a:gd name="connsiteY4" fmla="*/ 0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7262" h="933450">
                    <a:moveTo>
                      <a:pt x="957262" y="0"/>
                    </a:moveTo>
                    <a:lnTo>
                      <a:pt x="950119" y="933450"/>
                    </a:lnTo>
                    <a:lnTo>
                      <a:pt x="0" y="885825"/>
                    </a:lnTo>
                    <a:lnTo>
                      <a:pt x="88106" y="47625"/>
                    </a:lnTo>
                    <a:lnTo>
                      <a:pt x="957262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07" name="Freeform 156"/>
              <p:cNvSpPr/>
              <p:nvPr/>
            </p:nvSpPr>
            <p:spPr>
              <a:xfrm>
                <a:off x="2386013" y="4317206"/>
                <a:ext cx="492918" cy="488157"/>
              </a:xfrm>
              <a:custGeom>
                <a:avLst/>
                <a:gdLst>
                  <a:gd name="connsiteX0" fmla="*/ 492918 w 492918"/>
                  <a:gd name="connsiteY0" fmla="*/ 0 h 488157"/>
                  <a:gd name="connsiteX1" fmla="*/ 492918 w 492918"/>
                  <a:gd name="connsiteY1" fmla="*/ 488157 h 488157"/>
                  <a:gd name="connsiteX2" fmla="*/ 52387 w 492918"/>
                  <a:gd name="connsiteY2" fmla="*/ 416719 h 488157"/>
                  <a:gd name="connsiteX3" fmla="*/ 0 w 492918"/>
                  <a:gd name="connsiteY3" fmla="*/ 28575 h 488157"/>
                  <a:gd name="connsiteX4" fmla="*/ 492918 w 492918"/>
                  <a:gd name="connsiteY4" fmla="*/ 0 h 48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2918" h="488157">
                    <a:moveTo>
                      <a:pt x="492918" y="0"/>
                    </a:moveTo>
                    <a:lnTo>
                      <a:pt x="492918" y="488157"/>
                    </a:lnTo>
                    <a:lnTo>
                      <a:pt x="52387" y="416719"/>
                    </a:lnTo>
                    <a:lnTo>
                      <a:pt x="0" y="28575"/>
                    </a:lnTo>
                    <a:lnTo>
                      <a:pt x="492918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cxnSp>
            <p:nvCxnSpPr>
              <p:cNvPr id="408" name="66 Conector recto"/>
              <p:cNvCxnSpPr>
                <a:stCxn id="405" idx="3"/>
                <a:endCxn id="405" idx="1"/>
              </p:cNvCxnSpPr>
              <p:nvPr/>
            </p:nvCxnSpPr>
            <p:spPr>
              <a:xfrm rot="19751462" flipV="1">
                <a:off x="2703761" y="4640510"/>
                <a:ext cx="1196622" cy="327378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" name="79 Arco"/>
              <p:cNvSpPr/>
              <p:nvPr/>
            </p:nvSpPr>
            <p:spPr>
              <a:xfrm rot="19751462">
                <a:off x="3581133" y="4197796"/>
                <a:ext cx="288031" cy="295395"/>
              </a:xfrm>
              <a:prstGeom prst="arc">
                <a:avLst>
                  <a:gd name="adj1" fmla="val 9576796"/>
                  <a:gd name="adj2" fmla="val 12509186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10" name="Freeform 157"/>
              <p:cNvSpPr/>
              <p:nvPr/>
            </p:nvSpPr>
            <p:spPr>
              <a:xfrm>
                <a:off x="2876550" y="4317206"/>
                <a:ext cx="476250" cy="488157"/>
              </a:xfrm>
              <a:custGeom>
                <a:avLst/>
                <a:gdLst>
                  <a:gd name="connsiteX0" fmla="*/ 2381 w 476250"/>
                  <a:gd name="connsiteY0" fmla="*/ 0 h 488157"/>
                  <a:gd name="connsiteX1" fmla="*/ 0 w 476250"/>
                  <a:gd name="connsiteY1" fmla="*/ 488157 h 488157"/>
                  <a:gd name="connsiteX2" fmla="*/ 423863 w 476250"/>
                  <a:gd name="connsiteY2" fmla="*/ 390525 h 488157"/>
                  <a:gd name="connsiteX3" fmla="*/ 476250 w 476250"/>
                  <a:gd name="connsiteY3" fmla="*/ 21432 h 488157"/>
                  <a:gd name="connsiteX4" fmla="*/ 2381 w 476250"/>
                  <a:gd name="connsiteY4" fmla="*/ 0 h 48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0" h="488157">
                    <a:moveTo>
                      <a:pt x="2381" y="0"/>
                    </a:moveTo>
                    <a:cubicBezTo>
                      <a:pt x="1587" y="162719"/>
                      <a:pt x="794" y="325438"/>
                      <a:pt x="0" y="488157"/>
                    </a:cubicBezTo>
                    <a:lnTo>
                      <a:pt x="423863" y="390525"/>
                    </a:lnTo>
                    <a:lnTo>
                      <a:pt x="476250" y="21432"/>
                    </a:lnTo>
                    <a:lnTo>
                      <a:pt x="2381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graphicFrame>
            <p:nvGraphicFramePr>
              <p:cNvPr id="411" name="23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1793921"/>
                  </p:ext>
                </p:extLst>
              </p:nvPr>
            </p:nvGraphicFramePr>
            <p:xfrm>
              <a:off x="3635896" y="4077072"/>
              <a:ext cx="331788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21" name="Ecuación" r:id="rId68" imgW="253800" imgH="241200" progId="Equation.3">
                      <p:embed/>
                    </p:oleObj>
                  </mc:Choice>
                  <mc:Fallback>
                    <p:oleObj name="Ecuación" r:id="rId68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5896" y="4077072"/>
                            <a:ext cx="331788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" name="27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787309"/>
                  </p:ext>
                </p:extLst>
              </p:nvPr>
            </p:nvGraphicFramePr>
            <p:xfrm>
              <a:off x="3891229" y="5094861"/>
              <a:ext cx="215900" cy="312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22" name="Ecuación" r:id="rId70" imgW="164880" imgH="241200" progId="Equation.3">
                      <p:embed/>
                    </p:oleObj>
                  </mc:Choice>
                  <mc:Fallback>
                    <p:oleObj name="Ecuación" r:id="rId70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1229" y="5094861"/>
                            <a:ext cx="215900" cy="312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" name="25 Objeto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9093616"/>
                  </p:ext>
                </p:extLst>
              </p:nvPr>
            </p:nvGraphicFramePr>
            <p:xfrm>
              <a:off x="2763838" y="5207543"/>
              <a:ext cx="2159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23" name="Ecuación" r:id="rId72" imgW="164880" imgH="241200" progId="Equation.3">
                      <p:embed/>
                    </p:oleObj>
                  </mc:Choice>
                  <mc:Fallback>
                    <p:oleObj name="Ecuación" r:id="rId72" imgW="1648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3838" y="5207543"/>
                            <a:ext cx="2159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" name="Object 14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2227090"/>
                  </p:ext>
                </p:extLst>
              </p:nvPr>
            </p:nvGraphicFramePr>
            <p:xfrm>
              <a:off x="2775135" y="3875593"/>
              <a:ext cx="28575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24" name="Equation" r:id="rId74" imgW="139680" imgH="228600" progId="Equation.3">
                      <p:embed/>
                    </p:oleObj>
                  </mc:Choice>
                  <mc:Fallback>
                    <p:oleObj name="Equation" r:id="rId74" imgW="1396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5135" y="3875593"/>
                            <a:ext cx="285750" cy="469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5" name="Object 15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489226"/>
                  </p:ext>
                </p:extLst>
              </p:nvPr>
            </p:nvGraphicFramePr>
            <p:xfrm>
              <a:off x="1865313" y="4076700"/>
              <a:ext cx="331787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25" name="Equation" r:id="rId76" imgW="253800" imgH="241200" progId="Equation.3">
                      <p:embed/>
                    </p:oleObj>
                  </mc:Choice>
                  <mc:Fallback>
                    <p:oleObj name="Equation" r:id="rId76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5313" y="4076700"/>
                            <a:ext cx="331787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6" name="Object 1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8203587"/>
                  </p:ext>
                </p:extLst>
              </p:nvPr>
            </p:nvGraphicFramePr>
            <p:xfrm>
              <a:off x="1712913" y="5094288"/>
              <a:ext cx="295275" cy="312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26" name="Equation" r:id="rId78" imgW="253800" imgH="241200" progId="Equation.3">
                      <p:embed/>
                    </p:oleObj>
                  </mc:Choice>
                  <mc:Fallback>
                    <p:oleObj name="Equation" r:id="rId78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2913" y="5094288"/>
                            <a:ext cx="295275" cy="312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17" name="66 Conector recto"/>
              <p:cNvCxnSpPr>
                <a:stCxn id="406" idx="1"/>
                <a:endCxn id="406" idx="3"/>
              </p:cNvCxnSpPr>
              <p:nvPr/>
            </p:nvCxnSpPr>
            <p:spPr>
              <a:xfrm flipH="1" flipV="1">
                <a:off x="2009775" y="4364831"/>
                <a:ext cx="862013" cy="885825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79 Arco"/>
              <p:cNvSpPr/>
              <p:nvPr/>
            </p:nvSpPr>
            <p:spPr>
              <a:xfrm rot="12045682">
                <a:off x="1878699" y="4209256"/>
                <a:ext cx="288031" cy="295395"/>
              </a:xfrm>
              <a:prstGeom prst="arc">
                <a:avLst>
                  <a:gd name="adj1" fmla="val 9576796"/>
                  <a:gd name="adj2" fmla="val 12509186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lIns="182898" tIns="91449" rIns="182898" bIns="91449" rtlCol="0" anchor="ctr"/>
              <a:lstStyle/>
              <a:p>
                <a:pPr algn="ctr"/>
                <a:endParaRPr lang="es-CO"/>
              </a:p>
            </p:txBody>
          </p:sp>
        </p:grpSp>
        <p:graphicFrame>
          <p:nvGraphicFramePr>
            <p:cNvPr id="403" name="Object 2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5216429"/>
                </p:ext>
              </p:extLst>
            </p:nvPr>
          </p:nvGraphicFramePr>
          <p:xfrm>
            <a:off x="2963504" y="1635542"/>
            <a:ext cx="384175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7" name="Equation" r:id="rId80" imgW="355320" imgH="241200" progId="Equation.3">
                    <p:embed/>
                  </p:oleObj>
                </mc:Choice>
                <mc:Fallback>
                  <p:oleObj name="Equation" r:id="rId80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504" y="1635542"/>
                          <a:ext cx="384175" cy="261938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4" name="Object 2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638443"/>
                </p:ext>
              </p:extLst>
            </p:nvPr>
          </p:nvGraphicFramePr>
          <p:xfrm>
            <a:off x="4409638" y="1585246"/>
            <a:ext cx="233363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8" name="Equation" r:id="rId82" imgW="215640" imgH="241200" progId="Equation.3">
                    <p:embed/>
                  </p:oleObj>
                </mc:Choice>
                <mc:Fallback>
                  <p:oleObj name="Equation" r:id="rId82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9638" y="1585246"/>
                          <a:ext cx="233363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" name="Group 259"/>
          <p:cNvGrpSpPr/>
          <p:nvPr/>
        </p:nvGrpSpPr>
        <p:grpSpPr>
          <a:xfrm>
            <a:off x="3589856" y="4889158"/>
            <a:ext cx="2394216" cy="1646275"/>
            <a:chOff x="1626815" y="4593775"/>
            <a:chExt cx="2394216" cy="1646275"/>
          </a:xfrm>
        </p:grpSpPr>
        <p:sp>
          <p:nvSpPr>
            <p:cNvPr id="420" name="Freeform 214"/>
            <p:cNvSpPr/>
            <p:nvPr/>
          </p:nvSpPr>
          <p:spPr>
            <a:xfrm>
              <a:off x="1835571" y="5035388"/>
              <a:ext cx="957262" cy="933450"/>
            </a:xfrm>
            <a:custGeom>
              <a:avLst/>
              <a:gdLst>
                <a:gd name="connsiteX0" fmla="*/ 957262 w 957262"/>
                <a:gd name="connsiteY0" fmla="*/ 0 h 933450"/>
                <a:gd name="connsiteX1" fmla="*/ 950119 w 957262"/>
                <a:gd name="connsiteY1" fmla="*/ 933450 h 933450"/>
                <a:gd name="connsiteX2" fmla="*/ 0 w 957262"/>
                <a:gd name="connsiteY2" fmla="*/ 885825 h 933450"/>
                <a:gd name="connsiteX3" fmla="*/ 88106 w 957262"/>
                <a:gd name="connsiteY3" fmla="*/ 47625 h 933450"/>
                <a:gd name="connsiteX4" fmla="*/ 957262 w 957262"/>
                <a:gd name="connsiteY4" fmla="*/ 0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262" h="933450">
                  <a:moveTo>
                    <a:pt x="957262" y="0"/>
                  </a:moveTo>
                  <a:lnTo>
                    <a:pt x="950119" y="933450"/>
                  </a:lnTo>
                  <a:lnTo>
                    <a:pt x="0" y="885825"/>
                  </a:lnTo>
                  <a:lnTo>
                    <a:pt x="88106" y="47625"/>
                  </a:lnTo>
                  <a:lnTo>
                    <a:pt x="95726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1" name="64 Forma libre"/>
            <p:cNvSpPr/>
            <p:nvPr/>
          </p:nvSpPr>
          <p:spPr>
            <a:xfrm rot="19751462">
              <a:off x="2617663" y="4888322"/>
              <a:ext cx="1196622" cy="1268118"/>
            </a:xfrm>
            <a:custGeom>
              <a:avLst/>
              <a:gdLst>
                <a:gd name="connsiteX0" fmla="*/ 485422 w 1196622"/>
                <a:gd name="connsiteY0" fmla="*/ 0 h 1268118"/>
                <a:gd name="connsiteX1" fmla="*/ 1196622 w 1196622"/>
                <a:gd name="connsiteY1" fmla="*/ 470370 h 1268118"/>
                <a:gd name="connsiteX2" fmla="*/ 880534 w 1196622"/>
                <a:gd name="connsiteY2" fmla="*/ 1268118 h 1268118"/>
                <a:gd name="connsiteX3" fmla="*/ 0 w 1196622"/>
                <a:gd name="connsiteY3" fmla="*/ 797748 h 1268118"/>
                <a:gd name="connsiteX4" fmla="*/ 485422 w 1196622"/>
                <a:gd name="connsiteY4" fmla="*/ 0 h 1268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622" h="1268118">
                  <a:moveTo>
                    <a:pt x="485422" y="0"/>
                  </a:moveTo>
                  <a:lnTo>
                    <a:pt x="1196622" y="470370"/>
                  </a:lnTo>
                  <a:lnTo>
                    <a:pt x="880534" y="1268118"/>
                  </a:lnTo>
                  <a:lnTo>
                    <a:pt x="0" y="797748"/>
                  </a:lnTo>
                  <a:lnTo>
                    <a:pt x="485422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2" name="79 Arco"/>
            <p:cNvSpPr/>
            <p:nvPr/>
          </p:nvSpPr>
          <p:spPr>
            <a:xfrm>
              <a:off x="3623061" y="5715775"/>
              <a:ext cx="288031" cy="295395"/>
            </a:xfrm>
            <a:prstGeom prst="arc">
              <a:avLst>
                <a:gd name="adj1" fmla="val 9177963"/>
                <a:gd name="adj2" fmla="val 125091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423" name="2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5617963"/>
                </p:ext>
              </p:extLst>
            </p:nvPr>
          </p:nvGraphicFramePr>
          <p:xfrm>
            <a:off x="3805131" y="5813043"/>
            <a:ext cx="21590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29" name="Ecuación" r:id="rId84" imgW="164880" imgH="241200" progId="Equation.3">
                    <p:embed/>
                  </p:oleObj>
                </mc:Choice>
                <mc:Fallback>
                  <p:oleObj name="Ecuación" r:id="rId84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131" y="5813043"/>
                          <a:ext cx="215900" cy="312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" name="2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0125027"/>
                </p:ext>
              </p:extLst>
            </p:nvPr>
          </p:nvGraphicFramePr>
          <p:xfrm>
            <a:off x="2677740" y="5925725"/>
            <a:ext cx="215900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0" name="Ecuación" r:id="rId85" imgW="164880" imgH="241200" progId="Equation.3">
                    <p:embed/>
                  </p:oleObj>
                </mc:Choice>
                <mc:Fallback>
                  <p:oleObj name="Ecuación" r:id="rId85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740" y="5925725"/>
                          <a:ext cx="215900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5" name="Object 2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715450"/>
                </p:ext>
              </p:extLst>
            </p:nvPr>
          </p:nvGraphicFramePr>
          <p:xfrm>
            <a:off x="2689037" y="4593775"/>
            <a:ext cx="28575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1" name="Equation" r:id="rId86" imgW="139680" imgH="228600" progId="Equation.3">
                    <p:embed/>
                  </p:oleObj>
                </mc:Choice>
                <mc:Fallback>
                  <p:oleObj name="Equation" r:id="rId86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037" y="4593775"/>
                          <a:ext cx="285750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6" name="Object 2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4561335"/>
                </p:ext>
              </p:extLst>
            </p:nvPr>
          </p:nvGraphicFramePr>
          <p:xfrm>
            <a:off x="1779215" y="4794882"/>
            <a:ext cx="331787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2" name="Equation" r:id="rId87" imgW="253800" imgH="241200" progId="Equation.3">
                    <p:embed/>
                  </p:oleObj>
                </mc:Choice>
                <mc:Fallback>
                  <p:oleObj name="Equation" r:id="rId8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215" y="4794882"/>
                          <a:ext cx="331787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7" name="Object 2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5889163"/>
                </p:ext>
              </p:extLst>
            </p:nvPr>
          </p:nvGraphicFramePr>
          <p:xfrm>
            <a:off x="1626815" y="5812470"/>
            <a:ext cx="295275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3" name="Equation" r:id="rId88" imgW="253800" imgH="241200" progId="Equation.3">
                    <p:embed/>
                  </p:oleObj>
                </mc:Choice>
                <mc:Fallback>
                  <p:oleObj name="Equation" r:id="rId8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815" y="5812470"/>
                          <a:ext cx="295275" cy="312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8" name="66 Conector recto"/>
            <p:cNvCxnSpPr>
              <a:stCxn id="420" idx="2"/>
            </p:cNvCxnSpPr>
            <p:nvPr/>
          </p:nvCxnSpPr>
          <p:spPr>
            <a:xfrm flipV="1">
              <a:off x="1835571" y="5035388"/>
              <a:ext cx="957262" cy="88582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66 Conector recto"/>
            <p:cNvCxnSpPr>
              <a:endCxn id="421" idx="2"/>
            </p:cNvCxnSpPr>
            <p:nvPr/>
          </p:nvCxnSpPr>
          <p:spPr>
            <a:xfrm>
              <a:off x="2792833" y="5035388"/>
              <a:ext cx="990287" cy="887025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79 Arco"/>
            <p:cNvSpPr/>
            <p:nvPr/>
          </p:nvSpPr>
          <p:spPr>
            <a:xfrm rot="9245820">
              <a:off x="1739421" y="5774715"/>
              <a:ext cx="288031" cy="295395"/>
            </a:xfrm>
            <a:prstGeom prst="arc">
              <a:avLst>
                <a:gd name="adj1" fmla="val 9177963"/>
                <a:gd name="adj2" fmla="val 125091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431" name="Object 2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408392"/>
                </p:ext>
              </p:extLst>
            </p:nvPr>
          </p:nvGraphicFramePr>
          <p:xfrm>
            <a:off x="3370895" y="5695565"/>
            <a:ext cx="233362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4" name="Equation" r:id="rId89" imgW="215640" imgH="241200" progId="Equation.3">
                    <p:embed/>
                  </p:oleObj>
                </mc:Choice>
                <mc:Fallback>
                  <p:oleObj name="Equation" r:id="rId8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895" y="5695565"/>
                          <a:ext cx="233362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2" name="Object 2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7325347"/>
                </p:ext>
              </p:extLst>
            </p:nvPr>
          </p:nvGraphicFramePr>
          <p:xfrm>
            <a:off x="2051720" y="5687342"/>
            <a:ext cx="411163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5" name="Equation" r:id="rId91" imgW="380880" imgH="241200" progId="Equation.3">
                    <p:embed/>
                  </p:oleObj>
                </mc:Choice>
                <mc:Fallback>
                  <p:oleObj name="Equation" r:id="rId91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5687342"/>
                          <a:ext cx="411163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3" name="2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0112458"/>
                </p:ext>
              </p:extLst>
            </p:nvPr>
          </p:nvGraphicFramePr>
          <p:xfrm>
            <a:off x="3549798" y="4795254"/>
            <a:ext cx="331788" cy="314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36" name="Ecuación" r:id="rId93" imgW="253800" imgH="241200" progId="Equation.3">
                    <p:embed/>
                  </p:oleObj>
                </mc:Choice>
                <mc:Fallback>
                  <p:oleObj name="Ecuación" r:id="rId9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798" y="4795254"/>
                          <a:ext cx="331788" cy="314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" name="Freeform 258"/>
            <p:cNvSpPr/>
            <p:nvPr/>
          </p:nvSpPr>
          <p:spPr>
            <a:xfrm>
              <a:off x="2414588" y="5033963"/>
              <a:ext cx="800100" cy="669131"/>
            </a:xfrm>
            <a:custGeom>
              <a:avLst/>
              <a:gdLst>
                <a:gd name="connsiteX0" fmla="*/ 378618 w 800100"/>
                <a:gd name="connsiteY0" fmla="*/ 0 h 669131"/>
                <a:gd name="connsiteX1" fmla="*/ 800100 w 800100"/>
                <a:gd name="connsiteY1" fmla="*/ 378618 h 669131"/>
                <a:gd name="connsiteX2" fmla="*/ 690562 w 800100"/>
                <a:gd name="connsiteY2" fmla="*/ 547687 h 669131"/>
                <a:gd name="connsiteX3" fmla="*/ 373856 w 800100"/>
                <a:gd name="connsiteY3" fmla="*/ 669131 h 669131"/>
                <a:gd name="connsiteX4" fmla="*/ 109537 w 800100"/>
                <a:gd name="connsiteY4" fmla="*/ 581025 h 669131"/>
                <a:gd name="connsiteX5" fmla="*/ 0 w 800100"/>
                <a:gd name="connsiteY5" fmla="*/ 354806 h 669131"/>
                <a:gd name="connsiteX6" fmla="*/ 378618 w 800100"/>
                <a:gd name="connsiteY6" fmla="*/ 0 h 66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00" h="669131">
                  <a:moveTo>
                    <a:pt x="378618" y="0"/>
                  </a:moveTo>
                  <a:lnTo>
                    <a:pt x="800100" y="378618"/>
                  </a:lnTo>
                  <a:lnTo>
                    <a:pt x="690562" y="547687"/>
                  </a:lnTo>
                  <a:lnTo>
                    <a:pt x="373856" y="669131"/>
                  </a:lnTo>
                  <a:lnTo>
                    <a:pt x="109537" y="581025"/>
                  </a:lnTo>
                  <a:lnTo>
                    <a:pt x="0" y="354806"/>
                  </a:lnTo>
                  <a:lnTo>
                    <a:pt x="37861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435" name="Straight Connector 255"/>
            <p:cNvCxnSpPr>
              <a:endCxn id="421" idx="3"/>
            </p:cNvCxnSpPr>
            <p:nvPr/>
          </p:nvCxnSpPr>
          <p:spPr>
            <a:xfrm flipH="1">
              <a:off x="2785935" y="5035388"/>
              <a:ext cx="6898" cy="93402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8" name="Conector recto de flecha 447"/>
          <p:cNvCxnSpPr>
            <a:stCxn id="414" idx="0"/>
            <a:endCxn id="260" idx="3"/>
          </p:cNvCxnSpPr>
          <p:nvPr/>
        </p:nvCxnSpPr>
        <p:spPr>
          <a:xfrm flipV="1">
            <a:off x="7831382" y="4046779"/>
            <a:ext cx="426360" cy="76479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ector recto de flecha 448"/>
          <p:cNvCxnSpPr>
            <a:stCxn id="414" idx="0"/>
            <a:endCxn id="263" idx="3"/>
          </p:cNvCxnSpPr>
          <p:nvPr/>
        </p:nvCxnSpPr>
        <p:spPr>
          <a:xfrm flipH="1" flipV="1">
            <a:off x="6398946" y="4033684"/>
            <a:ext cx="1432436" cy="77789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recto de flecha 449"/>
          <p:cNvCxnSpPr>
            <a:stCxn id="425" idx="0"/>
            <a:endCxn id="262" idx="2"/>
          </p:cNvCxnSpPr>
          <p:nvPr/>
        </p:nvCxnSpPr>
        <p:spPr>
          <a:xfrm flipH="1" flipV="1">
            <a:off x="4239096" y="4132238"/>
            <a:ext cx="555857" cy="75692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Conector recto de flecha 450"/>
          <p:cNvCxnSpPr>
            <a:stCxn id="425" idx="0"/>
            <a:endCxn id="263" idx="1"/>
          </p:cNvCxnSpPr>
          <p:nvPr/>
        </p:nvCxnSpPr>
        <p:spPr>
          <a:xfrm flipV="1">
            <a:off x="4794953" y="4033684"/>
            <a:ext cx="1354077" cy="855474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ector recto de flecha 451"/>
          <p:cNvCxnSpPr>
            <a:stCxn id="414" idx="0"/>
            <a:endCxn id="262" idx="3"/>
          </p:cNvCxnSpPr>
          <p:nvPr/>
        </p:nvCxnSpPr>
        <p:spPr>
          <a:xfrm flipH="1" flipV="1">
            <a:off x="4377938" y="4015454"/>
            <a:ext cx="3453444" cy="79612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Conector recto de flecha 452"/>
          <p:cNvCxnSpPr>
            <a:stCxn id="439" idx="2"/>
            <a:endCxn id="216" idx="0"/>
          </p:cNvCxnSpPr>
          <p:nvPr/>
        </p:nvCxnSpPr>
        <p:spPr>
          <a:xfrm flipH="1">
            <a:off x="4303224" y="1430901"/>
            <a:ext cx="537433" cy="997765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recto de flecha 453"/>
          <p:cNvCxnSpPr>
            <a:stCxn id="439" idx="2"/>
            <a:endCxn id="243" idx="0"/>
          </p:cNvCxnSpPr>
          <p:nvPr/>
        </p:nvCxnSpPr>
        <p:spPr>
          <a:xfrm>
            <a:off x="4840657" y="1430901"/>
            <a:ext cx="1499805" cy="101597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Conector recto de flecha 454"/>
          <p:cNvCxnSpPr/>
          <p:nvPr/>
        </p:nvCxnSpPr>
        <p:spPr>
          <a:xfrm flipH="1">
            <a:off x="2871191" y="1430901"/>
            <a:ext cx="1969466" cy="29748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ctor recto de flecha 461"/>
          <p:cNvCxnSpPr>
            <a:stCxn id="425" idx="0"/>
            <a:endCxn id="260" idx="1"/>
          </p:cNvCxnSpPr>
          <p:nvPr/>
        </p:nvCxnSpPr>
        <p:spPr>
          <a:xfrm flipV="1">
            <a:off x="4794953" y="4046779"/>
            <a:ext cx="3199806" cy="84237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CuadroTexto 474"/>
          <p:cNvSpPr txBox="1"/>
          <p:nvPr/>
        </p:nvSpPr>
        <p:spPr>
          <a:xfrm>
            <a:off x="6848930" y="216948"/>
            <a:ext cx="19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Desbrun’s</a:t>
            </a:r>
            <a:r>
              <a:rPr lang="en-US" dirty="0" smtClean="0"/>
              <a:t> operator</a:t>
            </a:r>
            <a:endParaRPr lang="es-CO" dirty="0"/>
          </a:p>
        </p:txBody>
      </p:sp>
      <p:sp>
        <p:nvSpPr>
          <p:cNvPr id="477" name="CuadroTexto 476"/>
          <p:cNvSpPr txBox="1"/>
          <p:nvPr/>
        </p:nvSpPr>
        <p:spPr>
          <a:xfrm>
            <a:off x="161232" y="4478110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Xiong’s</a:t>
            </a:r>
            <a:r>
              <a:rPr lang="en-US" dirty="0" smtClean="0"/>
              <a:t> operator</a:t>
            </a:r>
            <a:endParaRPr lang="es-CO" dirty="0"/>
          </a:p>
        </p:txBody>
      </p:sp>
      <p:sp>
        <p:nvSpPr>
          <p:cNvPr id="478" name="CuadroTexto 477"/>
          <p:cNvSpPr txBox="1"/>
          <p:nvPr/>
        </p:nvSpPr>
        <p:spPr>
          <a:xfrm>
            <a:off x="5408488" y="6386107"/>
            <a:ext cx="1725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Xiong’s</a:t>
            </a:r>
            <a:r>
              <a:rPr lang="en-US" dirty="0" smtClean="0"/>
              <a:t> operator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984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486257"/>
              </p:ext>
            </p:extLst>
          </p:nvPr>
        </p:nvGraphicFramePr>
        <p:xfrm>
          <a:off x="9842" y="0"/>
          <a:ext cx="9134158" cy="685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3966"/>
                <a:gridCol w="6300192"/>
              </a:tblGrid>
              <a:tr h="137011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7011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7011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7011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7011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524125" y="91872"/>
            <a:ext cx="1845042" cy="1184754"/>
            <a:chOff x="179512" y="2114920"/>
            <a:chExt cx="1845042" cy="1184754"/>
          </a:xfrm>
        </p:grpSpPr>
        <p:graphicFrame>
          <p:nvGraphicFramePr>
            <p:cNvPr id="18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7922485"/>
                </p:ext>
              </p:extLst>
            </p:nvPr>
          </p:nvGraphicFramePr>
          <p:xfrm>
            <a:off x="750361" y="2114920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1" name="Ecuación" r:id="rId3" imgW="152280" imgH="228600" progId="Equation.3">
                    <p:embed/>
                  </p:oleObj>
                </mc:Choice>
                <mc:Fallback>
                  <p:oleObj name="Ecuación" r:id="rId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361" y="2114920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148 Forma libre"/>
            <p:cNvSpPr/>
            <p:nvPr/>
          </p:nvSpPr>
          <p:spPr>
            <a:xfrm>
              <a:off x="322418" y="2254157"/>
              <a:ext cx="1476375" cy="885825"/>
            </a:xfrm>
            <a:custGeom>
              <a:avLst/>
              <a:gdLst>
                <a:gd name="connsiteX0" fmla="*/ 721519 w 1476375"/>
                <a:gd name="connsiteY0" fmla="*/ 0 h 885825"/>
                <a:gd name="connsiteX1" fmla="*/ 0 w 1476375"/>
                <a:gd name="connsiteY1" fmla="*/ 426243 h 885825"/>
                <a:gd name="connsiteX2" fmla="*/ 719138 w 1476375"/>
                <a:gd name="connsiteY2" fmla="*/ 885825 h 885825"/>
                <a:gd name="connsiteX3" fmla="*/ 1476375 w 1476375"/>
                <a:gd name="connsiteY3" fmla="*/ 461962 h 885825"/>
                <a:gd name="connsiteX4" fmla="*/ 721519 w 1476375"/>
                <a:gd name="connsiteY4" fmla="*/ 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5" h="885825">
                  <a:moveTo>
                    <a:pt x="721519" y="0"/>
                  </a:moveTo>
                  <a:lnTo>
                    <a:pt x="0" y="426243"/>
                  </a:lnTo>
                  <a:lnTo>
                    <a:pt x="719138" y="885825"/>
                  </a:lnTo>
                  <a:lnTo>
                    <a:pt x="1476375" y="461962"/>
                  </a:lnTo>
                  <a:lnTo>
                    <a:pt x="7215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7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254537"/>
                </p:ext>
              </p:extLst>
            </p:nvPr>
          </p:nvGraphicFramePr>
          <p:xfrm>
            <a:off x="179512" y="2691165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2" name="Ecuación" r:id="rId5" imgW="253800" imgH="241200" progId="Equation.3">
                    <p:embed/>
                  </p:oleObj>
                </mc:Choice>
                <mc:Fallback>
                  <p:oleObj name="Ecuación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2691165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45 Elipse"/>
            <p:cNvSpPr/>
            <p:nvPr/>
          </p:nvSpPr>
          <p:spPr>
            <a:xfrm>
              <a:off x="1030135" y="313279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5" name="46 Elipse"/>
            <p:cNvSpPr/>
            <p:nvPr/>
          </p:nvSpPr>
          <p:spPr>
            <a:xfrm>
              <a:off x="1782389" y="269882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6" name="47 Elipse"/>
            <p:cNvSpPr/>
            <p:nvPr/>
          </p:nvSpPr>
          <p:spPr>
            <a:xfrm>
              <a:off x="306814" y="266989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80" name="51 Conector recto"/>
            <p:cNvCxnSpPr>
              <a:stCxn id="175" idx="3"/>
              <a:endCxn id="174" idx="7"/>
            </p:cNvCxnSpPr>
            <p:nvPr/>
          </p:nvCxnSpPr>
          <p:spPr>
            <a:xfrm rot="5400000">
              <a:off x="1213974" y="2564380"/>
              <a:ext cx="413511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53 Conector recto"/>
            <p:cNvCxnSpPr>
              <a:stCxn id="176" idx="5"/>
              <a:endCxn id="174" idx="1"/>
            </p:cNvCxnSpPr>
            <p:nvPr/>
          </p:nvCxnSpPr>
          <p:spPr>
            <a:xfrm rot="16200000" flipH="1">
              <a:off x="461720" y="2564380"/>
              <a:ext cx="442442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54 Arco"/>
            <p:cNvSpPr/>
            <p:nvPr/>
          </p:nvSpPr>
          <p:spPr>
            <a:xfrm rot="10800000">
              <a:off x="1695591" y="2640965"/>
              <a:ext cx="173597" cy="144656"/>
            </a:xfrm>
            <a:prstGeom prst="arc">
              <a:avLst>
                <a:gd name="adj1" fmla="val 19545174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84" name="5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1668598"/>
                </p:ext>
              </p:extLst>
            </p:nvPr>
          </p:nvGraphicFramePr>
          <p:xfrm>
            <a:off x="1439175" y="2587839"/>
            <a:ext cx="195282" cy="247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" name="Ecuación" r:id="rId7" imgW="190440" imgH="241200" progId="Equation.3">
                    <p:embed/>
                  </p:oleObj>
                </mc:Choice>
                <mc:Fallback>
                  <p:oleObj name="Ecuación" r:id="rId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175" y="2587839"/>
                          <a:ext cx="195282" cy="2473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5907496"/>
                </p:ext>
              </p:extLst>
            </p:nvPr>
          </p:nvGraphicFramePr>
          <p:xfrm>
            <a:off x="480586" y="2575387"/>
            <a:ext cx="195282" cy="247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4" name="Ecuación" r:id="rId9" imgW="190440" imgH="241200" progId="Equation.3">
                    <p:embed/>
                  </p:oleObj>
                </mc:Choice>
                <mc:Fallback>
                  <p:oleObj name="Ecuación" r:id="rId9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86" y="2575387"/>
                          <a:ext cx="195282" cy="24752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328264"/>
                </p:ext>
              </p:extLst>
            </p:nvPr>
          </p:nvGraphicFramePr>
          <p:xfrm>
            <a:off x="1140002" y="3021380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5" name="Ecuación" r:id="rId11" imgW="177480" imgH="241200" progId="Equation.3">
                    <p:embed/>
                  </p:oleObj>
                </mc:Choice>
                <mc:Fallback>
                  <p:oleObj name="Ecuación" r:id="rId11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002" y="3021380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669259"/>
                </p:ext>
              </p:extLst>
            </p:nvPr>
          </p:nvGraphicFramePr>
          <p:xfrm>
            <a:off x="1770819" y="247514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6" name="Ecuación" r:id="rId13" imgW="253800" imgH="241200" progId="Equation.3">
                    <p:embed/>
                  </p:oleObj>
                </mc:Choice>
                <mc:Fallback>
                  <p:oleObj name="Ecuación" r:id="rId1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819" y="247514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" name="60 Arco"/>
            <p:cNvSpPr/>
            <p:nvPr/>
          </p:nvSpPr>
          <p:spPr>
            <a:xfrm rot="10800000">
              <a:off x="239948" y="2612034"/>
              <a:ext cx="173597" cy="144656"/>
            </a:xfrm>
            <a:prstGeom prst="arc">
              <a:avLst>
                <a:gd name="adj1" fmla="val 8697446"/>
                <a:gd name="adj2" fmla="val 1289842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76" name="Freeform 475"/>
            <p:cNvSpPr/>
            <p:nvPr/>
          </p:nvSpPr>
          <p:spPr>
            <a:xfrm>
              <a:off x="868038" y="2256314"/>
              <a:ext cx="364331" cy="211931"/>
            </a:xfrm>
            <a:custGeom>
              <a:avLst/>
              <a:gdLst>
                <a:gd name="connsiteX0" fmla="*/ 364331 w 364331"/>
                <a:gd name="connsiteY0" fmla="*/ 111919 h 211931"/>
                <a:gd name="connsiteX1" fmla="*/ 319087 w 364331"/>
                <a:gd name="connsiteY1" fmla="*/ 211931 h 211931"/>
                <a:gd name="connsiteX2" fmla="*/ 26193 w 364331"/>
                <a:gd name="connsiteY2" fmla="*/ 207169 h 211931"/>
                <a:gd name="connsiteX3" fmla="*/ 0 w 364331"/>
                <a:gd name="connsiteY3" fmla="*/ 104775 h 211931"/>
                <a:gd name="connsiteX4" fmla="*/ 178593 w 364331"/>
                <a:gd name="connsiteY4" fmla="*/ 0 h 211931"/>
                <a:gd name="connsiteX5" fmla="*/ 364331 w 364331"/>
                <a:gd name="connsiteY5" fmla="*/ 111919 h 2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331" h="211931">
                  <a:moveTo>
                    <a:pt x="364331" y="111919"/>
                  </a:moveTo>
                  <a:lnTo>
                    <a:pt x="319087" y="211931"/>
                  </a:lnTo>
                  <a:lnTo>
                    <a:pt x="26193" y="207169"/>
                  </a:lnTo>
                  <a:lnTo>
                    <a:pt x="0" y="104775"/>
                  </a:lnTo>
                  <a:lnTo>
                    <a:pt x="178593" y="0"/>
                  </a:lnTo>
                  <a:lnTo>
                    <a:pt x="36433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8" name="49 Conector recto"/>
            <p:cNvCxnSpPr>
              <a:stCxn id="177" idx="4"/>
              <a:endCxn id="174" idx="0"/>
            </p:cNvCxnSpPr>
            <p:nvPr/>
          </p:nvCxnSpPr>
          <p:spPr>
            <a:xfrm rot="5400000">
              <a:off x="610634" y="2698829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50 Conector recto"/>
            <p:cNvCxnSpPr>
              <a:stCxn id="177" idx="5"/>
              <a:endCxn id="175" idx="1"/>
            </p:cNvCxnSpPr>
            <p:nvPr/>
          </p:nvCxnSpPr>
          <p:spPr>
            <a:xfrm rot="16200000" flipH="1">
              <a:off x="1199507" y="2115946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52 Conector recto"/>
            <p:cNvCxnSpPr>
              <a:stCxn id="177" idx="3"/>
              <a:endCxn id="176" idx="7"/>
            </p:cNvCxnSpPr>
            <p:nvPr/>
          </p:nvCxnSpPr>
          <p:spPr>
            <a:xfrm rot="5400000">
              <a:off x="476187" y="2115948"/>
              <a:ext cx="41351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48 Elipse"/>
            <p:cNvSpPr/>
            <p:nvPr/>
          </p:nvSpPr>
          <p:spPr>
            <a:xfrm>
              <a:off x="1030135" y="223592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502920" y="1456754"/>
            <a:ext cx="1862648" cy="1289780"/>
            <a:chOff x="2090083" y="2057204"/>
            <a:chExt cx="1862648" cy="1289780"/>
          </a:xfrm>
        </p:grpSpPr>
        <p:graphicFrame>
          <p:nvGraphicFramePr>
            <p:cNvPr id="14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756224"/>
                </p:ext>
              </p:extLst>
            </p:nvPr>
          </p:nvGraphicFramePr>
          <p:xfrm>
            <a:off x="3026612" y="2057204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7" name="Ecuación" r:id="rId15" imgW="152280" imgH="228600" progId="Equation.3">
                    <p:embed/>
                  </p:oleObj>
                </mc:Choice>
                <mc:Fallback>
                  <p:oleObj name="Ecuación" r:id="rId15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6612" y="2057204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5 Forma libre"/>
            <p:cNvSpPr/>
            <p:nvPr/>
          </p:nvSpPr>
          <p:spPr>
            <a:xfrm>
              <a:off x="2256217" y="2219844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37" name="6 Forma libre"/>
            <p:cNvSpPr/>
            <p:nvPr/>
          </p:nvSpPr>
          <p:spPr>
            <a:xfrm>
              <a:off x="2969889" y="2219844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3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1634034"/>
                </p:ext>
              </p:extLst>
            </p:nvPr>
          </p:nvGraphicFramePr>
          <p:xfrm>
            <a:off x="2231263" y="211510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8" name="Ecuación" r:id="rId16" imgW="253800" imgH="241200" progId="Equation.3">
                    <p:embed/>
                  </p:oleObj>
                </mc:Choice>
                <mc:Fallback>
                  <p:oleObj name="Ecuación" r:id="rId16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263" y="211510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8 Elipse"/>
            <p:cNvSpPr/>
            <p:nvPr/>
          </p:nvSpPr>
          <p:spPr>
            <a:xfrm>
              <a:off x="2958312" y="3107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0" name="9 Elipse"/>
            <p:cNvSpPr/>
            <p:nvPr/>
          </p:nvSpPr>
          <p:spPr>
            <a:xfrm>
              <a:off x="3710566" y="267309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1" name="10 Elipse"/>
            <p:cNvSpPr/>
            <p:nvPr/>
          </p:nvSpPr>
          <p:spPr>
            <a:xfrm>
              <a:off x="2234990" y="287561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45" name="14 Conector recto"/>
            <p:cNvCxnSpPr>
              <a:endCxn id="154" idx="0"/>
            </p:cNvCxnSpPr>
            <p:nvPr/>
          </p:nvCxnSpPr>
          <p:spPr>
            <a:xfrm rot="5400000">
              <a:off x="3500814" y="2839449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5 Conector recto"/>
            <p:cNvCxnSpPr>
              <a:stCxn id="152" idx="3"/>
              <a:endCxn id="141" idx="7"/>
            </p:cNvCxnSpPr>
            <p:nvPr/>
          </p:nvCxnSpPr>
          <p:spPr>
            <a:xfrm rot="5400000">
              <a:off x="2086103" y="2553128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6 Conector recto"/>
            <p:cNvCxnSpPr>
              <a:stCxn id="141" idx="5"/>
              <a:endCxn id="139" idx="1"/>
            </p:cNvCxnSpPr>
            <p:nvPr/>
          </p:nvCxnSpPr>
          <p:spPr>
            <a:xfrm rot="16200000" flipH="1">
              <a:off x="2505622" y="2654373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7 Arco"/>
            <p:cNvSpPr/>
            <p:nvPr/>
          </p:nvSpPr>
          <p:spPr>
            <a:xfrm rot="10800000">
              <a:off x="3652700" y="2615233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5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7255600"/>
                </p:ext>
              </p:extLst>
            </p:nvPr>
          </p:nvGraphicFramePr>
          <p:xfrm>
            <a:off x="2767826" y="3068690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name="Ecuación" r:id="rId17" imgW="177480" imgH="241200" progId="Equation.3">
                    <p:embed/>
                  </p:oleObj>
                </mc:Choice>
                <mc:Fallback>
                  <p:oleObj name="Ecuación" r:id="rId17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826" y="3068690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649500"/>
                </p:ext>
              </p:extLst>
            </p:nvPr>
          </p:nvGraphicFramePr>
          <p:xfrm>
            <a:off x="3698996" y="247514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Ecuación" r:id="rId18" imgW="253800" imgH="241200" progId="Equation.3">
                    <p:embed/>
                  </p:oleObj>
                </mc:Choice>
                <mc:Fallback>
                  <p:oleObj name="Ecuación" r:id="rId1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996" y="247514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21 Elipse"/>
            <p:cNvSpPr/>
            <p:nvPr/>
          </p:nvSpPr>
          <p:spPr>
            <a:xfrm>
              <a:off x="2408589" y="235485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54" name="23 Elipse"/>
            <p:cNvSpPr/>
            <p:nvPr/>
          </p:nvSpPr>
          <p:spPr>
            <a:xfrm>
              <a:off x="3623768" y="304920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55" name="24 Conector recto"/>
            <p:cNvCxnSpPr>
              <a:stCxn id="139" idx="6"/>
              <a:endCxn id="154" idx="2"/>
            </p:cNvCxnSpPr>
            <p:nvPr/>
          </p:nvCxnSpPr>
          <p:spPr>
            <a:xfrm flipV="1">
              <a:off x="2987245" y="3063666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25 Conector recto"/>
            <p:cNvCxnSpPr>
              <a:stCxn id="140" idx="3"/>
            </p:cNvCxnSpPr>
            <p:nvPr/>
          </p:nvCxnSpPr>
          <p:spPr>
            <a:xfrm rot="5400000">
              <a:off x="3594838" y="2668855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26 Conector recto"/>
            <p:cNvCxnSpPr>
              <a:stCxn id="154" idx="1"/>
            </p:cNvCxnSpPr>
            <p:nvPr/>
          </p:nvCxnSpPr>
          <p:spPr>
            <a:xfrm rot="16200000" flipV="1">
              <a:off x="3493573" y="2919008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28 Arco"/>
            <p:cNvSpPr/>
            <p:nvPr/>
          </p:nvSpPr>
          <p:spPr>
            <a:xfrm rot="10800000">
              <a:off x="3565901" y="2991337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5400696"/>
                </p:ext>
              </p:extLst>
            </p:nvPr>
          </p:nvGraphicFramePr>
          <p:xfrm>
            <a:off x="3664914" y="3017517"/>
            <a:ext cx="227557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name="Ecuación" r:id="rId19" imgW="228600" imgH="241200" progId="Equation.3">
                    <p:embed/>
                  </p:oleObj>
                </mc:Choice>
                <mc:Fallback>
                  <p:oleObj name="Ecuación" r:id="rId1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914" y="3017517"/>
                          <a:ext cx="227557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1" name="30 Conector recto"/>
            <p:cNvCxnSpPr>
              <a:stCxn id="141" idx="6"/>
            </p:cNvCxnSpPr>
            <p:nvPr/>
          </p:nvCxnSpPr>
          <p:spPr>
            <a:xfrm flipV="1">
              <a:off x="2263924" y="2730958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32 Arco"/>
            <p:cNvSpPr/>
            <p:nvPr/>
          </p:nvSpPr>
          <p:spPr>
            <a:xfrm rot="10800000">
              <a:off x="2177125" y="2817750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64" name="33 Conector recto"/>
            <p:cNvCxnSpPr>
              <a:endCxn id="152" idx="5"/>
            </p:cNvCxnSpPr>
            <p:nvPr/>
          </p:nvCxnSpPr>
          <p:spPr>
            <a:xfrm rot="16200000" flipV="1">
              <a:off x="2404356" y="2408475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34 Conector recto"/>
            <p:cNvCxnSpPr>
              <a:endCxn id="139" idx="0"/>
            </p:cNvCxnSpPr>
            <p:nvPr/>
          </p:nvCxnSpPr>
          <p:spPr>
            <a:xfrm rot="16200000" flipH="1">
              <a:off x="2488169" y="2622454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35 Arco"/>
            <p:cNvSpPr/>
            <p:nvPr/>
          </p:nvSpPr>
          <p:spPr>
            <a:xfrm rot="10800000">
              <a:off x="2350723" y="2296990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7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5846639"/>
                </p:ext>
              </p:extLst>
            </p:nvPr>
          </p:nvGraphicFramePr>
          <p:xfrm>
            <a:off x="2502620" y="2325923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name="Ecuación" r:id="rId21" imgW="355320" imgH="241200" progId="Equation.3">
                    <p:embed/>
                  </p:oleObj>
                </mc:Choice>
                <mc:Fallback>
                  <p:oleObj name="Ecuación" r:id="rId21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620" y="2325923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9067109"/>
                </p:ext>
              </p:extLst>
            </p:nvPr>
          </p:nvGraphicFramePr>
          <p:xfrm>
            <a:off x="2090083" y="2881575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3" name="Ecuación" r:id="rId23" imgW="317160" imgH="241200" progId="Equation.3">
                    <p:embed/>
                  </p:oleObj>
                </mc:Choice>
                <mc:Fallback>
                  <p:oleObj name="Ecuación" r:id="rId23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083" y="2881575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9" name="38 Conector recto"/>
            <p:cNvCxnSpPr>
              <a:stCxn id="139" idx="7"/>
            </p:cNvCxnSpPr>
            <p:nvPr/>
          </p:nvCxnSpPr>
          <p:spPr>
            <a:xfrm rot="5400000" flipH="1" flipV="1">
              <a:off x="3113215" y="2658613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900566"/>
                </p:ext>
              </p:extLst>
            </p:nvPr>
          </p:nvGraphicFramePr>
          <p:xfrm>
            <a:off x="2350721" y="2747954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4" name="Ecuación" r:id="rId25" imgW="380880" imgH="241200" progId="Equation.3">
                    <p:embed/>
                  </p:oleObj>
                </mc:Choice>
                <mc:Fallback>
                  <p:oleObj name="Ecuación" r:id="rId25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721" y="2747954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2423440"/>
                </p:ext>
              </p:extLst>
            </p:nvPr>
          </p:nvGraphicFramePr>
          <p:xfrm>
            <a:off x="3430745" y="2523224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5" name="Ecuación" r:id="rId27" imgW="215640" imgH="241200" progId="Equation.3">
                    <p:embed/>
                  </p:oleObj>
                </mc:Choice>
                <mc:Fallback>
                  <p:oleObj name="Ecuación" r:id="rId2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745" y="2523224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2037565"/>
                </p:ext>
              </p:extLst>
            </p:nvPr>
          </p:nvGraphicFramePr>
          <p:xfrm>
            <a:off x="3336823" y="2837615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6" name="Ecuación" r:id="rId29" imgW="215640" imgH="241200" progId="Equation.3">
                    <p:embed/>
                  </p:oleObj>
                </mc:Choice>
                <mc:Fallback>
                  <p:oleObj name="Ecuación" r:id="rId2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823" y="2837615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9" name="Freeform 478"/>
            <p:cNvSpPr/>
            <p:nvPr/>
          </p:nvSpPr>
          <p:spPr>
            <a:xfrm>
              <a:off x="2799231" y="2225358"/>
              <a:ext cx="342900" cy="247650"/>
            </a:xfrm>
            <a:custGeom>
              <a:avLst/>
              <a:gdLst>
                <a:gd name="connsiteX0" fmla="*/ 342900 w 342900"/>
                <a:gd name="connsiteY0" fmla="*/ 107156 h 247650"/>
                <a:gd name="connsiteX1" fmla="*/ 326232 w 342900"/>
                <a:gd name="connsiteY1" fmla="*/ 190500 h 247650"/>
                <a:gd name="connsiteX2" fmla="*/ 173832 w 342900"/>
                <a:gd name="connsiteY2" fmla="*/ 247650 h 247650"/>
                <a:gd name="connsiteX3" fmla="*/ 14288 w 342900"/>
                <a:gd name="connsiteY3" fmla="*/ 152400 h 247650"/>
                <a:gd name="connsiteX4" fmla="*/ 0 w 342900"/>
                <a:gd name="connsiteY4" fmla="*/ 45244 h 247650"/>
                <a:gd name="connsiteX5" fmla="*/ 171450 w 342900"/>
                <a:gd name="connsiteY5" fmla="*/ 0 h 247650"/>
                <a:gd name="connsiteX6" fmla="*/ 342900 w 342900"/>
                <a:gd name="connsiteY6" fmla="*/ 10715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247650">
                  <a:moveTo>
                    <a:pt x="342900" y="107156"/>
                  </a:moveTo>
                  <a:lnTo>
                    <a:pt x="326232" y="190500"/>
                  </a:lnTo>
                  <a:lnTo>
                    <a:pt x="173832" y="247650"/>
                  </a:lnTo>
                  <a:lnTo>
                    <a:pt x="14288" y="152400"/>
                  </a:lnTo>
                  <a:lnTo>
                    <a:pt x="0" y="45244"/>
                  </a:lnTo>
                  <a:lnTo>
                    <a:pt x="171450" y="0"/>
                  </a:lnTo>
                  <a:lnTo>
                    <a:pt x="342900" y="107156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8" name="27 Conector recto"/>
            <p:cNvCxnSpPr>
              <a:endCxn id="142" idx="5"/>
            </p:cNvCxnSpPr>
            <p:nvPr/>
          </p:nvCxnSpPr>
          <p:spPr>
            <a:xfrm rot="16200000" flipV="1">
              <a:off x="2910694" y="2307204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2 Conector recto"/>
            <p:cNvCxnSpPr>
              <a:stCxn id="142" idx="4"/>
              <a:endCxn id="139" idx="0"/>
            </p:cNvCxnSpPr>
            <p:nvPr/>
          </p:nvCxnSpPr>
          <p:spPr>
            <a:xfrm rot="5400000">
              <a:off x="2538811" y="2673095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31 Conector recto"/>
            <p:cNvCxnSpPr>
              <a:endCxn id="142" idx="3"/>
            </p:cNvCxnSpPr>
            <p:nvPr/>
          </p:nvCxnSpPr>
          <p:spPr>
            <a:xfrm flipV="1">
              <a:off x="2437521" y="2234890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3 Conector recto"/>
            <p:cNvCxnSpPr>
              <a:stCxn id="142" idx="5"/>
              <a:endCxn id="140" idx="1"/>
            </p:cNvCxnSpPr>
            <p:nvPr/>
          </p:nvCxnSpPr>
          <p:spPr>
            <a:xfrm rot="16200000" flipH="1">
              <a:off x="3127684" y="2090213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22 Conector recto"/>
            <p:cNvCxnSpPr>
              <a:stCxn id="152" idx="6"/>
              <a:endCxn id="142" idx="2"/>
            </p:cNvCxnSpPr>
            <p:nvPr/>
          </p:nvCxnSpPr>
          <p:spPr>
            <a:xfrm flipV="1">
              <a:off x="2437520" y="2224662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1 Elipse"/>
            <p:cNvSpPr/>
            <p:nvPr/>
          </p:nvSpPr>
          <p:spPr>
            <a:xfrm>
              <a:off x="2958312" y="2210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867764" y="2881890"/>
            <a:ext cx="1155352" cy="1199171"/>
            <a:chOff x="4098100" y="2118086"/>
            <a:chExt cx="1155352" cy="1199171"/>
          </a:xfrm>
        </p:grpSpPr>
        <p:sp>
          <p:nvSpPr>
            <p:cNvPr id="133" name="61 Forma libre"/>
            <p:cNvSpPr/>
            <p:nvPr/>
          </p:nvSpPr>
          <p:spPr>
            <a:xfrm>
              <a:off x="4172240" y="2207084"/>
              <a:ext cx="949342" cy="959238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  <a:gd name="connsiteX0" fmla="*/ 0 w 1847850"/>
                <a:gd name="connsiteY0" fmla="*/ 0 h 2309788"/>
                <a:gd name="connsiteX1" fmla="*/ 1847850 w 1847850"/>
                <a:gd name="connsiteY1" fmla="*/ 1128713 h 2309788"/>
                <a:gd name="connsiteX2" fmla="*/ 1125512 w 1847850"/>
                <a:gd name="connsiteY2" fmla="*/ 2309788 h 2309788"/>
                <a:gd name="connsiteX3" fmla="*/ 0 w 1847850"/>
                <a:gd name="connsiteY3" fmla="*/ 2243138 h 2309788"/>
                <a:gd name="connsiteX4" fmla="*/ 0 w 1847850"/>
                <a:gd name="connsiteY4" fmla="*/ 2243138 h 2309788"/>
                <a:gd name="connsiteX5" fmla="*/ 0 w 1847850"/>
                <a:gd name="connsiteY5" fmla="*/ 0 h 2309788"/>
                <a:gd name="connsiteX0" fmla="*/ 0 w 2050037"/>
                <a:gd name="connsiteY0" fmla="*/ 0 h 2309788"/>
                <a:gd name="connsiteX1" fmla="*/ 2050037 w 2050037"/>
                <a:gd name="connsiteY1" fmla="*/ 1111864 h 2309788"/>
                <a:gd name="connsiteX2" fmla="*/ 1125512 w 2050037"/>
                <a:gd name="connsiteY2" fmla="*/ 2309788 h 2309788"/>
                <a:gd name="connsiteX3" fmla="*/ 0 w 2050037"/>
                <a:gd name="connsiteY3" fmla="*/ 2243138 h 2309788"/>
                <a:gd name="connsiteX4" fmla="*/ 0 w 2050037"/>
                <a:gd name="connsiteY4" fmla="*/ 2243138 h 2309788"/>
                <a:gd name="connsiteX5" fmla="*/ 0 w 2050037"/>
                <a:gd name="connsiteY5" fmla="*/ 0 h 2309788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288096 w 2338133"/>
                <a:gd name="connsiteY3" fmla="*/ 2243138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88096 w 2338133"/>
                <a:gd name="connsiteY0" fmla="*/ 0 h 2466572"/>
                <a:gd name="connsiteX1" fmla="*/ 2338133 w 2338133"/>
                <a:gd name="connsiteY1" fmla="*/ 1111864 h 2466572"/>
                <a:gd name="connsiteX2" fmla="*/ 1413608 w 2338133"/>
                <a:gd name="connsiteY2" fmla="*/ 2309788 h 2466572"/>
                <a:gd name="connsiteX3" fmla="*/ 58794 w 2338133"/>
                <a:gd name="connsiteY3" fmla="*/ 2466572 h 2466572"/>
                <a:gd name="connsiteX4" fmla="*/ 0 w 2338133"/>
                <a:gd name="connsiteY4" fmla="*/ 1319998 h 2466572"/>
                <a:gd name="connsiteX5" fmla="*/ 288096 w 2338133"/>
                <a:gd name="connsiteY5" fmla="*/ 0 h 2466572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70552 w 2338133"/>
                <a:gd name="connsiteY3" fmla="*/ 1902104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17544 w 2267581"/>
                <a:gd name="connsiteY0" fmla="*/ 0 h 2309788"/>
                <a:gd name="connsiteX1" fmla="*/ 2267581 w 2267581"/>
                <a:gd name="connsiteY1" fmla="*/ 1111864 h 2309788"/>
                <a:gd name="connsiteX2" fmla="*/ 1343056 w 2267581"/>
                <a:gd name="connsiteY2" fmla="*/ 2309788 h 2309788"/>
                <a:gd name="connsiteX3" fmla="*/ 0 w 2267581"/>
                <a:gd name="connsiteY3" fmla="*/ 1902104 h 2309788"/>
                <a:gd name="connsiteX4" fmla="*/ 217544 w 2267581"/>
                <a:gd name="connsiteY4" fmla="*/ 0 h 2309788"/>
                <a:gd name="connsiteX0" fmla="*/ 364532 w 2414569"/>
                <a:gd name="connsiteY0" fmla="*/ 0 h 2309788"/>
                <a:gd name="connsiteX1" fmla="*/ 2414569 w 2414569"/>
                <a:gd name="connsiteY1" fmla="*/ 1111864 h 2309788"/>
                <a:gd name="connsiteX2" fmla="*/ 1490044 w 2414569"/>
                <a:gd name="connsiteY2" fmla="*/ 2309788 h 2309788"/>
                <a:gd name="connsiteX3" fmla="*/ 0 w 2414569"/>
                <a:gd name="connsiteY3" fmla="*/ 1578713 h 2309788"/>
                <a:gd name="connsiteX4" fmla="*/ 364532 w 2414569"/>
                <a:gd name="connsiteY4" fmla="*/ 0 h 2309788"/>
                <a:gd name="connsiteX0" fmla="*/ 293978 w 2344015"/>
                <a:gd name="connsiteY0" fmla="*/ 0 h 2309788"/>
                <a:gd name="connsiteX1" fmla="*/ 2344015 w 2344015"/>
                <a:gd name="connsiteY1" fmla="*/ 1111864 h 2309788"/>
                <a:gd name="connsiteX2" fmla="*/ 1419490 w 2344015"/>
                <a:gd name="connsiteY2" fmla="*/ 2309788 h 2309788"/>
                <a:gd name="connsiteX3" fmla="*/ 0 w 2344015"/>
                <a:gd name="connsiteY3" fmla="*/ 1661030 h 2309788"/>
                <a:gd name="connsiteX4" fmla="*/ 293978 w 2344015"/>
                <a:gd name="connsiteY4" fmla="*/ 0 h 2309788"/>
                <a:gd name="connsiteX0" fmla="*/ 958364 w 2344015"/>
                <a:gd name="connsiteY0" fmla="*/ 0 h 2339189"/>
                <a:gd name="connsiteX1" fmla="*/ 2344015 w 2344015"/>
                <a:gd name="connsiteY1" fmla="*/ 1141265 h 2339189"/>
                <a:gd name="connsiteX2" fmla="*/ 1419490 w 2344015"/>
                <a:gd name="connsiteY2" fmla="*/ 2339189 h 2339189"/>
                <a:gd name="connsiteX3" fmla="*/ 0 w 2344015"/>
                <a:gd name="connsiteY3" fmla="*/ 1690431 h 2339189"/>
                <a:gd name="connsiteX4" fmla="*/ 958364 w 2344015"/>
                <a:gd name="connsiteY4" fmla="*/ 0 h 2339189"/>
                <a:gd name="connsiteX0" fmla="*/ 958364 w 2344015"/>
                <a:gd name="connsiteY0" fmla="*/ 0 h 2368588"/>
                <a:gd name="connsiteX1" fmla="*/ 2344015 w 2344015"/>
                <a:gd name="connsiteY1" fmla="*/ 1141265 h 2368588"/>
                <a:gd name="connsiteX2" fmla="*/ 1466526 w 2344015"/>
                <a:gd name="connsiteY2" fmla="*/ 2368588 h 2368588"/>
                <a:gd name="connsiteX3" fmla="*/ 0 w 2344015"/>
                <a:gd name="connsiteY3" fmla="*/ 1690431 h 2368588"/>
                <a:gd name="connsiteX4" fmla="*/ 958364 w 2344015"/>
                <a:gd name="connsiteY4" fmla="*/ 0 h 23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4015" h="2368588">
                  <a:moveTo>
                    <a:pt x="958364" y="0"/>
                  </a:moveTo>
                  <a:lnTo>
                    <a:pt x="2344015" y="1141265"/>
                  </a:lnTo>
                  <a:lnTo>
                    <a:pt x="1466526" y="2368588"/>
                  </a:lnTo>
                  <a:lnTo>
                    <a:pt x="0" y="1690431"/>
                  </a:lnTo>
                  <a:lnTo>
                    <a:pt x="958364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0" name="62 Elipse"/>
            <p:cNvSpPr/>
            <p:nvPr/>
          </p:nvSpPr>
          <p:spPr>
            <a:xfrm>
              <a:off x="4157773" y="288470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1" name="63 Elipse"/>
            <p:cNvSpPr/>
            <p:nvPr/>
          </p:nvSpPr>
          <p:spPr>
            <a:xfrm>
              <a:off x="5097652" y="265782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95" name="67 Conector recto"/>
            <p:cNvCxnSpPr>
              <a:stCxn id="191" idx="3"/>
              <a:endCxn id="200" idx="7"/>
            </p:cNvCxnSpPr>
            <p:nvPr/>
          </p:nvCxnSpPr>
          <p:spPr>
            <a:xfrm flipH="1">
              <a:off x="4776239" y="2682523"/>
              <a:ext cx="325650" cy="4640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68 Arco"/>
            <p:cNvSpPr/>
            <p:nvPr/>
          </p:nvSpPr>
          <p:spPr>
            <a:xfrm rot="10800000">
              <a:off x="5038927" y="2569718"/>
              <a:ext cx="144664" cy="193454"/>
            </a:xfrm>
            <a:prstGeom prst="arc">
              <a:avLst>
                <a:gd name="adj1" fmla="val 18236369"/>
                <a:gd name="adj2" fmla="val 243271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9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231809"/>
                </p:ext>
              </p:extLst>
            </p:nvPr>
          </p:nvGraphicFramePr>
          <p:xfrm>
            <a:off x="4296599" y="2118086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7" name="Ecuación" r:id="rId31" imgW="152280" imgH="228600" progId="Equation.3">
                    <p:embed/>
                  </p:oleObj>
                </mc:Choice>
                <mc:Fallback>
                  <p:oleObj name="Ecuación" r:id="rId31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599" y="2118086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3098558"/>
                </p:ext>
              </p:extLst>
            </p:nvPr>
          </p:nvGraphicFramePr>
          <p:xfrm>
            <a:off x="4098100" y="2893841"/>
            <a:ext cx="177212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8" name="Ecuación" r:id="rId32" imgW="177480" imgH="241200" progId="Equation.3">
                    <p:embed/>
                  </p:oleObj>
                </mc:Choice>
                <mc:Fallback>
                  <p:oleObj name="Ecuación" r:id="rId32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100" y="2893841"/>
                          <a:ext cx="177212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6868481"/>
                </p:ext>
              </p:extLst>
            </p:nvPr>
          </p:nvGraphicFramePr>
          <p:xfrm>
            <a:off x="4999717" y="2402944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9" name="Ecuación" r:id="rId33" imgW="253800" imgH="241200" progId="Equation.3">
                    <p:embed/>
                  </p:oleObj>
                </mc:Choice>
                <mc:Fallback>
                  <p:oleObj name="Ecuación" r:id="rId3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717" y="2402944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72 Elipse"/>
            <p:cNvSpPr/>
            <p:nvPr/>
          </p:nvSpPr>
          <p:spPr>
            <a:xfrm>
              <a:off x="4751543" y="314234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01" name="73 Conector recto"/>
            <p:cNvCxnSpPr>
              <a:stCxn id="190" idx="6"/>
              <a:endCxn id="200" idx="2"/>
            </p:cNvCxnSpPr>
            <p:nvPr/>
          </p:nvCxnSpPr>
          <p:spPr>
            <a:xfrm>
              <a:off x="4186706" y="2899166"/>
              <a:ext cx="564837" cy="257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74 Arco"/>
            <p:cNvSpPr/>
            <p:nvPr/>
          </p:nvSpPr>
          <p:spPr>
            <a:xfrm rot="10800000">
              <a:off x="4103471" y="2835181"/>
              <a:ext cx="144664" cy="144656"/>
            </a:xfrm>
            <a:prstGeom prst="arc">
              <a:avLst>
                <a:gd name="adj1" fmla="val 6557187"/>
                <a:gd name="adj2" fmla="val 1180765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0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1523303"/>
                </p:ext>
              </p:extLst>
            </p:nvPr>
          </p:nvGraphicFramePr>
          <p:xfrm>
            <a:off x="4846759" y="3038964"/>
            <a:ext cx="262074" cy="27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0" name="Ecuación" r:id="rId34" imgW="228600" imgH="241200" progId="Equation.3">
                    <p:embed/>
                  </p:oleObj>
                </mc:Choice>
                <mc:Fallback>
                  <p:oleObj name="Ecuación" r:id="rId34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759" y="3038964"/>
                          <a:ext cx="262074" cy="2782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8082168"/>
                </p:ext>
              </p:extLst>
            </p:nvPr>
          </p:nvGraphicFramePr>
          <p:xfrm>
            <a:off x="4831052" y="2587444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1" name="Ecuación" r:id="rId35" imgW="215640" imgH="241200" progId="Equation.3">
                    <p:embed/>
                  </p:oleObj>
                </mc:Choice>
                <mc:Fallback>
                  <p:oleObj name="Ecuación" r:id="rId3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052" y="2587444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116449"/>
                </p:ext>
              </p:extLst>
            </p:nvPr>
          </p:nvGraphicFramePr>
          <p:xfrm>
            <a:off x="4248135" y="2727760"/>
            <a:ext cx="207431" cy="230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2" name="Ecuación" r:id="rId37" imgW="215640" imgH="241200" progId="Equation.3">
                    <p:embed/>
                  </p:oleObj>
                </mc:Choice>
                <mc:Fallback>
                  <p:oleObj name="Ecuación" r:id="rId3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135" y="2727760"/>
                          <a:ext cx="207431" cy="23085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" name="Freeform 479"/>
            <p:cNvSpPr/>
            <p:nvPr/>
          </p:nvSpPr>
          <p:spPr>
            <a:xfrm>
              <a:off x="4458963" y="2199164"/>
              <a:ext cx="271462" cy="271463"/>
            </a:xfrm>
            <a:custGeom>
              <a:avLst/>
              <a:gdLst>
                <a:gd name="connsiteX0" fmla="*/ 95250 w 271462"/>
                <a:gd name="connsiteY0" fmla="*/ 0 h 271463"/>
                <a:gd name="connsiteX1" fmla="*/ 271462 w 271462"/>
                <a:gd name="connsiteY1" fmla="*/ 150019 h 271463"/>
                <a:gd name="connsiteX2" fmla="*/ 188118 w 271462"/>
                <a:gd name="connsiteY2" fmla="*/ 271463 h 271463"/>
                <a:gd name="connsiteX3" fmla="*/ 0 w 271462"/>
                <a:gd name="connsiteY3" fmla="*/ 178594 h 271463"/>
                <a:gd name="connsiteX4" fmla="*/ 95250 w 271462"/>
                <a:gd name="connsiteY4" fmla="*/ 0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2" h="271463">
                  <a:moveTo>
                    <a:pt x="95250" y="0"/>
                  </a:moveTo>
                  <a:lnTo>
                    <a:pt x="271462" y="150019"/>
                  </a:lnTo>
                  <a:lnTo>
                    <a:pt x="188118" y="271463"/>
                  </a:lnTo>
                  <a:lnTo>
                    <a:pt x="0" y="178594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4" name="66 Conector recto"/>
            <p:cNvCxnSpPr>
              <a:stCxn id="192" idx="5"/>
              <a:endCxn id="191" idx="1"/>
            </p:cNvCxnSpPr>
            <p:nvPr/>
          </p:nvCxnSpPr>
          <p:spPr>
            <a:xfrm>
              <a:off x="4560215" y="2205960"/>
              <a:ext cx="541674" cy="4561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65 Conector recto"/>
            <p:cNvCxnSpPr>
              <a:stCxn id="192" idx="4"/>
              <a:endCxn id="190" idx="0"/>
            </p:cNvCxnSpPr>
            <p:nvPr/>
          </p:nvCxnSpPr>
          <p:spPr>
            <a:xfrm flipH="1">
              <a:off x="4172240" y="2210197"/>
              <a:ext cx="377746" cy="6745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64 Elipse"/>
            <p:cNvSpPr/>
            <p:nvPr/>
          </p:nvSpPr>
          <p:spPr>
            <a:xfrm>
              <a:off x="4535519" y="218126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93066" y="4179755"/>
            <a:ext cx="1869975" cy="1246948"/>
            <a:chOff x="5473856" y="2085708"/>
            <a:chExt cx="1869975" cy="1246948"/>
          </a:xfrm>
        </p:grpSpPr>
        <p:graphicFrame>
          <p:nvGraphicFramePr>
            <p:cNvPr id="2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2753985"/>
                </p:ext>
              </p:extLst>
            </p:nvPr>
          </p:nvGraphicFramePr>
          <p:xfrm>
            <a:off x="6417700" y="2085708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3" name="Ecuación" r:id="rId39" imgW="152280" imgH="228600" progId="Equation.3">
                    <p:embed/>
                  </p:oleObj>
                </mc:Choice>
                <mc:Fallback>
                  <p:oleObj name="Ecuación" r:id="rId3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7700" y="2085708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4 Forma libre"/>
            <p:cNvSpPr/>
            <p:nvPr/>
          </p:nvSpPr>
          <p:spPr>
            <a:xfrm>
              <a:off x="5629487" y="2223694"/>
              <a:ext cx="725246" cy="889145"/>
            </a:xfrm>
            <a:custGeom>
              <a:avLst/>
              <a:gdLst>
                <a:gd name="connsiteX0" fmla="*/ 1785937 w 1790700"/>
                <a:gd name="connsiteY0" fmla="*/ 0 h 2195512"/>
                <a:gd name="connsiteX1" fmla="*/ 1790700 w 1790700"/>
                <a:gd name="connsiteY1" fmla="*/ 2195512 h 2195512"/>
                <a:gd name="connsiteX2" fmla="*/ 0 w 1790700"/>
                <a:gd name="connsiteY2" fmla="*/ 1666875 h 2195512"/>
                <a:gd name="connsiteX3" fmla="*/ 1785937 w 1790700"/>
                <a:gd name="connsiteY3" fmla="*/ 0 h 21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700" h="2195512">
                  <a:moveTo>
                    <a:pt x="1785937" y="0"/>
                  </a:moveTo>
                  <a:cubicBezTo>
                    <a:pt x="1787525" y="731837"/>
                    <a:pt x="1789112" y="1463675"/>
                    <a:pt x="1790700" y="2195512"/>
                  </a:cubicBezTo>
                  <a:lnTo>
                    <a:pt x="0" y="1666875"/>
                  </a:lnTo>
                  <a:lnTo>
                    <a:pt x="178593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6" name="78 Forma libre"/>
            <p:cNvSpPr/>
            <p:nvPr/>
          </p:nvSpPr>
          <p:spPr>
            <a:xfrm>
              <a:off x="6351126" y="2219844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7" name="79 Elipse"/>
            <p:cNvSpPr/>
            <p:nvPr/>
          </p:nvSpPr>
          <p:spPr>
            <a:xfrm>
              <a:off x="6339549" y="3107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8" name="80 Elipse"/>
            <p:cNvSpPr/>
            <p:nvPr/>
          </p:nvSpPr>
          <p:spPr>
            <a:xfrm>
              <a:off x="7091803" y="267309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9" name="81 Elipse"/>
            <p:cNvSpPr/>
            <p:nvPr/>
          </p:nvSpPr>
          <p:spPr>
            <a:xfrm>
              <a:off x="5616228" y="287561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13" name="85 Conector recto"/>
            <p:cNvCxnSpPr>
              <a:endCxn id="219" idx="0"/>
            </p:cNvCxnSpPr>
            <p:nvPr/>
          </p:nvCxnSpPr>
          <p:spPr>
            <a:xfrm rot="5400000">
              <a:off x="6882050" y="2839449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86 Conector recto"/>
            <p:cNvCxnSpPr>
              <a:stCxn id="209" idx="5"/>
              <a:endCxn id="207" idx="1"/>
            </p:cNvCxnSpPr>
            <p:nvPr/>
          </p:nvCxnSpPr>
          <p:spPr>
            <a:xfrm rot="16200000" flipH="1">
              <a:off x="5886858" y="2654372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87 Arco"/>
            <p:cNvSpPr/>
            <p:nvPr/>
          </p:nvSpPr>
          <p:spPr>
            <a:xfrm rot="10800000">
              <a:off x="7033936" y="2615233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7620637"/>
                </p:ext>
              </p:extLst>
            </p:nvPr>
          </p:nvGraphicFramePr>
          <p:xfrm>
            <a:off x="6152435" y="3054362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4" name="Ecuación" r:id="rId40" imgW="177480" imgH="241200" progId="Equation.3">
                    <p:embed/>
                  </p:oleObj>
                </mc:Choice>
                <mc:Fallback>
                  <p:oleObj name="Ecuación" r:id="rId40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435" y="3054362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4333278"/>
                </p:ext>
              </p:extLst>
            </p:nvPr>
          </p:nvGraphicFramePr>
          <p:xfrm>
            <a:off x="7090096" y="247514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5" name="Ecuación" r:id="rId41" imgW="253800" imgH="241200" progId="Equation.3">
                    <p:embed/>
                  </p:oleObj>
                </mc:Choice>
                <mc:Fallback>
                  <p:oleObj name="Ecuación" r:id="rId4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0096" y="247514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" name="91 Elipse"/>
            <p:cNvSpPr/>
            <p:nvPr/>
          </p:nvSpPr>
          <p:spPr>
            <a:xfrm>
              <a:off x="7005005" y="304920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20" name="92 Conector recto"/>
            <p:cNvCxnSpPr>
              <a:stCxn id="207" idx="6"/>
              <a:endCxn id="219" idx="2"/>
            </p:cNvCxnSpPr>
            <p:nvPr/>
          </p:nvCxnSpPr>
          <p:spPr>
            <a:xfrm flipV="1">
              <a:off x="6368481" y="3063666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93 Conector recto"/>
            <p:cNvCxnSpPr>
              <a:stCxn id="208" idx="3"/>
            </p:cNvCxnSpPr>
            <p:nvPr/>
          </p:nvCxnSpPr>
          <p:spPr>
            <a:xfrm rot="5400000">
              <a:off x="6976074" y="2668854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94 Conector recto"/>
            <p:cNvCxnSpPr>
              <a:stCxn id="219" idx="1"/>
            </p:cNvCxnSpPr>
            <p:nvPr/>
          </p:nvCxnSpPr>
          <p:spPr>
            <a:xfrm rot="16200000" flipV="1">
              <a:off x="6874811" y="2919008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96 Arco"/>
            <p:cNvSpPr/>
            <p:nvPr/>
          </p:nvSpPr>
          <p:spPr>
            <a:xfrm rot="10800000">
              <a:off x="6947138" y="2991337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25" name="98 Arco"/>
            <p:cNvSpPr/>
            <p:nvPr/>
          </p:nvSpPr>
          <p:spPr>
            <a:xfrm rot="10800000">
              <a:off x="5558118" y="2817748"/>
              <a:ext cx="144664" cy="144656"/>
            </a:xfrm>
            <a:prstGeom prst="arc">
              <a:avLst>
                <a:gd name="adj1" fmla="val 8082577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2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8293477"/>
                </p:ext>
              </p:extLst>
            </p:nvPr>
          </p:nvGraphicFramePr>
          <p:xfrm>
            <a:off x="5473856" y="2593881"/>
            <a:ext cx="254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6" name="Ecuación" r:id="rId42" imgW="253800" imgH="241200" progId="Equation.3">
                    <p:embed/>
                  </p:oleObj>
                </mc:Choice>
                <mc:Fallback>
                  <p:oleObj name="Ecuación" r:id="rId4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3856" y="2593881"/>
                          <a:ext cx="2540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7" name="100 Conector recto"/>
            <p:cNvCxnSpPr>
              <a:stCxn id="207" idx="7"/>
            </p:cNvCxnSpPr>
            <p:nvPr/>
          </p:nvCxnSpPr>
          <p:spPr>
            <a:xfrm rot="5400000" flipH="1" flipV="1">
              <a:off x="6494451" y="2658612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2040207"/>
                </p:ext>
              </p:extLst>
            </p:nvPr>
          </p:nvGraphicFramePr>
          <p:xfrm>
            <a:off x="6811983" y="2571940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7" name="Ecuación" r:id="rId44" imgW="215640" imgH="241200" progId="Equation.3">
                    <p:embed/>
                  </p:oleObj>
                </mc:Choice>
                <mc:Fallback>
                  <p:oleObj name="Ecuación" r:id="rId44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1983" y="2571940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5318720"/>
                </p:ext>
              </p:extLst>
            </p:nvPr>
          </p:nvGraphicFramePr>
          <p:xfrm>
            <a:off x="6709069" y="2858869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8" name="Ecuación" r:id="rId45" imgW="215640" imgH="241200" progId="Equation.3">
                    <p:embed/>
                  </p:oleObj>
                </mc:Choice>
                <mc:Fallback>
                  <p:oleObj name="Ecuación" r:id="rId4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9069" y="2858869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7752904"/>
                </p:ext>
              </p:extLst>
            </p:nvPr>
          </p:nvGraphicFramePr>
          <p:xfrm>
            <a:off x="5728970" y="2708546"/>
            <a:ext cx="195281" cy="247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9" name="Ecuación" r:id="rId47" imgW="190440" imgH="241200" progId="Equation.3">
                    <p:embed/>
                  </p:oleObj>
                </mc:Choice>
                <mc:Fallback>
                  <p:oleObj name="Ecuación" r:id="rId4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8970" y="2708546"/>
                          <a:ext cx="195281" cy="2473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" name="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3026102"/>
                </p:ext>
              </p:extLst>
            </p:nvPr>
          </p:nvGraphicFramePr>
          <p:xfrm>
            <a:off x="7025427" y="3041077"/>
            <a:ext cx="227013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0" name="Ecuación" r:id="rId48" imgW="228600" imgH="241300" progId="Equation.3">
                    <p:embed/>
                  </p:oleObj>
                </mc:Choice>
                <mc:Fallback>
                  <p:oleObj name="Ecuación" r:id="rId4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5427" y="3041077"/>
                          <a:ext cx="227013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" name="Freeform 481"/>
            <p:cNvSpPr/>
            <p:nvPr/>
          </p:nvSpPr>
          <p:spPr>
            <a:xfrm>
              <a:off x="6192513" y="2227739"/>
              <a:ext cx="345281" cy="242888"/>
            </a:xfrm>
            <a:custGeom>
              <a:avLst/>
              <a:gdLst>
                <a:gd name="connsiteX0" fmla="*/ 345281 w 345281"/>
                <a:gd name="connsiteY0" fmla="*/ 111919 h 242888"/>
                <a:gd name="connsiteX1" fmla="*/ 323850 w 345281"/>
                <a:gd name="connsiteY1" fmla="*/ 200025 h 242888"/>
                <a:gd name="connsiteX2" fmla="*/ 161925 w 345281"/>
                <a:gd name="connsiteY2" fmla="*/ 242888 h 242888"/>
                <a:gd name="connsiteX3" fmla="*/ 50006 w 345281"/>
                <a:gd name="connsiteY3" fmla="*/ 235744 h 242888"/>
                <a:gd name="connsiteX4" fmla="*/ 0 w 345281"/>
                <a:gd name="connsiteY4" fmla="*/ 150019 h 242888"/>
                <a:gd name="connsiteX5" fmla="*/ 161925 w 345281"/>
                <a:gd name="connsiteY5" fmla="*/ 0 h 242888"/>
                <a:gd name="connsiteX6" fmla="*/ 345281 w 345281"/>
                <a:gd name="connsiteY6" fmla="*/ 111919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281" h="242888">
                  <a:moveTo>
                    <a:pt x="345281" y="111919"/>
                  </a:moveTo>
                  <a:lnTo>
                    <a:pt x="323850" y="200025"/>
                  </a:lnTo>
                  <a:lnTo>
                    <a:pt x="161925" y="242888"/>
                  </a:lnTo>
                  <a:lnTo>
                    <a:pt x="50006" y="235744"/>
                  </a:lnTo>
                  <a:lnTo>
                    <a:pt x="0" y="150019"/>
                  </a:lnTo>
                  <a:lnTo>
                    <a:pt x="161925" y="0"/>
                  </a:lnTo>
                  <a:lnTo>
                    <a:pt x="34528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11" name="83 Conector recto"/>
            <p:cNvCxnSpPr>
              <a:stCxn id="210" idx="4"/>
              <a:endCxn id="207" idx="0"/>
            </p:cNvCxnSpPr>
            <p:nvPr/>
          </p:nvCxnSpPr>
          <p:spPr>
            <a:xfrm rot="5400000">
              <a:off x="5920047" y="2673095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95 Conector recto"/>
            <p:cNvCxnSpPr>
              <a:endCxn id="210" idx="5"/>
            </p:cNvCxnSpPr>
            <p:nvPr/>
          </p:nvCxnSpPr>
          <p:spPr>
            <a:xfrm rot="16200000" flipV="1">
              <a:off x="6291932" y="2307203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84 Conector recto"/>
            <p:cNvCxnSpPr>
              <a:stCxn id="210" idx="5"/>
              <a:endCxn id="208" idx="1"/>
            </p:cNvCxnSpPr>
            <p:nvPr/>
          </p:nvCxnSpPr>
          <p:spPr>
            <a:xfrm rot="16200000" flipH="1">
              <a:off x="6508921" y="2090213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103 Conector recto"/>
            <p:cNvCxnSpPr>
              <a:stCxn id="209" idx="7"/>
              <a:endCxn id="210" idx="3"/>
            </p:cNvCxnSpPr>
            <p:nvPr/>
          </p:nvCxnSpPr>
          <p:spPr>
            <a:xfrm rot="5400000" flipH="1" flipV="1">
              <a:off x="5669874" y="2205939"/>
              <a:ext cx="644959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82 Elipse"/>
            <p:cNvSpPr/>
            <p:nvPr/>
          </p:nvSpPr>
          <p:spPr>
            <a:xfrm>
              <a:off x="6339549" y="2210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445280" y="5573842"/>
            <a:ext cx="1793203" cy="1276204"/>
            <a:chOff x="7487847" y="2053826"/>
            <a:chExt cx="1793203" cy="1276204"/>
          </a:xfrm>
        </p:grpSpPr>
        <p:graphicFrame>
          <p:nvGraphicFramePr>
            <p:cNvPr id="24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4402136"/>
                </p:ext>
              </p:extLst>
            </p:nvPr>
          </p:nvGraphicFramePr>
          <p:xfrm>
            <a:off x="8453358" y="2053826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1" name="Ecuación" r:id="rId49" imgW="152280" imgH="228600" progId="Equation.3">
                    <p:embed/>
                  </p:oleObj>
                </mc:Choice>
                <mc:Fallback>
                  <p:oleObj name="Ecuación" r:id="rId4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3358" y="2053826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3 Forma libre"/>
            <p:cNvSpPr/>
            <p:nvPr/>
          </p:nvSpPr>
          <p:spPr>
            <a:xfrm>
              <a:off x="8409607" y="2225286"/>
              <a:ext cx="759547" cy="899155"/>
            </a:xfrm>
            <a:custGeom>
              <a:avLst/>
              <a:gdLst>
                <a:gd name="connsiteX0" fmla="*/ 0 w 738187"/>
                <a:gd name="connsiteY0" fmla="*/ 0 h 873919"/>
                <a:gd name="connsiteX1" fmla="*/ 738187 w 738187"/>
                <a:gd name="connsiteY1" fmla="*/ 445294 h 873919"/>
                <a:gd name="connsiteX2" fmla="*/ 2381 w 738187"/>
                <a:gd name="connsiteY2" fmla="*/ 873919 h 873919"/>
                <a:gd name="connsiteX3" fmla="*/ 0 w 738187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87" h="873919">
                  <a:moveTo>
                    <a:pt x="0" y="0"/>
                  </a:moveTo>
                  <a:lnTo>
                    <a:pt x="738187" y="445294"/>
                  </a:lnTo>
                  <a:lnTo>
                    <a:pt x="2381" y="873919"/>
                  </a:lnTo>
                  <a:cubicBezTo>
                    <a:pt x="3969" y="584200"/>
                    <a:pt x="5556" y="29448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2" name="105 Forma libre"/>
            <p:cNvSpPr/>
            <p:nvPr/>
          </p:nvSpPr>
          <p:spPr>
            <a:xfrm>
              <a:off x="7695597" y="2219844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3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2988129"/>
                </p:ext>
              </p:extLst>
            </p:nvPr>
          </p:nvGraphicFramePr>
          <p:xfrm>
            <a:off x="7691733" y="211510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" name="Ecuación" r:id="rId50" imgW="253800" imgH="241200" progId="Equation.3">
                    <p:embed/>
                  </p:oleObj>
                </mc:Choice>
                <mc:Fallback>
                  <p:oleObj name="Ecuación" r:id="rId5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1733" y="211510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" name="107 Elipse"/>
            <p:cNvSpPr/>
            <p:nvPr/>
          </p:nvSpPr>
          <p:spPr>
            <a:xfrm>
              <a:off x="8397692" y="3107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5" name="108 Elipse"/>
            <p:cNvSpPr/>
            <p:nvPr/>
          </p:nvSpPr>
          <p:spPr>
            <a:xfrm>
              <a:off x="9149946" y="267309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6" name="109 Elipse"/>
            <p:cNvSpPr/>
            <p:nvPr/>
          </p:nvSpPr>
          <p:spPr>
            <a:xfrm>
              <a:off x="7674371" y="287561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0" name="113 Conector recto"/>
            <p:cNvCxnSpPr>
              <a:stCxn id="246" idx="3"/>
              <a:endCxn id="236" idx="7"/>
            </p:cNvCxnSpPr>
            <p:nvPr/>
          </p:nvCxnSpPr>
          <p:spPr>
            <a:xfrm rot="5400000">
              <a:off x="7525483" y="2553128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114 Conector recto"/>
            <p:cNvCxnSpPr>
              <a:stCxn id="236" idx="5"/>
              <a:endCxn id="234" idx="1"/>
            </p:cNvCxnSpPr>
            <p:nvPr/>
          </p:nvCxnSpPr>
          <p:spPr>
            <a:xfrm rot="16200000" flipH="1">
              <a:off x="7945002" y="2654373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115 Arco"/>
            <p:cNvSpPr/>
            <p:nvPr/>
          </p:nvSpPr>
          <p:spPr>
            <a:xfrm rot="10800000">
              <a:off x="9092080" y="2615233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4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5275305"/>
                </p:ext>
              </p:extLst>
            </p:nvPr>
          </p:nvGraphicFramePr>
          <p:xfrm>
            <a:off x="8202395" y="3051736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3" name="Ecuación" r:id="rId51" imgW="177480" imgH="241200" progId="Equation.3">
                    <p:embed/>
                  </p:oleObj>
                </mc:Choice>
                <mc:Fallback>
                  <p:oleObj name="Ecuación" r:id="rId51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2395" y="3051736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0230902"/>
                </p:ext>
              </p:extLst>
            </p:nvPr>
          </p:nvGraphicFramePr>
          <p:xfrm>
            <a:off x="9027315" y="2737559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4" name="Ecuación" r:id="rId52" imgW="253800" imgH="241200" progId="Equation.3">
                    <p:embed/>
                  </p:oleObj>
                </mc:Choice>
                <mc:Fallback>
                  <p:oleObj name="Ecuación" r:id="rId5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7315" y="2737559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119 Elipse"/>
            <p:cNvSpPr/>
            <p:nvPr/>
          </p:nvSpPr>
          <p:spPr>
            <a:xfrm>
              <a:off x="7847968" y="235485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8" name="121 Conector recto"/>
            <p:cNvCxnSpPr>
              <a:stCxn id="235" idx="3"/>
            </p:cNvCxnSpPr>
            <p:nvPr/>
          </p:nvCxnSpPr>
          <p:spPr>
            <a:xfrm rot="5400000">
              <a:off x="8566481" y="2540575"/>
              <a:ext cx="430488" cy="7449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122 Conector recto"/>
            <p:cNvCxnSpPr>
              <a:stCxn id="236" idx="6"/>
            </p:cNvCxnSpPr>
            <p:nvPr/>
          </p:nvCxnSpPr>
          <p:spPr>
            <a:xfrm flipV="1">
              <a:off x="7703304" y="2730958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124 Arco"/>
            <p:cNvSpPr/>
            <p:nvPr/>
          </p:nvSpPr>
          <p:spPr>
            <a:xfrm rot="10800000">
              <a:off x="7616505" y="2817750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52" name="125 Conector recto"/>
            <p:cNvCxnSpPr>
              <a:endCxn id="246" idx="5"/>
            </p:cNvCxnSpPr>
            <p:nvPr/>
          </p:nvCxnSpPr>
          <p:spPr>
            <a:xfrm rot="16200000" flipV="1">
              <a:off x="7843737" y="2408475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126 Conector recto"/>
            <p:cNvCxnSpPr>
              <a:endCxn id="234" idx="0"/>
            </p:cNvCxnSpPr>
            <p:nvPr/>
          </p:nvCxnSpPr>
          <p:spPr>
            <a:xfrm rot="16200000" flipH="1">
              <a:off x="7927549" y="2622454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127 Arco"/>
            <p:cNvSpPr/>
            <p:nvPr/>
          </p:nvSpPr>
          <p:spPr>
            <a:xfrm rot="10800000">
              <a:off x="7790103" y="2296990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5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0686760"/>
                </p:ext>
              </p:extLst>
            </p:nvPr>
          </p:nvGraphicFramePr>
          <p:xfrm>
            <a:off x="7966425" y="2321729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5" name="Ecuación" r:id="rId53" imgW="355320" imgH="241200" progId="Equation.3">
                    <p:embed/>
                  </p:oleObj>
                </mc:Choice>
                <mc:Fallback>
                  <p:oleObj name="Ecuación" r:id="rId53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6425" y="2321729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1087995"/>
                </p:ext>
              </p:extLst>
            </p:nvPr>
          </p:nvGraphicFramePr>
          <p:xfrm>
            <a:off x="7487847" y="2846683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6" name="Ecuación" r:id="rId54" imgW="317160" imgH="241200" progId="Equation.3">
                    <p:embed/>
                  </p:oleObj>
                </mc:Choice>
                <mc:Fallback>
                  <p:oleObj name="Ecuación" r:id="rId54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7847" y="2846683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240625"/>
                </p:ext>
              </p:extLst>
            </p:nvPr>
          </p:nvGraphicFramePr>
          <p:xfrm>
            <a:off x="7809554" y="2756690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7" name="Ecuación" r:id="rId55" imgW="380880" imgH="241200" progId="Equation.3">
                    <p:embed/>
                  </p:oleObj>
                </mc:Choice>
                <mc:Fallback>
                  <p:oleObj name="Ecuación" r:id="rId55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9554" y="2756690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792628"/>
                </p:ext>
              </p:extLst>
            </p:nvPr>
          </p:nvGraphicFramePr>
          <p:xfrm>
            <a:off x="8816925" y="2558379"/>
            <a:ext cx="183013" cy="23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8" name="Ecuación" r:id="rId56" imgW="190440" imgH="241200" progId="Equation.3">
                    <p:embed/>
                  </p:oleObj>
                </mc:Choice>
                <mc:Fallback>
                  <p:oleObj name="Ecuación" r:id="rId56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6925" y="2558379"/>
                          <a:ext cx="183013" cy="23151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" name="Freeform 482"/>
            <p:cNvSpPr/>
            <p:nvPr/>
          </p:nvSpPr>
          <p:spPr>
            <a:xfrm>
              <a:off x="8242769" y="2225358"/>
              <a:ext cx="402431" cy="257175"/>
            </a:xfrm>
            <a:custGeom>
              <a:avLst/>
              <a:gdLst>
                <a:gd name="connsiteX0" fmla="*/ 7144 w 402431"/>
                <a:gd name="connsiteY0" fmla="*/ 154781 h 257175"/>
                <a:gd name="connsiteX1" fmla="*/ 171450 w 402431"/>
                <a:gd name="connsiteY1" fmla="*/ 257175 h 257175"/>
                <a:gd name="connsiteX2" fmla="*/ 342900 w 402431"/>
                <a:gd name="connsiteY2" fmla="*/ 252412 h 257175"/>
                <a:gd name="connsiteX3" fmla="*/ 402431 w 402431"/>
                <a:gd name="connsiteY3" fmla="*/ 145256 h 257175"/>
                <a:gd name="connsiteX4" fmla="*/ 166687 w 402431"/>
                <a:gd name="connsiteY4" fmla="*/ 0 h 257175"/>
                <a:gd name="connsiteX5" fmla="*/ 0 w 402431"/>
                <a:gd name="connsiteY5" fmla="*/ 45244 h 257175"/>
                <a:gd name="connsiteX6" fmla="*/ 7144 w 402431"/>
                <a:gd name="connsiteY6" fmla="*/ 15478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431" h="257175">
                  <a:moveTo>
                    <a:pt x="7144" y="154781"/>
                  </a:moveTo>
                  <a:lnTo>
                    <a:pt x="171450" y="257175"/>
                  </a:lnTo>
                  <a:lnTo>
                    <a:pt x="342900" y="252412"/>
                  </a:lnTo>
                  <a:lnTo>
                    <a:pt x="402431" y="145256"/>
                  </a:lnTo>
                  <a:lnTo>
                    <a:pt x="166687" y="0"/>
                  </a:lnTo>
                  <a:lnTo>
                    <a:pt x="0" y="45244"/>
                  </a:lnTo>
                  <a:lnTo>
                    <a:pt x="7144" y="15478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39" name="112 Conector recto"/>
            <p:cNvCxnSpPr>
              <a:stCxn id="237" idx="5"/>
              <a:endCxn id="235" idx="1"/>
            </p:cNvCxnSpPr>
            <p:nvPr/>
          </p:nvCxnSpPr>
          <p:spPr>
            <a:xfrm rot="16200000" flipH="1">
              <a:off x="8567064" y="2090213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120 Conector recto"/>
            <p:cNvCxnSpPr>
              <a:stCxn id="246" idx="6"/>
              <a:endCxn id="237" idx="2"/>
            </p:cNvCxnSpPr>
            <p:nvPr/>
          </p:nvCxnSpPr>
          <p:spPr>
            <a:xfrm flipV="1">
              <a:off x="7876901" y="2224662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111 Conector recto"/>
            <p:cNvCxnSpPr>
              <a:stCxn id="237" idx="4"/>
              <a:endCxn id="234" idx="0"/>
            </p:cNvCxnSpPr>
            <p:nvPr/>
          </p:nvCxnSpPr>
          <p:spPr>
            <a:xfrm rot="5400000">
              <a:off x="7978191" y="2673095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23 Conector recto"/>
            <p:cNvCxnSpPr>
              <a:endCxn id="237" idx="3"/>
            </p:cNvCxnSpPr>
            <p:nvPr/>
          </p:nvCxnSpPr>
          <p:spPr>
            <a:xfrm flipV="1">
              <a:off x="7876901" y="2234890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110 Elipse"/>
            <p:cNvSpPr/>
            <p:nvPr/>
          </p:nvSpPr>
          <p:spPr>
            <a:xfrm>
              <a:off x="8397692" y="2210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78512" y="3232043"/>
                <a:ext cx="2643672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12" y="3232043"/>
                <a:ext cx="2643672" cy="411395"/>
              </a:xfrm>
              <a:prstGeom prst="rect">
                <a:avLst/>
              </a:prstGeom>
              <a:blipFill rotWithShape="0">
                <a:blip r:embed="rId5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3"/>
              <p:cNvSpPr txBox="1"/>
              <p:nvPr/>
            </p:nvSpPr>
            <p:spPr>
              <a:xfrm>
                <a:off x="2878512" y="1755613"/>
                <a:ext cx="560910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12" y="1755613"/>
                <a:ext cx="5609100" cy="610936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82"/>
              <p:cNvSpPr txBox="1"/>
              <p:nvPr/>
            </p:nvSpPr>
            <p:spPr>
              <a:xfrm>
                <a:off x="2919173" y="525272"/>
                <a:ext cx="2383858" cy="391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8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73" y="525272"/>
                <a:ext cx="2383858" cy="391646"/>
              </a:xfrm>
              <a:prstGeom prst="rect">
                <a:avLst/>
              </a:prstGeom>
              <a:blipFill rotWithShape="0">
                <a:blip r:embed="rId60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82"/>
              <p:cNvSpPr txBox="1"/>
              <p:nvPr/>
            </p:nvSpPr>
            <p:spPr>
              <a:xfrm>
                <a:off x="2878512" y="4421984"/>
                <a:ext cx="3667607" cy="634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9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12" y="4421984"/>
                <a:ext cx="3667607" cy="634789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82"/>
              <p:cNvSpPr txBox="1"/>
              <p:nvPr/>
            </p:nvSpPr>
            <p:spPr>
              <a:xfrm>
                <a:off x="2878512" y="5896478"/>
                <a:ext cx="4446345" cy="610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0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12" y="5896478"/>
                <a:ext cx="4446345" cy="610936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66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0961" y="91872"/>
            <a:ext cx="1845042" cy="1184754"/>
            <a:chOff x="179512" y="2114920"/>
            <a:chExt cx="1845042" cy="1184754"/>
          </a:xfrm>
        </p:grpSpPr>
        <p:graphicFrame>
          <p:nvGraphicFramePr>
            <p:cNvPr id="18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50361" y="2114920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5" name="Ecuación" r:id="rId3" imgW="152280" imgH="228600" progId="Equation.3">
                    <p:embed/>
                  </p:oleObj>
                </mc:Choice>
                <mc:Fallback>
                  <p:oleObj name="Ecuación" r:id="rId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361" y="2114920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148 Forma libre"/>
            <p:cNvSpPr/>
            <p:nvPr/>
          </p:nvSpPr>
          <p:spPr>
            <a:xfrm>
              <a:off x="322418" y="2254157"/>
              <a:ext cx="1476375" cy="885825"/>
            </a:xfrm>
            <a:custGeom>
              <a:avLst/>
              <a:gdLst>
                <a:gd name="connsiteX0" fmla="*/ 721519 w 1476375"/>
                <a:gd name="connsiteY0" fmla="*/ 0 h 885825"/>
                <a:gd name="connsiteX1" fmla="*/ 0 w 1476375"/>
                <a:gd name="connsiteY1" fmla="*/ 426243 h 885825"/>
                <a:gd name="connsiteX2" fmla="*/ 719138 w 1476375"/>
                <a:gd name="connsiteY2" fmla="*/ 885825 h 885825"/>
                <a:gd name="connsiteX3" fmla="*/ 1476375 w 1476375"/>
                <a:gd name="connsiteY3" fmla="*/ 461962 h 885825"/>
                <a:gd name="connsiteX4" fmla="*/ 721519 w 1476375"/>
                <a:gd name="connsiteY4" fmla="*/ 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5" h="885825">
                  <a:moveTo>
                    <a:pt x="721519" y="0"/>
                  </a:moveTo>
                  <a:lnTo>
                    <a:pt x="0" y="426243"/>
                  </a:lnTo>
                  <a:lnTo>
                    <a:pt x="719138" y="885825"/>
                  </a:lnTo>
                  <a:lnTo>
                    <a:pt x="1476375" y="461962"/>
                  </a:lnTo>
                  <a:lnTo>
                    <a:pt x="7215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73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79512" y="2691165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6" name="Ecuación" r:id="rId5" imgW="253800" imgH="241200" progId="Equation.3">
                    <p:embed/>
                  </p:oleObj>
                </mc:Choice>
                <mc:Fallback>
                  <p:oleObj name="Ecuación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2691165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45 Elipse"/>
            <p:cNvSpPr/>
            <p:nvPr/>
          </p:nvSpPr>
          <p:spPr>
            <a:xfrm>
              <a:off x="1030135" y="313279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5" name="46 Elipse"/>
            <p:cNvSpPr/>
            <p:nvPr/>
          </p:nvSpPr>
          <p:spPr>
            <a:xfrm>
              <a:off x="1782389" y="269882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6" name="47 Elipse"/>
            <p:cNvSpPr/>
            <p:nvPr/>
          </p:nvSpPr>
          <p:spPr>
            <a:xfrm>
              <a:off x="306814" y="266989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80" name="51 Conector recto"/>
            <p:cNvCxnSpPr>
              <a:stCxn id="175" idx="3"/>
              <a:endCxn id="174" idx="7"/>
            </p:cNvCxnSpPr>
            <p:nvPr/>
          </p:nvCxnSpPr>
          <p:spPr>
            <a:xfrm rot="5400000">
              <a:off x="1213974" y="2564380"/>
              <a:ext cx="413511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53 Conector recto"/>
            <p:cNvCxnSpPr>
              <a:stCxn id="176" idx="5"/>
              <a:endCxn id="174" idx="1"/>
            </p:cNvCxnSpPr>
            <p:nvPr/>
          </p:nvCxnSpPr>
          <p:spPr>
            <a:xfrm rot="16200000" flipH="1">
              <a:off x="461720" y="2564380"/>
              <a:ext cx="442442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54 Arco"/>
            <p:cNvSpPr/>
            <p:nvPr/>
          </p:nvSpPr>
          <p:spPr>
            <a:xfrm rot="10800000">
              <a:off x="1695591" y="2640965"/>
              <a:ext cx="173597" cy="144656"/>
            </a:xfrm>
            <a:prstGeom prst="arc">
              <a:avLst>
                <a:gd name="adj1" fmla="val 19545174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84" name="55 Objeto"/>
            <p:cNvGraphicFramePr>
              <a:graphicFrameLocks noChangeAspect="1"/>
            </p:cNvGraphicFramePr>
            <p:nvPr>
              <p:extLst/>
            </p:nvPr>
          </p:nvGraphicFramePr>
          <p:xfrm>
            <a:off x="1439175" y="2587839"/>
            <a:ext cx="195282" cy="247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7" name="Ecuación" r:id="rId7" imgW="190440" imgH="241200" progId="Equation.3">
                    <p:embed/>
                  </p:oleObj>
                </mc:Choice>
                <mc:Fallback>
                  <p:oleObj name="Ecuación" r:id="rId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175" y="2587839"/>
                          <a:ext cx="195282" cy="2473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480586" y="2575387"/>
            <a:ext cx="195282" cy="247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8" name="Ecuación" r:id="rId9" imgW="190440" imgH="241200" progId="Equation.3">
                    <p:embed/>
                  </p:oleObj>
                </mc:Choice>
                <mc:Fallback>
                  <p:oleObj name="Ecuación" r:id="rId9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86" y="2575387"/>
                          <a:ext cx="195282" cy="24752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140002" y="3021380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9" name="Ecuación" r:id="rId11" imgW="177480" imgH="241200" progId="Equation.3">
                    <p:embed/>
                  </p:oleObj>
                </mc:Choice>
                <mc:Fallback>
                  <p:oleObj name="Ecuación" r:id="rId11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002" y="3021380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770819" y="247514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0" name="Ecuación" r:id="rId13" imgW="253800" imgH="241200" progId="Equation.3">
                    <p:embed/>
                  </p:oleObj>
                </mc:Choice>
                <mc:Fallback>
                  <p:oleObj name="Ecuación" r:id="rId1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819" y="247514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" name="60 Arco"/>
            <p:cNvSpPr/>
            <p:nvPr/>
          </p:nvSpPr>
          <p:spPr>
            <a:xfrm rot="10800000">
              <a:off x="239948" y="2612034"/>
              <a:ext cx="173597" cy="144656"/>
            </a:xfrm>
            <a:prstGeom prst="arc">
              <a:avLst>
                <a:gd name="adj1" fmla="val 8697446"/>
                <a:gd name="adj2" fmla="val 1289842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76" name="Freeform 475"/>
            <p:cNvSpPr/>
            <p:nvPr/>
          </p:nvSpPr>
          <p:spPr>
            <a:xfrm>
              <a:off x="868038" y="2256314"/>
              <a:ext cx="364331" cy="211931"/>
            </a:xfrm>
            <a:custGeom>
              <a:avLst/>
              <a:gdLst>
                <a:gd name="connsiteX0" fmla="*/ 364331 w 364331"/>
                <a:gd name="connsiteY0" fmla="*/ 111919 h 211931"/>
                <a:gd name="connsiteX1" fmla="*/ 319087 w 364331"/>
                <a:gd name="connsiteY1" fmla="*/ 211931 h 211931"/>
                <a:gd name="connsiteX2" fmla="*/ 26193 w 364331"/>
                <a:gd name="connsiteY2" fmla="*/ 207169 h 211931"/>
                <a:gd name="connsiteX3" fmla="*/ 0 w 364331"/>
                <a:gd name="connsiteY3" fmla="*/ 104775 h 211931"/>
                <a:gd name="connsiteX4" fmla="*/ 178593 w 364331"/>
                <a:gd name="connsiteY4" fmla="*/ 0 h 211931"/>
                <a:gd name="connsiteX5" fmla="*/ 364331 w 364331"/>
                <a:gd name="connsiteY5" fmla="*/ 111919 h 2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331" h="211931">
                  <a:moveTo>
                    <a:pt x="364331" y="111919"/>
                  </a:moveTo>
                  <a:lnTo>
                    <a:pt x="319087" y="211931"/>
                  </a:lnTo>
                  <a:lnTo>
                    <a:pt x="26193" y="207169"/>
                  </a:lnTo>
                  <a:lnTo>
                    <a:pt x="0" y="104775"/>
                  </a:lnTo>
                  <a:lnTo>
                    <a:pt x="178593" y="0"/>
                  </a:lnTo>
                  <a:lnTo>
                    <a:pt x="36433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8" name="49 Conector recto"/>
            <p:cNvCxnSpPr>
              <a:stCxn id="177" idx="4"/>
              <a:endCxn id="174" idx="0"/>
            </p:cNvCxnSpPr>
            <p:nvPr/>
          </p:nvCxnSpPr>
          <p:spPr>
            <a:xfrm rot="5400000">
              <a:off x="610634" y="2698829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50 Conector recto"/>
            <p:cNvCxnSpPr>
              <a:stCxn id="177" idx="5"/>
              <a:endCxn id="175" idx="1"/>
            </p:cNvCxnSpPr>
            <p:nvPr/>
          </p:nvCxnSpPr>
          <p:spPr>
            <a:xfrm rot="16200000" flipH="1">
              <a:off x="1199507" y="2115946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52 Conector recto"/>
            <p:cNvCxnSpPr>
              <a:stCxn id="177" idx="3"/>
              <a:endCxn id="176" idx="7"/>
            </p:cNvCxnSpPr>
            <p:nvPr/>
          </p:nvCxnSpPr>
          <p:spPr>
            <a:xfrm rot="5400000">
              <a:off x="476187" y="2115948"/>
              <a:ext cx="41351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48 Elipse"/>
            <p:cNvSpPr/>
            <p:nvPr/>
          </p:nvSpPr>
          <p:spPr>
            <a:xfrm>
              <a:off x="1030135" y="223592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19756" y="1456754"/>
            <a:ext cx="1862648" cy="1289780"/>
            <a:chOff x="2090083" y="2057204"/>
            <a:chExt cx="1862648" cy="1289780"/>
          </a:xfrm>
        </p:grpSpPr>
        <p:graphicFrame>
          <p:nvGraphicFramePr>
            <p:cNvPr id="149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026612" y="2057204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1" name="Ecuación" r:id="rId15" imgW="152280" imgH="228600" progId="Equation.3">
                    <p:embed/>
                  </p:oleObj>
                </mc:Choice>
                <mc:Fallback>
                  <p:oleObj name="Ecuación" r:id="rId15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6612" y="2057204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5 Forma libre"/>
            <p:cNvSpPr/>
            <p:nvPr/>
          </p:nvSpPr>
          <p:spPr>
            <a:xfrm>
              <a:off x="2256217" y="2219844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37" name="6 Forma libre"/>
            <p:cNvSpPr/>
            <p:nvPr/>
          </p:nvSpPr>
          <p:spPr>
            <a:xfrm>
              <a:off x="2969889" y="2219844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38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231263" y="211510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2" name="Ecuación" r:id="rId16" imgW="253800" imgH="241200" progId="Equation.3">
                    <p:embed/>
                  </p:oleObj>
                </mc:Choice>
                <mc:Fallback>
                  <p:oleObj name="Ecuación" r:id="rId16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263" y="211510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8 Elipse"/>
            <p:cNvSpPr/>
            <p:nvPr/>
          </p:nvSpPr>
          <p:spPr>
            <a:xfrm>
              <a:off x="2958312" y="3107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0" name="9 Elipse"/>
            <p:cNvSpPr/>
            <p:nvPr/>
          </p:nvSpPr>
          <p:spPr>
            <a:xfrm>
              <a:off x="3710566" y="267309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1" name="10 Elipse"/>
            <p:cNvSpPr/>
            <p:nvPr/>
          </p:nvSpPr>
          <p:spPr>
            <a:xfrm>
              <a:off x="2234990" y="287561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45" name="14 Conector recto"/>
            <p:cNvCxnSpPr>
              <a:endCxn id="154" idx="0"/>
            </p:cNvCxnSpPr>
            <p:nvPr/>
          </p:nvCxnSpPr>
          <p:spPr>
            <a:xfrm rot="5400000">
              <a:off x="3500814" y="2839449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5 Conector recto"/>
            <p:cNvCxnSpPr>
              <a:stCxn id="152" idx="3"/>
              <a:endCxn id="141" idx="7"/>
            </p:cNvCxnSpPr>
            <p:nvPr/>
          </p:nvCxnSpPr>
          <p:spPr>
            <a:xfrm rot="5400000">
              <a:off x="2086103" y="2553128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6 Conector recto"/>
            <p:cNvCxnSpPr>
              <a:stCxn id="141" idx="5"/>
              <a:endCxn id="139" idx="1"/>
            </p:cNvCxnSpPr>
            <p:nvPr/>
          </p:nvCxnSpPr>
          <p:spPr>
            <a:xfrm rot="16200000" flipH="1">
              <a:off x="2505622" y="2654373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7 Arco"/>
            <p:cNvSpPr/>
            <p:nvPr/>
          </p:nvSpPr>
          <p:spPr>
            <a:xfrm rot="10800000">
              <a:off x="3652700" y="2615233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50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767826" y="3068690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3" name="Ecuación" r:id="rId17" imgW="177480" imgH="241200" progId="Equation.3">
                    <p:embed/>
                  </p:oleObj>
                </mc:Choice>
                <mc:Fallback>
                  <p:oleObj name="Ecuación" r:id="rId17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826" y="3068690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698996" y="247514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4" name="Ecuación" r:id="rId18" imgW="253800" imgH="241200" progId="Equation.3">
                    <p:embed/>
                  </p:oleObj>
                </mc:Choice>
                <mc:Fallback>
                  <p:oleObj name="Ecuación" r:id="rId1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996" y="247514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21 Elipse"/>
            <p:cNvSpPr/>
            <p:nvPr/>
          </p:nvSpPr>
          <p:spPr>
            <a:xfrm>
              <a:off x="2408589" y="235485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54" name="23 Elipse"/>
            <p:cNvSpPr/>
            <p:nvPr/>
          </p:nvSpPr>
          <p:spPr>
            <a:xfrm>
              <a:off x="3623768" y="304920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55" name="24 Conector recto"/>
            <p:cNvCxnSpPr>
              <a:stCxn id="139" idx="6"/>
              <a:endCxn id="154" idx="2"/>
            </p:cNvCxnSpPr>
            <p:nvPr/>
          </p:nvCxnSpPr>
          <p:spPr>
            <a:xfrm flipV="1">
              <a:off x="2987245" y="3063666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25 Conector recto"/>
            <p:cNvCxnSpPr>
              <a:stCxn id="140" idx="3"/>
            </p:cNvCxnSpPr>
            <p:nvPr/>
          </p:nvCxnSpPr>
          <p:spPr>
            <a:xfrm rot="5400000">
              <a:off x="3594838" y="2668855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26 Conector recto"/>
            <p:cNvCxnSpPr>
              <a:stCxn id="154" idx="1"/>
            </p:cNvCxnSpPr>
            <p:nvPr/>
          </p:nvCxnSpPr>
          <p:spPr>
            <a:xfrm rot="16200000" flipV="1">
              <a:off x="3493573" y="2919008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28 Arco"/>
            <p:cNvSpPr/>
            <p:nvPr/>
          </p:nvSpPr>
          <p:spPr>
            <a:xfrm rot="10800000">
              <a:off x="3565901" y="2991337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664914" y="3017517"/>
            <a:ext cx="227557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5" name="Ecuación" r:id="rId19" imgW="228600" imgH="241200" progId="Equation.3">
                    <p:embed/>
                  </p:oleObj>
                </mc:Choice>
                <mc:Fallback>
                  <p:oleObj name="Ecuación" r:id="rId1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914" y="3017517"/>
                          <a:ext cx="227557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1" name="30 Conector recto"/>
            <p:cNvCxnSpPr>
              <a:stCxn id="141" idx="6"/>
            </p:cNvCxnSpPr>
            <p:nvPr/>
          </p:nvCxnSpPr>
          <p:spPr>
            <a:xfrm flipV="1">
              <a:off x="2263924" y="2730958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32 Arco"/>
            <p:cNvSpPr/>
            <p:nvPr/>
          </p:nvSpPr>
          <p:spPr>
            <a:xfrm rot="10800000">
              <a:off x="2177125" y="2817750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64" name="33 Conector recto"/>
            <p:cNvCxnSpPr>
              <a:endCxn id="152" idx="5"/>
            </p:cNvCxnSpPr>
            <p:nvPr/>
          </p:nvCxnSpPr>
          <p:spPr>
            <a:xfrm rot="16200000" flipV="1">
              <a:off x="2404356" y="2408475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34 Conector recto"/>
            <p:cNvCxnSpPr>
              <a:endCxn id="139" idx="0"/>
            </p:cNvCxnSpPr>
            <p:nvPr/>
          </p:nvCxnSpPr>
          <p:spPr>
            <a:xfrm rot="16200000" flipH="1">
              <a:off x="2488169" y="2622454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35 Arco"/>
            <p:cNvSpPr/>
            <p:nvPr/>
          </p:nvSpPr>
          <p:spPr>
            <a:xfrm rot="10800000">
              <a:off x="2350723" y="2296990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7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502620" y="2325923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6" name="Ecuación" r:id="rId21" imgW="355320" imgH="241200" progId="Equation.3">
                    <p:embed/>
                  </p:oleObj>
                </mc:Choice>
                <mc:Fallback>
                  <p:oleObj name="Ecuación" r:id="rId21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620" y="2325923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2090083" y="2881575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7" name="Ecuación" r:id="rId23" imgW="317160" imgH="241200" progId="Equation.3">
                    <p:embed/>
                  </p:oleObj>
                </mc:Choice>
                <mc:Fallback>
                  <p:oleObj name="Ecuación" r:id="rId23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083" y="2881575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9" name="38 Conector recto"/>
            <p:cNvCxnSpPr>
              <a:stCxn id="139" idx="7"/>
            </p:cNvCxnSpPr>
            <p:nvPr/>
          </p:nvCxnSpPr>
          <p:spPr>
            <a:xfrm rot="5400000" flipH="1" flipV="1">
              <a:off x="3113215" y="2658613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2350721" y="2747954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8" name="Ecuación" r:id="rId25" imgW="380880" imgH="241200" progId="Equation.3">
                    <p:embed/>
                  </p:oleObj>
                </mc:Choice>
                <mc:Fallback>
                  <p:oleObj name="Ecuación" r:id="rId25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721" y="2747954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3430745" y="2523224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9" name="Ecuación" r:id="rId27" imgW="215640" imgH="241200" progId="Equation.3">
                    <p:embed/>
                  </p:oleObj>
                </mc:Choice>
                <mc:Fallback>
                  <p:oleObj name="Ecuación" r:id="rId2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745" y="2523224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3336823" y="2837615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0" name="Ecuación" r:id="rId29" imgW="215640" imgH="241200" progId="Equation.3">
                    <p:embed/>
                  </p:oleObj>
                </mc:Choice>
                <mc:Fallback>
                  <p:oleObj name="Ecuación" r:id="rId2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823" y="2837615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9" name="Freeform 478"/>
            <p:cNvSpPr/>
            <p:nvPr/>
          </p:nvSpPr>
          <p:spPr>
            <a:xfrm>
              <a:off x="2799231" y="2225358"/>
              <a:ext cx="342900" cy="247650"/>
            </a:xfrm>
            <a:custGeom>
              <a:avLst/>
              <a:gdLst>
                <a:gd name="connsiteX0" fmla="*/ 342900 w 342900"/>
                <a:gd name="connsiteY0" fmla="*/ 107156 h 247650"/>
                <a:gd name="connsiteX1" fmla="*/ 326232 w 342900"/>
                <a:gd name="connsiteY1" fmla="*/ 190500 h 247650"/>
                <a:gd name="connsiteX2" fmla="*/ 173832 w 342900"/>
                <a:gd name="connsiteY2" fmla="*/ 247650 h 247650"/>
                <a:gd name="connsiteX3" fmla="*/ 14288 w 342900"/>
                <a:gd name="connsiteY3" fmla="*/ 152400 h 247650"/>
                <a:gd name="connsiteX4" fmla="*/ 0 w 342900"/>
                <a:gd name="connsiteY4" fmla="*/ 45244 h 247650"/>
                <a:gd name="connsiteX5" fmla="*/ 171450 w 342900"/>
                <a:gd name="connsiteY5" fmla="*/ 0 h 247650"/>
                <a:gd name="connsiteX6" fmla="*/ 342900 w 342900"/>
                <a:gd name="connsiteY6" fmla="*/ 10715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247650">
                  <a:moveTo>
                    <a:pt x="342900" y="107156"/>
                  </a:moveTo>
                  <a:lnTo>
                    <a:pt x="326232" y="190500"/>
                  </a:lnTo>
                  <a:lnTo>
                    <a:pt x="173832" y="247650"/>
                  </a:lnTo>
                  <a:lnTo>
                    <a:pt x="14288" y="152400"/>
                  </a:lnTo>
                  <a:lnTo>
                    <a:pt x="0" y="45244"/>
                  </a:lnTo>
                  <a:lnTo>
                    <a:pt x="171450" y="0"/>
                  </a:lnTo>
                  <a:lnTo>
                    <a:pt x="342900" y="107156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8" name="27 Conector recto"/>
            <p:cNvCxnSpPr>
              <a:endCxn id="142" idx="5"/>
            </p:cNvCxnSpPr>
            <p:nvPr/>
          </p:nvCxnSpPr>
          <p:spPr>
            <a:xfrm rot="16200000" flipV="1">
              <a:off x="2910694" y="2307204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2 Conector recto"/>
            <p:cNvCxnSpPr>
              <a:stCxn id="142" idx="4"/>
              <a:endCxn id="139" idx="0"/>
            </p:cNvCxnSpPr>
            <p:nvPr/>
          </p:nvCxnSpPr>
          <p:spPr>
            <a:xfrm rot="5400000">
              <a:off x="2538811" y="2673095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31 Conector recto"/>
            <p:cNvCxnSpPr>
              <a:endCxn id="142" idx="3"/>
            </p:cNvCxnSpPr>
            <p:nvPr/>
          </p:nvCxnSpPr>
          <p:spPr>
            <a:xfrm flipV="1">
              <a:off x="2437521" y="2234890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3 Conector recto"/>
            <p:cNvCxnSpPr>
              <a:stCxn id="142" idx="5"/>
              <a:endCxn id="140" idx="1"/>
            </p:cNvCxnSpPr>
            <p:nvPr/>
          </p:nvCxnSpPr>
          <p:spPr>
            <a:xfrm rot="16200000" flipH="1">
              <a:off x="3127684" y="2090213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22 Conector recto"/>
            <p:cNvCxnSpPr>
              <a:stCxn id="152" idx="6"/>
              <a:endCxn id="142" idx="2"/>
            </p:cNvCxnSpPr>
            <p:nvPr/>
          </p:nvCxnSpPr>
          <p:spPr>
            <a:xfrm flipV="1">
              <a:off x="2437520" y="2224662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1 Elipse"/>
            <p:cNvSpPr/>
            <p:nvPr/>
          </p:nvSpPr>
          <p:spPr>
            <a:xfrm>
              <a:off x="2958312" y="2210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84600" y="2881890"/>
            <a:ext cx="1155352" cy="1199171"/>
            <a:chOff x="4098100" y="2118086"/>
            <a:chExt cx="1155352" cy="1199171"/>
          </a:xfrm>
        </p:grpSpPr>
        <p:sp>
          <p:nvSpPr>
            <p:cNvPr id="133" name="61 Forma libre"/>
            <p:cNvSpPr/>
            <p:nvPr/>
          </p:nvSpPr>
          <p:spPr>
            <a:xfrm>
              <a:off x="4172240" y="2207084"/>
              <a:ext cx="949342" cy="959238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  <a:gd name="connsiteX0" fmla="*/ 0 w 1847850"/>
                <a:gd name="connsiteY0" fmla="*/ 0 h 2309788"/>
                <a:gd name="connsiteX1" fmla="*/ 1847850 w 1847850"/>
                <a:gd name="connsiteY1" fmla="*/ 1128713 h 2309788"/>
                <a:gd name="connsiteX2" fmla="*/ 1125512 w 1847850"/>
                <a:gd name="connsiteY2" fmla="*/ 2309788 h 2309788"/>
                <a:gd name="connsiteX3" fmla="*/ 0 w 1847850"/>
                <a:gd name="connsiteY3" fmla="*/ 2243138 h 2309788"/>
                <a:gd name="connsiteX4" fmla="*/ 0 w 1847850"/>
                <a:gd name="connsiteY4" fmla="*/ 2243138 h 2309788"/>
                <a:gd name="connsiteX5" fmla="*/ 0 w 1847850"/>
                <a:gd name="connsiteY5" fmla="*/ 0 h 2309788"/>
                <a:gd name="connsiteX0" fmla="*/ 0 w 2050037"/>
                <a:gd name="connsiteY0" fmla="*/ 0 h 2309788"/>
                <a:gd name="connsiteX1" fmla="*/ 2050037 w 2050037"/>
                <a:gd name="connsiteY1" fmla="*/ 1111864 h 2309788"/>
                <a:gd name="connsiteX2" fmla="*/ 1125512 w 2050037"/>
                <a:gd name="connsiteY2" fmla="*/ 2309788 h 2309788"/>
                <a:gd name="connsiteX3" fmla="*/ 0 w 2050037"/>
                <a:gd name="connsiteY3" fmla="*/ 2243138 h 2309788"/>
                <a:gd name="connsiteX4" fmla="*/ 0 w 2050037"/>
                <a:gd name="connsiteY4" fmla="*/ 2243138 h 2309788"/>
                <a:gd name="connsiteX5" fmla="*/ 0 w 2050037"/>
                <a:gd name="connsiteY5" fmla="*/ 0 h 2309788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288096 w 2338133"/>
                <a:gd name="connsiteY3" fmla="*/ 2243138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88096 w 2338133"/>
                <a:gd name="connsiteY0" fmla="*/ 0 h 2466572"/>
                <a:gd name="connsiteX1" fmla="*/ 2338133 w 2338133"/>
                <a:gd name="connsiteY1" fmla="*/ 1111864 h 2466572"/>
                <a:gd name="connsiteX2" fmla="*/ 1413608 w 2338133"/>
                <a:gd name="connsiteY2" fmla="*/ 2309788 h 2466572"/>
                <a:gd name="connsiteX3" fmla="*/ 58794 w 2338133"/>
                <a:gd name="connsiteY3" fmla="*/ 2466572 h 2466572"/>
                <a:gd name="connsiteX4" fmla="*/ 0 w 2338133"/>
                <a:gd name="connsiteY4" fmla="*/ 1319998 h 2466572"/>
                <a:gd name="connsiteX5" fmla="*/ 288096 w 2338133"/>
                <a:gd name="connsiteY5" fmla="*/ 0 h 2466572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70552 w 2338133"/>
                <a:gd name="connsiteY3" fmla="*/ 1902104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17544 w 2267581"/>
                <a:gd name="connsiteY0" fmla="*/ 0 h 2309788"/>
                <a:gd name="connsiteX1" fmla="*/ 2267581 w 2267581"/>
                <a:gd name="connsiteY1" fmla="*/ 1111864 h 2309788"/>
                <a:gd name="connsiteX2" fmla="*/ 1343056 w 2267581"/>
                <a:gd name="connsiteY2" fmla="*/ 2309788 h 2309788"/>
                <a:gd name="connsiteX3" fmla="*/ 0 w 2267581"/>
                <a:gd name="connsiteY3" fmla="*/ 1902104 h 2309788"/>
                <a:gd name="connsiteX4" fmla="*/ 217544 w 2267581"/>
                <a:gd name="connsiteY4" fmla="*/ 0 h 2309788"/>
                <a:gd name="connsiteX0" fmla="*/ 364532 w 2414569"/>
                <a:gd name="connsiteY0" fmla="*/ 0 h 2309788"/>
                <a:gd name="connsiteX1" fmla="*/ 2414569 w 2414569"/>
                <a:gd name="connsiteY1" fmla="*/ 1111864 h 2309788"/>
                <a:gd name="connsiteX2" fmla="*/ 1490044 w 2414569"/>
                <a:gd name="connsiteY2" fmla="*/ 2309788 h 2309788"/>
                <a:gd name="connsiteX3" fmla="*/ 0 w 2414569"/>
                <a:gd name="connsiteY3" fmla="*/ 1578713 h 2309788"/>
                <a:gd name="connsiteX4" fmla="*/ 364532 w 2414569"/>
                <a:gd name="connsiteY4" fmla="*/ 0 h 2309788"/>
                <a:gd name="connsiteX0" fmla="*/ 293978 w 2344015"/>
                <a:gd name="connsiteY0" fmla="*/ 0 h 2309788"/>
                <a:gd name="connsiteX1" fmla="*/ 2344015 w 2344015"/>
                <a:gd name="connsiteY1" fmla="*/ 1111864 h 2309788"/>
                <a:gd name="connsiteX2" fmla="*/ 1419490 w 2344015"/>
                <a:gd name="connsiteY2" fmla="*/ 2309788 h 2309788"/>
                <a:gd name="connsiteX3" fmla="*/ 0 w 2344015"/>
                <a:gd name="connsiteY3" fmla="*/ 1661030 h 2309788"/>
                <a:gd name="connsiteX4" fmla="*/ 293978 w 2344015"/>
                <a:gd name="connsiteY4" fmla="*/ 0 h 2309788"/>
                <a:gd name="connsiteX0" fmla="*/ 958364 w 2344015"/>
                <a:gd name="connsiteY0" fmla="*/ 0 h 2339189"/>
                <a:gd name="connsiteX1" fmla="*/ 2344015 w 2344015"/>
                <a:gd name="connsiteY1" fmla="*/ 1141265 h 2339189"/>
                <a:gd name="connsiteX2" fmla="*/ 1419490 w 2344015"/>
                <a:gd name="connsiteY2" fmla="*/ 2339189 h 2339189"/>
                <a:gd name="connsiteX3" fmla="*/ 0 w 2344015"/>
                <a:gd name="connsiteY3" fmla="*/ 1690431 h 2339189"/>
                <a:gd name="connsiteX4" fmla="*/ 958364 w 2344015"/>
                <a:gd name="connsiteY4" fmla="*/ 0 h 2339189"/>
                <a:gd name="connsiteX0" fmla="*/ 958364 w 2344015"/>
                <a:gd name="connsiteY0" fmla="*/ 0 h 2368588"/>
                <a:gd name="connsiteX1" fmla="*/ 2344015 w 2344015"/>
                <a:gd name="connsiteY1" fmla="*/ 1141265 h 2368588"/>
                <a:gd name="connsiteX2" fmla="*/ 1466526 w 2344015"/>
                <a:gd name="connsiteY2" fmla="*/ 2368588 h 2368588"/>
                <a:gd name="connsiteX3" fmla="*/ 0 w 2344015"/>
                <a:gd name="connsiteY3" fmla="*/ 1690431 h 2368588"/>
                <a:gd name="connsiteX4" fmla="*/ 958364 w 2344015"/>
                <a:gd name="connsiteY4" fmla="*/ 0 h 23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4015" h="2368588">
                  <a:moveTo>
                    <a:pt x="958364" y="0"/>
                  </a:moveTo>
                  <a:lnTo>
                    <a:pt x="2344015" y="1141265"/>
                  </a:lnTo>
                  <a:lnTo>
                    <a:pt x="1466526" y="2368588"/>
                  </a:lnTo>
                  <a:lnTo>
                    <a:pt x="0" y="1690431"/>
                  </a:lnTo>
                  <a:lnTo>
                    <a:pt x="958364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0" name="62 Elipse"/>
            <p:cNvSpPr/>
            <p:nvPr/>
          </p:nvSpPr>
          <p:spPr>
            <a:xfrm>
              <a:off x="4157773" y="288470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1" name="63 Elipse"/>
            <p:cNvSpPr/>
            <p:nvPr/>
          </p:nvSpPr>
          <p:spPr>
            <a:xfrm>
              <a:off x="5097652" y="265782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95" name="67 Conector recto"/>
            <p:cNvCxnSpPr>
              <a:stCxn id="191" idx="3"/>
              <a:endCxn id="200" idx="7"/>
            </p:cNvCxnSpPr>
            <p:nvPr/>
          </p:nvCxnSpPr>
          <p:spPr>
            <a:xfrm flipH="1">
              <a:off x="4776239" y="2682523"/>
              <a:ext cx="325650" cy="4640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68 Arco"/>
            <p:cNvSpPr/>
            <p:nvPr/>
          </p:nvSpPr>
          <p:spPr>
            <a:xfrm rot="10800000">
              <a:off x="5038927" y="2569718"/>
              <a:ext cx="144664" cy="193454"/>
            </a:xfrm>
            <a:prstGeom prst="arc">
              <a:avLst>
                <a:gd name="adj1" fmla="val 18236369"/>
                <a:gd name="adj2" fmla="val 243271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9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296599" y="2118086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1" name="Ecuación" r:id="rId31" imgW="152280" imgH="228600" progId="Equation.3">
                    <p:embed/>
                  </p:oleObj>
                </mc:Choice>
                <mc:Fallback>
                  <p:oleObj name="Ecuación" r:id="rId31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599" y="2118086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98100" y="2893841"/>
            <a:ext cx="177212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2" name="Ecuación" r:id="rId32" imgW="177480" imgH="241200" progId="Equation.3">
                    <p:embed/>
                  </p:oleObj>
                </mc:Choice>
                <mc:Fallback>
                  <p:oleObj name="Ecuación" r:id="rId32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100" y="2893841"/>
                          <a:ext cx="177212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999717" y="2402944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3" name="Ecuación" r:id="rId33" imgW="253800" imgH="241200" progId="Equation.3">
                    <p:embed/>
                  </p:oleObj>
                </mc:Choice>
                <mc:Fallback>
                  <p:oleObj name="Ecuación" r:id="rId3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717" y="2402944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72 Elipse"/>
            <p:cNvSpPr/>
            <p:nvPr/>
          </p:nvSpPr>
          <p:spPr>
            <a:xfrm>
              <a:off x="4751543" y="314234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01" name="73 Conector recto"/>
            <p:cNvCxnSpPr>
              <a:stCxn id="190" idx="6"/>
              <a:endCxn id="200" idx="2"/>
            </p:cNvCxnSpPr>
            <p:nvPr/>
          </p:nvCxnSpPr>
          <p:spPr>
            <a:xfrm>
              <a:off x="4186706" y="2899166"/>
              <a:ext cx="564837" cy="257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74 Arco"/>
            <p:cNvSpPr/>
            <p:nvPr/>
          </p:nvSpPr>
          <p:spPr>
            <a:xfrm rot="10800000">
              <a:off x="4103471" y="2835181"/>
              <a:ext cx="144664" cy="144656"/>
            </a:xfrm>
            <a:prstGeom prst="arc">
              <a:avLst>
                <a:gd name="adj1" fmla="val 6557187"/>
                <a:gd name="adj2" fmla="val 1180765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03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4846759" y="3038964"/>
            <a:ext cx="262074" cy="27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4" name="Ecuación" r:id="rId34" imgW="228600" imgH="241200" progId="Equation.3">
                    <p:embed/>
                  </p:oleObj>
                </mc:Choice>
                <mc:Fallback>
                  <p:oleObj name="Ecuación" r:id="rId34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759" y="3038964"/>
                          <a:ext cx="262074" cy="2782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4831052" y="2587444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5" name="Ecuación" r:id="rId35" imgW="215640" imgH="241200" progId="Equation.3">
                    <p:embed/>
                  </p:oleObj>
                </mc:Choice>
                <mc:Fallback>
                  <p:oleObj name="Ecuación" r:id="rId3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052" y="2587444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4248135" y="2727760"/>
            <a:ext cx="207431" cy="230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6" name="Ecuación" r:id="rId37" imgW="215640" imgH="241200" progId="Equation.3">
                    <p:embed/>
                  </p:oleObj>
                </mc:Choice>
                <mc:Fallback>
                  <p:oleObj name="Ecuación" r:id="rId3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135" y="2727760"/>
                          <a:ext cx="207431" cy="23085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" name="Freeform 479"/>
            <p:cNvSpPr/>
            <p:nvPr/>
          </p:nvSpPr>
          <p:spPr>
            <a:xfrm>
              <a:off x="4458963" y="2199164"/>
              <a:ext cx="271462" cy="271463"/>
            </a:xfrm>
            <a:custGeom>
              <a:avLst/>
              <a:gdLst>
                <a:gd name="connsiteX0" fmla="*/ 95250 w 271462"/>
                <a:gd name="connsiteY0" fmla="*/ 0 h 271463"/>
                <a:gd name="connsiteX1" fmla="*/ 271462 w 271462"/>
                <a:gd name="connsiteY1" fmla="*/ 150019 h 271463"/>
                <a:gd name="connsiteX2" fmla="*/ 188118 w 271462"/>
                <a:gd name="connsiteY2" fmla="*/ 271463 h 271463"/>
                <a:gd name="connsiteX3" fmla="*/ 0 w 271462"/>
                <a:gd name="connsiteY3" fmla="*/ 178594 h 271463"/>
                <a:gd name="connsiteX4" fmla="*/ 95250 w 271462"/>
                <a:gd name="connsiteY4" fmla="*/ 0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2" h="271463">
                  <a:moveTo>
                    <a:pt x="95250" y="0"/>
                  </a:moveTo>
                  <a:lnTo>
                    <a:pt x="271462" y="150019"/>
                  </a:lnTo>
                  <a:lnTo>
                    <a:pt x="188118" y="271463"/>
                  </a:lnTo>
                  <a:lnTo>
                    <a:pt x="0" y="178594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4" name="66 Conector recto"/>
            <p:cNvCxnSpPr>
              <a:stCxn id="192" idx="5"/>
              <a:endCxn id="191" idx="1"/>
            </p:cNvCxnSpPr>
            <p:nvPr/>
          </p:nvCxnSpPr>
          <p:spPr>
            <a:xfrm>
              <a:off x="4560215" y="2205960"/>
              <a:ext cx="541674" cy="4561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65 Conector recto"/>
            <p:cNvCxnSpPr>
              <a:stCxn id="192" idx="4"/>
              <a:endCxn id="190" idx="0"/>
            </p:cNvCxnSpPr>
            <p:nvPr/>
          </p:nvCxnSpPr>
          <p:spPr>
            <a:xfrm flipH="1">
              <a:off x="4172240" y="2210197"/>
              <a:ext cx="377746" cy="6745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64 Elipse"/>
            <p:cNvSpPr/>
            <p:nvPr/>
          </p:nvSpPr>
          <p:spPr>
            <a:xfrm>
              <a:off x="4535519" y="218126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09902" y="4179755"/>
            <a:ext cx="1869975" cy="1246948"/>
            <a:chOff x="5473856" y="2085708"/>
            <a:chExt cx="1869975" cy="1246948"/>
          </a:xfrm>
        </p:grpSpPr>
        <p:graphicFrame>
          <p:nvGraphicFramePr>
            <p:cNvPr id="21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417700" y="2085708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7" name="Ecuación" r:id="rId39" imgW="152280" imgH="228600" progId="Equation.3">
                    <p:embed/>
                  </p:oleObj>
                </mc:Choice>
                <mc:Fallback>
                  <p:oleObj name="Ecuación" r:id="rId3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7700" y="2085708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4 Forma libre"/>
            <p:cNvSpPr/>
            <p:nvPr/>
          </p:nvSpPr>
          <p:spPr>
            <a:xfrm>
              <a:off x="5629487" y="2223694"/>
              <a:ext cx="725246" cy="889145"/>
            </a:xfrm>
            <a:custGeom>
              <a:avLst/>
              <a:gdLst>
                <a:gd name="connsiteX0" fmla="*/ 1785937 w 1790700"/>
                <a:gd name="connsiteY0" fmla="*/ 0 h 2195512"/>
                <a:gd name="connsiteX1" fmla="*/ 1790700 w 1790700"/>
                <a:gd name="connsiteY1" fmla="*/ 2195512 h 2195512"/>
                <a:gd name="connsiteX2" fmla="*/ 0 w 1790700"/>
                <a:gd name="connsiteY2" fmla="*/ 1666875 h 2195512"/>
                <a:gd name="connsiteX3" fmla="*/ 1785937 w 1790700"/>
                <a:gd name="connsiteY3" fmla="*/ 0 h 21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700" h="2195512">
                  <a:moveTo>
                    <a:pt x="1785937" y="0"/>
                  </a:moveTo>
                  <a:cubicBezTo>
                    <a:pt x="1787525" y="731837"/>
                    <a:pt x="1789112" y="1463675"/>
                    <a:pt x="1790700" y="2195512"/>
                  </a:cubicBezTo>
                  <a:lnTo>
                    <a:pt x="0" y="1666875"/>
                  </a:lnTo>
                  <a:lnTo>
                    <a:pt x="178593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6" name="78 Forma libre"/>
            <p:cNvSpPr/>
            <p:nvPr/>
          </p:nvSpPr>
          <p:spPr>
            <a:xfrm>
              <a:off x="6351126" y="2219844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7" name="79 Elipse"/>
            <p:cNvSpPr/>
            <p:nvPr/>
          </p:nvSpPr>
          <p:spPr>
            <a:xfrm>
              <a:off x="6339549" y="3107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8" name="80 Elipse"/>
            <p:cNvSpPr/>
            <p:nvPr/>
          </p:nvSpPr>
          <p:spPr>
            <a:xfrm>
              <a:off x="7091803" y="267309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9" name="81 Elipse"/>
            <p:cNvSpPr/>
            <p:nvPr/>
          </p:nvSpPr>
          <p:spPr>
            <a:xfrm>
              <a:off x="5616228" y="287561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13" name="85 Conector recto"/>
            <p:cNvCxnSpPr>
              <a:endCxn id="219" idx="0"/>
            </p:cNvCxnSpPr>
            <p:nvPr/>
          </p:nvCxnSpPr>
          <p:spPr>
            <a:xfrm rot="5400000">
              <a:off x="6882050" y="2839449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86 Conector recto"/>
            <p:cNvCxnSpPr>
              <a:stCxn id="209" idx="5"/>
              <a:endCxn id="207" idx="1"/>
            </p:cNvCxnSpPr>
            <p:nvPr/>
          </p:nvCxnSpPr>
          <p:spPr>
            <a:xfrm rot="16200000" flipH="1">
              <a:off x="5886858" y="2654372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87 Arco"/>
            <p:cNvSpPr/>
            <p:nvPr/>
          </p:nvSpPr>
          <p:spPr>
            <a:xfrm rot="10800000">
              <a:off x="7033936" y="2615233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1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6152435" y="3054362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8" name="Ecuación" r:id="rId40" imgW="177480" imgH="241200" progId="Equation.3">
                    <p:embed/>
                  </p:oleObj>
                </mc:Choice>
                <mc:Fallback>
                  <p:oleObj name="Ecuación" r:id="rId40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435" y="3054362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7090096" y="247514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9" name="Ecuación" r:id="rId41" imgW="253800" imgH="241200" progId="Equation.3">
                    <p:embed/>
                  </p:oleObj>
                </mc:Choice>
                <mc:Fallback>
                  <p:oleObj name="Ecuación" r:id="rId4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0096" y="247514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" name="91 Elipse"/>
            <p:cNvSpPr/>
            <p:nvPr/>
          </p:nvSpPr>
          <p:spPr>
            <a:xfrm>
              <a:off x="7005005" y="304920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20" name="92 Conector recto"/>
            <p:cNvCxnSpPr>
              <a:stCxn id="207" idx="6"/>
              <a:endCxn id="219" idx="2"/>
            </p:cNvCxnSpPr>
            <p:nvPr/>
          </p:nvCxnSpPr>
          <p:spPr>
            <a:xfrm flipV="1">
              <a:off x="6368481" y="3063666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93 Conector recto"/>
            <p:cNvCxnSpPr>
              <a:stCxn id="208" idx="3"/>
            </p:cNvCxnSpPr>
            <p:nvPr/>
          </p:nvCxnSpPr>
          <p:spPr>
            <a:xfrm rot="5400000">
              <a:off x="6976074" y="2668854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94 Conector recto"/>
            <p:cNvCxnSpPr>
              <a:stCxn id="219" idx="1"/>
            </p:cNvCxnSpPr>
            <p:nvPr/>
          </p:nvCxnSpPr>
          <p:spPr>
            <a:xfrm rot="16200000" flipV="1">
              <a:off x="6874811" y="2919008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96 Arco"/>
            <p:cNvSpPr/>
            <p:nvPr/>
          </p:nvSpPr>
          <p:spPr>
            <a:xfrm rot="10800000">
              <a:off x="6947138" y="2991337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25" name="98 Arco"/>
            <p:cNvSpPr/>
            <p:nvPr/>
          </p:nvSpPr>
          <p:spPr>
            <a:xfrm rot="10800000">
              <a:off x="5558118" y="2817748"/>
              <a:ext cx="144664" cy="144656"/>
            </a:xfrm>
            <a:prstGeom prst="arc">
              <a:avLst>
                <a:gd name="adj1" fmla="val 8082577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2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5473856" y="2593881"/>
            <a:ext cx="254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0" name="Ecuación" r:id="rId42" imgW="253800" imgH="241200" progId="Equation.3">
                    <p:embed/>
                  </p:oleObj>
                </mc:Choice>
                <mc:Fallback>
                  <p:oleObj name="Ecuación" r:id="rId4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3856" y="2593881"/>
                          <a:ext cx="2540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7" name="100 Conector recto"/>
            <p:cNvCxnSpPr>
              <a:stCxn id="207" idx="7"/>
            </p:cNvCxnSpPr>
            <p:nvPr/>
          </p:nvCxnSpPr>
          <p:spPr>
            <a:xfrm rot="5400000" flipH="1" flipV="1">
              <a:off x="6494451" y="2658612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8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6811983" y="2571940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1" name="Ecuación" r:id="rId44" imgW="215640" imgH="241200" progId="Equation.3">
                    <p:embed/>
                  </p:oleObj>
                </mc:Choice>
                <mc:Fallback>
                  <p:oleObj name="Ecuación" r:id="rId44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1983" y="2571940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6709069" y="2858869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2" name="Ecuación" r:id="rId45" imgW="215640" imgH="241200" progId="Equation.3">
                    <p:embed/>
                  </p:oleObj>
                </mc:Choice>
                <mc:Fallback>
                  <p:oleObj name="Ecuación" r:id="rId4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9069" y="2858869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" name="Object 48"/>
            <p:cNvGraphicFramePr>
              <a:graphicFrameLocks noChangeAspect="1"/>
            </p:cNvGraphicFramePr>
            <p:nvPr>
              <p:extLst/>
            </p:nvPr>
          </p:nvGraphicFramePr>
          <p:xfrm>
            <a:off x="5728970" y="2708546"/>
            <a:ext cx="195281" cy="247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Ecuación" r:id="rId47" imgW="190440" imgH="241200" progId="Equation.3">
                    <p:embed/>
                  </p:oleObj>
                </mc:Choice>
                <mc:Fallback>
                  <p:oleObj name="Ecuación" r:id="rId4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8970" y="2708546"/>
                          <a:ext cx="195281" cy="2473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" name="1 Objeto"/>
            <p:cNvGraphicFramePr>
              <a:graphicFrameLocks noChangeAspect="1"/>
            </p:cNvGraphicFramePr>
            <p:nvPr>
              <p:extLst/>
            </p:nvPr>
          </p:nvGraphicFramePr>
          <p:xfrm>
            <a:off x="7025427" y="3041077"/>
            <a:ext cx="227013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" name="Ecuación" r:id="rId48" imgW="228600" imgH="241300" progId="Equation.3">
                    <p:embed/>
                  </p:oleObj>
                </mc:Choice>
                <mc:Fallback>
                  <p:oleObj name="Ecuación" r:id="rId4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5427" y="3041077"/>
                          <a:ext cx="227013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" name="Freeform 481"/>
            <p:cNvSpPr/>
            <p:nvPr/>
          </p:nvSpPr>
          <p:spPr>
            <a:xfrm>
              <a:off x="6192513" y="2227739"/>
              <a:ext cx="345281" cy="242888"/>
            </a:xfrm>
            <a:custGeom>
              <a:avLst/>
              <a:gdLst>
                <a:gd name="connsiteX0" fmla="*/ 345281 w 345281"/>
                <a:gd name="connsiteY0" fmla="*/ 111919 h 242888"/>
                <a:gd name="connsiteX1" fmla="*/ 323850 w 345281"/>
                <a:gd name="connsiteY1" fmla="*/ 200025 h 242888"/>
                <a:gd name="connsiteX2" fmla="*/ 161925 w 345281"/>
                <a:gd name="connsiteY2" fmla="*/ 242888 h 242888"/>
                <a:gd name="connsiteX3" fmla="*/ 50006 w 345281"/>
                <a:gd name="connsiteY3" fmla="*/ 235744 h 242888"/>
                <a:gd name="connsiteX4" fmla="*/ 0 w 345281"/>
                <a:gd name="connsiteY4" fmla="*/ 150019 h 242888"/>
                <a:gd name="connsiteX5" fmla="*/ 161925 w 345281"/>
                <a:gd name="connsiteY5" fmla="*/ 0 h 242888"/>
                <a:gd name="connsiteX6" fmla="*/ 345281 w 345281"/>
                <a:gd name="connsiteY6" fmla="*/ 111919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281" h="242888">
                  <a:moveTo>
                    <a:pt x="345281" y="111919"/>
                  </a:moveTo>
                  <a:lnTo>
                    <a:pt x="323850" y="200025"/>
                  </a:lnTo>
                  <a:lnTo>
                    <a:pt x="161925" y="242888"/>
                  </a:lnTo>
                  <a:lnTo>
                    <a:pt x="50006" y="235744"/>
                  </a:lnTo>
                  <a:lnTo>
                    <a:pt x="0" y="150019"/>
                  </a:lnTo>
                  <a:lnTo>
                    <a:pt x="161925" y="0"/>
                  </a:lnTo>
                  <a:lnTo>
                    <a:pt x="34528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11" name="83 Conector recto"/>
            <p:cNvCxnSpPr>
              <a:stCxn id="210" idx="4"/>
              <a:endCxn id="207" idx="0"/>
            </p:cNvCxnSpPr>
            <p:nvPr/>
          </p:nvCxnSpPr>
          <p:spPr>
            <a:xfrm rot="5400000">
              <a:off x="5920047" y="2673095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95 Conector recto"/>
            <p:cNvCxnSpPr>
              <a:endCxn id="210" idx="5"/>
            </p:cNvCxnSpPr>
            <p:nvPr/>
          </p:nvCxnSpPr>
          <p:spPr>
            <a:xfrm rot="16200000" flipV="1">
              <a:off x="6291932" y="2307203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84 Conector recto"/>
            <p:cNvCxnSpPr>
              <a:stCxn id="210" idx="5"/>
              <a:endCxn id="208" idx="1"/>
            </p:cNvCxnSpPr>
            <p:nvPr/>
          </p:nvCxnSpPr>
          <p:spPr>
            <a:xfrm rot="16200000" flipH="1">
              <a:off x="6508921" y="2090213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103 Conector recto"/>
            <p:cNvCxnSpPr>
              <a:stCxn id="209" idx="7"/>
              <a:endCxn id="210" idx="3"/>
            </p:cNvCxnSpPr>
            <p:nvPr/>
          </p:nvCxnSpPr>
          <p:spPr>
            <a:xfrm rot="5400000" flipH="1" flipV="1">
              <a:off x="5669874" y="2205939"/>
              <a:ext cx="644959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82 Elipse"/>
            <p:cNvSpPr/>
            <p:nvPr/>
          </p:nvSpPr>
          <p:spPr>
            <a:xfrm>
              <a:off x="6339549" y="2210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62116" y="5573842"/>
            <a:ext cx="1793203" cy="1276204"/>
            <a:chOff x="7487847" y="2053826"/>
            <a:chExt cx="1793203" cy="1276204"/>
          </a:xfrm>
        </p:grpSpPr>
        <p:graphicFrame>
          <p:nvGraphicFramePr>
            <p:cNvPr id="24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8453358" y="2053826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5" name="Ecuación" r:id="rId49" imgW="152280" imgH="228600" progId="Equation.3">
                    <p:embed/>
                  </p:oleObj>
                </mc:Choice>
                <mc:Fallback>
                  <p:oleObj name="Ecuación" r:id="rId4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3358" y="2053826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3 Forma libre"/>
            <p:cNvSpPr/>
            <p:nvPr/>
          </p:nvSpPr>
          <p:spPr>
            <a:xfrm>
              <a:off x="8409607" y="2225286"/>
              <a:ext cx="759547" cy="899155"/>
            </a:xfrm>
            <a:custGeom>
              <a:avLst/>
              <a:gdLst>
                <a:gd name="connsiteX0" fmla="*/ 0 w 738187"/>
                <a:gd name="connsiteY0" fmla="*/ 0 h 873919"/>
                <a:gd name="connsiteX1" fmla="*/ 738187 w 738187"/>
                <a:gd name="connsiteY1" fmla="*/ 445294 h 873919"/>
                <a:gd name="connsiteX2" fmla="*/ 2381 w 738187"/>
                <a:gd name="connsiteY2" fmla="*/ 873919 h 873919"/>
                <a:gd name="connsiteX3" fmla="*/ 0 w 738187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87" h="873919">
                  <a:moveTo>
                    <a:pt x="0" y="0"/>
                  </a:moveTo>
                  <a:lnTo>
                    <a:pt x="738187" y="445294"/>
                  </a:lnTo>
                  <a:lnTo>
                    <a:pt x="2381" y="873919"/>
                  </a:lnTo>
                  <a:cubicBezTo>
                    <a:pt x="3969" y="584200"/>
                    <a:pt x="5556" y="29448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2" name="105 Forma libre"/>
            <p:cNvSpPr/>
            <p:nvPr/>
          </p:nvSpPr>
          <p:spPr>
            <a:xfrm>
              <a:off x="7695597" y="2219844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33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7691733" y="211510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6" name="Ecuación" r:id="rId50" imgW="253800" imgH="241200" progId="Equation.3">
                    <p:embed/>
                  </p:oleObj>
                </mc:Choice>
                <mc:Fallback>
                  <p:oleObj name="Ecuación" r:id="rId5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1733" y="211510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" name="107 Elipse"/>
            <p:cNvSpPr/>
            <p:nvPr/>
          </p:nvSpPr>
          <p:spPr>
            <a:xfrm>
              <a:off x="8397692" y="3107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5" name="108 Elipse"/>
            <p:cNvSpPr/>
            <p:nvPr/>
          </p:nvSpPr>
          <p:spPr>
            <a:xfrm>
              <a:off x="9149946" y="267309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6" name="109 Elipse"/>
            <p:cNvSpPr/>
            <p:nvPr/>
          </p:nvSpPr>
          <p:spPr>
            <a:xfrm>
              <a:off x="7674371" y="287561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0" name="113 Conector recto"/>
            <p:cNvCxnSpPr>
              <a:stCxn id="246" idx="3"/>
              <a:endCxn id="236" idx="7"/>
            </p:cNvCxnSpPr>
            <p:nvPr/>
          </p:nvCxnSpPr>
          <p:spPr>
            <a:xfrm rot="5400000">
              <a:off x="7525483" y="2553128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114 Conector recto"/>
            <p:cNvCxnSpPr>
              <a:stCxn id="236" idx="5"/>
              <a:endCxn id="234" idx="1"/>
            </p:cNvCxnSpPr>
            <p:nvPr/>
          </p:nvCxnSpPr>
          <p:spPr>
            <a:xfrm rot="16200000" flipH="1">
              <a:off x="7945002" y="2654373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115 Arco"/>
            <p:cNvSpPr/>
            <p:nvPr/>
          </p:nvSpPr>
          <p:spPr>
            <a:xfrm rot="10800000">
              <a:off x="9092080" y="2615233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44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8202395" y="3051736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7" name="Ecuación" r:id="rId51" imgW="177480" imgH="241200" progId="Equation.3">
                    <p:embed/>
                  </p:oleObj>
                </mc:Choice>
                <mc:Fallback>
                  <p:oleObj name="Ecuación" r:id="rId51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2395" y="3051736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9027315" y="2737559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8" name="Ecuación" r:id="rId52" imgW="253800" imgH="241200" progId="Equation.3">
                    <p:embed/>
                  </p:oleObj>
                </mc:Choice>
                <mc:Fallback>
                  <p:oleObj name="Ecuación" r:id="rId5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7315" y="2737559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119 Elipse"/>
            <p:cNvSpPr/>
            <p:nvPr/>
          </p:nvSpPr>
          <p:spPr>
            <a:xfrm>
              <a:off x="7847968" y="235485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8" name="121 Conector recto"/>
            <p:cNvCxnSpPr>
              <a:stCxn id="235" idx="3"/>
            </p:cNvCxnSpPr>
            <p:nvPr/>
          </p:nvCxnSpPr>
          <p:spPr>
            <a:xfrm rot="5400000">
              <a:off x="8566481" y="2540575"/>
              <a:ext cx="430488" cy="7449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122 Conector recto"/>
            <p:cNvCxnSpPr>
              <a:stCxn id="236" idx="6"/>
            </p:cNvCxnSpPr>
            <p:nvPr/>
          </p:nvCxnSpPr>
          <p:spPr>
            <a:xfrm flipV="1">
              <a:off x="7703304" y="2730958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124 Arco"/>
            <p:cNvSpPr/>
            <p:nvPr/>
          </p:nvSpPr>
          <p:spPr>
            <a:xfrm rot="10800000">
              <a:off x="7616505" y="2817750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52" name="125 Conector recto"/>
            <p:cNvCxnSpPr>
              <a:endCxn id="246" idx="5"/>
            </p:cNvCxnSpPr>
            <p:nvPr/>
          </p:nvCxnSpPr>
          <p:spPr>
            <a:xfrm rot="16200000" flipV="1">
              <a:off x="7843737" y="2408475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126 Conector recto"/>
            <p:cNvCxnSpPr>
              <a:endCxn id="234" idx="0"/>
            </p:cNvCxnSpPr>
            <p:nvPr/>
          </p:nvCxnSpPr>
          <p:spPr>
            <a:xfrm rot="16200000" flipH="1">
              <a:off x="7927549" y="2622454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127 Arco"/>
            <p:cNvSpPr/>
            <p:nvPr/>
          </p:nvSpPr>
          <p:spPr>
            <a:xfrm rot="10800000">
              <a:off x="7790103" y="2296990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55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7966425" y="2321729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9" name="Ecuación" r:id="rId53" imgW="355320" imgH="241200" progId="Equation.3">
                    <p:embed/>
                  </p:oleObj>
                </mc:Choice>
                <mc:Fallback>
                  <p:oleObj name="Ecuación" r:id="rId53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6425" y="2321729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7487847" y="2846683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0" name="Ecuación" r:id="rId54" imgW="317160" imgH="241200" progId="Equation.3">
                    <p:embed/>
                  </p:oleObj>
                </mc:Choice>
                <mc:Fallback>
                  <p:oleObj name="Ecuación" r:id="rId54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7847" y="2846683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7809554" y="2756690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1" name="Ecuación" r:id="rId55" imgW="380880" imgH="241200" progId="Equation.3">
                    <p:embed/>
                  </p:oleObj>
                </mc:Choice>
                <mc:Fallback>
                  <p:oleObj name="Ecuación" r:id="rId55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9554" y="2756690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8816925" y="2558379"/>
            <a:ext cx="183013" cy="23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2" name="Ecuación" r:id="rId56" imgW="190440" imgH="241200" progId="Equation.3">
                    <p:embed/>
                  </p:oleObj>
                </mc:Choice>
                <mc:Fallback>
                  <p:oleObj name="Ecuación" r:id="rId56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6925" y="2558379"/>
                          <a:ext cx="183013" cy="23151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" name="Freeform 482"/>
            <p:cNvSpPr/>
            <p:nvPr/>
          </p:nvSpPr>
          <p:spPr>
            <a:xfrm>
              <a:off x="8242769" y="2225358"/>
              <a:ext cx="402431" cy="257175"/>
            </a:xfrm>
            <a:custGeom>
              <a:avLst/>
              <a:gdLst>
                <a:gd name="connsiteX0" fmla="*/ 7144 w 402431"/>
                <a:gd name="connsiteY0" fmla="*/ 154781 h 257175"/>
                <a:gd name="connsiteX1" fmla="*/ 171450 w 402431"/>
                <a:gd name="connsiteY1" fmla="*/ 257175 h 257175"/>
                <a:gd name="connsiteX2" fmla="*/ 342900 w 402431"/>
                <a:gd name="connsiteY2" fmla="*/ 252412 h 257175"/>
                <a:gd name="connsiteX3" fmla="*/ 402431 w 402431"/>
                <a:gd name="connsiteY3" fmla="*/ 145256 h 257175"/>
                <a:gd name="connsiteX4" fmla="*/ 166687 w 402431"/>
                <a:gd name="connsiteY4" fmla="*/ 0 h 257175"/>
                <a:gd name="connsiteX5" fmla="*/ 0 w 402431"/>
                <a:gd name="connsiteY5" fmla="*/ 45244 h 257175"/>
                <a:gd name="connsiteX6" fmla="*/ 7144 w 402431"/>
                <a:gd name="connsiteY6" fmla="*/ 15478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431" h="257175">
                  <a:moveTo>
                    <a:pt x="7144" y="154781"/>
                  </a:moveTo>
                  <a:lnTo>
                    <a:pt x="171450" y="257175"/>
                  </a:lnTo>
                  <a:lnTo>
                    <a:pt x="342900" y="252412"/>
                  </a:lnTo>
                  <a:lnTo>
                    <a:pt x="402431" y="145256"/>
                  </a:lnTo>
                  <a:lnTo>
                    <a:pt x="166687" y="0"/>
                  </a:lnTo>
                  <a:lnTo>
                    <a:pt x="0" y="45244"/>
                  </a:lnTo>
                  <a:lnTo>
                    <a:pt x="7144" y="15478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39" name="112 Conector recto"/>
            <p:cNvCxnSpPr>
              <a:stCxn id="237" idx="5"/>
              <a:endCxn id="235" idx="1"/>
            </p:cNvCxnSpPr>
            <p:nvPr/>
          </p:nvCxnSpPr>
          <p:spPr>
            <a:xfrm rot="16200000" flipH="1">
              <a:off x="8567064" y="2090213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120 Conector recto"/>
            <p:cNvCxnSpPr>
              <a:stCxn id="246" idx="6"/>
              <a:endCxn id="237" idx="2"/>
            </p:cNvCxnSpPr>
            <p:nvPr/>
          </p:nvCxnSpPr>
          <p:spPr>
            <a:xfrm flipV="1">
              <a:off x="7876901" y="2224662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111 Conector recto"/>
            <p:cNvCxnSpPr>
              <a:stCxn id="237" idx="4"/>
              <a:endCxn id="234" idx="0"/>
            </p:cNvCxnSpPr>
            <p:nvPr/>
          </p:nvCxnSpPr>
          <p:spPr>
            <a:xfrm rot="5400000">
              <a:off x="7978191" y="2673095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23 Conector recto"/>
            <p:cNvCxnSpPr>
              <a:endCxn id="237" idx="3"/>
            </p:cNvCxnSpPr>
            <p:nvPr/>
          </p:nvCxnSpPr>
          <p:spPr>
            <a:xfrm flipV="1">
              <a:off x="7876901" y="2234890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110 Elipse"/>
            <p:cNvSpPr/>
            <p:nvPr/>
          </p:nvSpPr>
          <p:spPr>
            <a:xfrm>
              <a:off x="8397692" y="2210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95348" y="3232043"/>
                <a:ext cx="2643672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48" y="3232043"/>
                <a:ext cx="2643672" cy="411395"/>
              </a:xfrm>
              <a:prstGeom prst="rect">
                <a:avLst/>
              </a:prstGeom>
              <a:blipFill rotWithShape="0">
                <a:blip r:embed="rId5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3"/>
              <p:cNvSpPr txBox="1"/>
              <p:nvPr/>
            </p:nvSpPr>
            <p:spPr>
              <a:xfrm>
                <a:off x="2995348" y="1755613"/>
                <a:ext cx="560910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48" y="1755613"/>
                <a:ext cx="5609100" cy="610936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82"/>
              <p:cNvSpPr txBox="1"/>
              <p:nvPr/>
            </p:nvSpPr>
            <p:spPr>
              <a:xfrm>
                <a:off x="3036009" y="525272"/>
                <a:ext cx="2383858" cy="391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8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09" y="525272"/>
                <a:ext cx="2383858" cy="391646"/>
              </a:xfrm>
              <a:prstGeom prst="rect">
                <a:avLst/>
              </a:prstGeom>
              <a:blipFill rotWithShape="0">
                <a:blip r:embed="rId60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82"/>
              <p:cNvSpPr txBox="1"/>
              <p:nvPr/>
            </p:nvSpPr>
            <p:spPr>
              <a:xfrm>
                <a:off x="2995348" y="4421984"/>
                <a:ext cx="3667607" cy="634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9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48" y="4421984"/>
                <a:ext cx="3667607" cy="634789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82"/>
              <p:cNvSpPr txBox="1"/>
              <p:nvPr/>
            </p:nvSpPr>
            <p:spPr>
              <a:xfrm>
                <a:off x="2995348" y="5896478"/>
                <a:ext cx="4446345" cy="610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0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48" y="5896478"/>
                <a:ext cx="4446345" cy="610936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23842" y="57940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(a)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sp>
        <p:nvSpPr>
          <p:cNvPr id="259" name="CuadroTexto 258"/>
          <p:cNvSpPr txBox="1"/>
          <p:nvPr/>
        </p:nvSpPr>
        <p:spPr>
          <a:xfrm>
            <a:off x="20094" y="2033794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(b)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sp>
        <p:nvSpPr>
          <p:cNvPr id="260" name="CuadroTexto 259"/>
          <p:cNvSpPr txBox="1"/>
          <p:nvPr/>
        </p:nvSpPr>
        <p:spPr>
          <a:xfrm>
            <a:off x="28207" y="3339801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(c)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sp>
        <p:nvSpPr>
          <p:cNvPr id="261" name="CuadroTexto 260"/>
          <p:cNvSpPr txBox="1"/>
          <p:nvPr/>
        </p:nvSpPr>
        <p:spPr>
          <a:xfrm>
            <a:off x="27238" y="4717897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(d)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sp>
        <p:nvSpPr>
          <p:cNvPr id="262" name="CuadroTexto 261"/>
          <p:cNvSpPr txBox="1"/>
          <p:nvPr/>
        </p:nvSpPr>
        <p:spPr>
          <a:xfrm>
            <a:off x="42932" y="617822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(e)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graphicFrame>
        <p:nvGraphicFramePr>
          <p:cNvPr id="263" name="Tabla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120454"/>
              </p:ext>
            </p:extLst>
          </p:nvPr>
        </p:nvGraphicFramePr>
        <p:xfrm>
          <a:off x="9842" y="0"/>
          <a:ext cx="9134158" cy="6850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4158"/>
              </a:tblGrid>
              <a:tr h="137011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137011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137011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137011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37011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7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40961" y="91872"/>
            <a:ext cx="1845042" cy="1184754"/>
            <a:chOff x="179512" y="2114920"/>
            <a:chExt cx="1845042" cy="1184754"/>
          </a:xfrm>
        </p:grpSpPr>
        <p:graphicFrame>
          <p:nvGraphicFramePr>
            <p:cNvPr id="18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750361" y="2114920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6" name="Ecuación" r:id="rId3" imgW="152280" imgH="228600" progId="Equation.3">
                    <p:embed/>
                  </p:oleObj>
                </mc:Choice>
                <mc:Fallback>
                  <p:oleObj name="Ecuación" r:id="rId3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361" y="2114920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148 Forma libre"/>
            <p:cNvSpPr/>
            <p:nvPr/>
          </p:nvSpPr>
          <p:spPr>
            <a:xfrm>
              <a:off x="322418" y="2254157"/>
              <a:ext cx="1476375" cy="885825"/>
            </a:xfrm>
            <a:custGeom>
              <a:avLst/>
              <a:gdLst>
                <a:gd name="connsiteX0" fmla="*/ 721519 w 1476375"/>
                <a:gd name="connsiteY0" fmla="*/ 0 h 885825"/>
                <a:gd name="connsiteX1" fmla="*/ 0 w 1476375"/>
                <a:gd name="connsiteY1" fmla="*/ 426243 h 885825"/>
                <a:gd name="connsiteX2" fmla="*/ 719138 w 1476375"/>
                <a:gd name="connsiteY2" fmla="*/ 885825 h 885825"/>
                <a:gd name="connsiteX3" fmla="*/ 1476375 w 1476375"/>
                <a:gd name="connsiteY3" fmla="*/ 461962 h 885825"/>
                <a:gd name="connsiteX4" fmla="*/ 721519 w 1476375"/>
                <a:gd name="connsiteY4" fmla="*/ 0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375" h="885825">
                  <a:moveTo>
                    <a:pt x="721519" y="0"/>
                  </a:moveTo>
                  <a:lnTo>
                    <a:pt x="0" y="426243"/>
                  </a:lnTo>
                  <a:lnTo>
                    <a:pt x="719138" y="885825"/>
                  </a:lnTo>
                  <a:lnTo>
                    <a:pt x="1476375" y="461962"/>
                  </a:lnTo>
                  <a:lnTo>
                    <a:pt x="72151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73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179512" y="2691165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7" name="Ecuación" r:id="rId5" imgW="253800" imgH="241200" progId="Equation.3">
                    <p:embed/>
                  </p:oleObj>
                </mc:Choice>
                <mc:Fallback>
                  <p:oleObj name="Ecuación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12" y="2691165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45 Elipse"/>
            <p:cNvSpPr/>
            <p:nvPr/>
          </p:nvSpPr>
          <p:spPr>
            <a:xfrm>
              <a:off x="1030135" y="313279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5" name="46 Elipse"/>
            <p:cNvSpPr/>
            <p:nvPr/>
          </p:nvSpPr>
          <p:spPr>
            <a:xfrm>
              <a:off x="1782389" y="269882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76" name="47 Elipse"/>
            <p:cNvSpPr/>
            <p:nvPr/>
          </p:nvSpPr>
          <p:spPr>
            <a:xfrm>
              <a:off x="306814" y="266989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80" name="51 Conector recto"/>
            <p:cNvCxnSpPr>
              <a:stCxn id="175" idx="3"/>
              <a:endCxn id="174" idx="7"/>
            </p:cNvCxnSpPr>
            <p:nvPr/>
          </p:nvCxnSpPr>
          <p:spPr>
            <a:xfrm rot="5400000">
              <a:off x="1213974" y="2564380"/>
              <a:ext cx="413511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53 Conector recto"/>
            <p:cNvCxnSpPr>
              <a:stCxn id="176" idx="5"/>
              <a:endCxn id="174" idx="1"/>
            </p:cNvCxnSpPr>
            <p:nvPr/>
          </p:nvCxnSpPr>
          <p:spPr>
            <a:xfrm rot="16200000" flipH="1">
              <a:off x="461720" y="2564380"/>
              <a:ext cx="442442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54 Arco"/>
            <p:cNvSpPr/>
            <p:nvPr/>
          </p:nvSpPr>
          <p:spPr>
            <a:xfrm rot="10800000">
              <a:off x="1695591" y="2640965"/>
              <a:ext cx="173597" cy="144656"/>
            </a:xfrm>
            <a:prstGeom prst="arc">
              <a:avLst>
                <a:gd name="adj1" fmla="val 19545174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84" name="55 Objeto"/>
            <p:cNvGraphicFramePr>
              <a:graphicFrameLocks noChangeAspect="1"/>
            </p:cNvGraphicFramePr>
            <p:nvPr>
              <p:extLst/>
            </p:nvPr>
          </p:nvGraphicFramePr>
          <p:xfrm>
            <a:off x="1439175" y="2587839"/>
            <a:ext cx="195282" cy="247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8" name="Ecuación" r:id="rId7" imgW="190440" imgH="241200" progId="Equation.3">
                    <p:embed/>
                  </p:oleObj>
                </mc:Choice>
                <mc:Fallback>
                  <p:oleObj name="Ecuación" r:id="rId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9175" y="2587839"/>
                          <a:ext cx="195282" cy="2473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480586" y="2575387"/>
            <a:ext cx="195282" cy="247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9" name="Ecuación" r:id="rId9" imgW="190440" imgH="241200" progId="Equation.3">
                    <p:embed/>
                  </p:oleObj>
                </mc:Choice>
                <mc:Fallback>
                  <p:oleObj name="Ecuación" r:id="rId9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86" y="2575387"/>
                          <a:ext cx="195282" cy="24752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1140002" y="3021380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0" name="Ecuación" r:id="rId11" imgW="177480" imgH="241200" progId="Equation.3">
                    <p:embed/>
                  </p:oleObj>
                </mc:Choice>
                <mc:Fallback>
                  <p:oleObj name="Ecuación" r:id="rId11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0002" y="3021380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770819" y="247514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1" name="Ecuación" r:id="rId13" imgW="253800" imgH="241200" progId="Equation.3">
                    <p:embed/>
                  </p:oleObj>
                </mc:Choice>
                <mc:Fallback>
                  <p:oleObj name="Ecuación" r:id="rId1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819" y="247514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9" name="60 Arco"/>
            <p:cNvSpPr/>
            <p:nvPr/>
          </p:nvSpPr>
          <p:spPr>
            <a:xfrm rot="10800000">
              <a:off x="239948" y="2612034"/>
              <a:ext cx="173597" cy="144656"/>
            </a:xfrm>
            <a:prstGeom prst="arc">
              <a:avLst>
                <a:gd name="adj1" fmla="val 8697446"/>
                <a:gd name="adj2" fmla="val 12898423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476" name="Freeform 475"/>
            <p:cNvSpPr/>
            <p:nvPr/>
          </p:nvSpPr>
          <p:spPr>
            <a:xfrm>
              <a:off x="868038" y="2256314"/>
              <a:ext cx="364331" cy="211931"/>
            </a:xfrm>
            <a:custGeom>
              <a:avLst/>
              <a:gdLst>
                <a:gd name="connsiteX0" fmla="*/ 364331 w 364331"/>
                <a:gd name="connsiteY0" fmla="*/ 111919 h 211931"/>
                <a:gd name="connsiteX1" fmla="*/ 319087 w 364331"/>
                <a:gd name="connsiteY1" fmla="*/ 211931 h 211931"/>
                <a:gd name="connsiteX2" fmla="*/ 26193 w 364331"/>
                <a:gd name="connsiteY2" fmla="*/ 207169 h 211931"/>
                <a:gd name="connsiteX3" fmla="*/ 0 w 364331"/>
                <a:gd name="connsiteY3" fmla="*/ 104775 h 211931"/>
                <a:gd name="connsiteX4" fmla="*/ 178593 w 364331"/>
                <a:gd name="connsiteY4" fmla="*/ 0 h 211931"/>
                <a:gd name="connsiteX5" fmla="*/ 364331 w 364331"/>
                <a:gd name="connsiteY5" fmla="*/ 111919 h 21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331" h="211931">
                  <a:moveTo>
                    <a:pt x="364331" y="111919"/>
                  </a:moveTo>
                  <a:lnTo>
                    <a:pt x="319087" y="211931"/>
                  </a:lnTo>
                  <a:lnTo>
                    <a:pt x="26193" y="207169"/>
                  </a:lnTo>
                  <a:lnTo>
                    <a:pt x="0" y="104775"/>
                  </a:lnTo>
                  <a:lnTo>
                    <a:pt x="178593" y="0"/>
                  </a:lnTo>
                  <a:lnTo>
                    <a:pt x="36433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78" name="49 Conector recto"/>
            <p:cNvCxnSpPr>
              <a:stCxn id="177" idx="4"/>
              <a:endCxn id="174" idx="0"/>
            </p:cNvCxnSpPr>
            <p:nvPr/>
          </p:nvCxnSpPr>
          <p:spPr>
            <a:xfrm rot="5400000">
              <a:off x="610634" y="2698829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50 Conector recto"/>
            <p:cNvCxnSpPr>
              <a:stCxn id="177" idx="5"/>
              <a:endCxn id="175" idx="1"/>
            </p:cNvCxnSpPr>
            <p:nvPr/>
          </p:nvCxnSpPr>
          <p:spPr>
            <a:xfrm rot="16200000" flipH="1">
              <a:off x="1199507" y="2115946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52 Conector recto"/>
            <p:cNvCxnSpPr>
              <a:stCxn id="177" idx="3"/>
              <a:endCxn id="176" idx="7"/>
            </p:cNvCxnSpPr>
            <p:nvPr/>
          </p:nvCxnSpPr>
          <p:spPr>
            <a:xfrm rot="5400000">
              <a:off x="476187" y="2115948"/>
              <a:ext cx="41351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48 Elipse"/>
            <p:cNvSpPr/>
            <p:nvPr/>
          </p:nvSpPr>
          <p:spPr>
            <a:xfrm>
              <a:off x="1030135" y="2235928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619756" y="1456754"/>
            <a:ext cx="1862648" cy="1289780"/>
            <a:chOff x="2090083" y="2057204"/>
            <a:chExt cx="1862648" cy="1289780"/>
          </a:xfrm>
        </p:grpSpPr>
        <p:graphicFrame>
          <p:nvGraphicFramePr>
            <p:cNvPr id="149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026612" y="2057204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2" name="Ecuación" r:id="rId15" imgW="152280" imgH="228600" progId="Equation.3">
                    <p:embed/>
                  </p:oleObj>
                </mc:Choice>
                <mc:Fallback>
                  <p:oleObj name="Ecuación" r:id="rId15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6612" y="2057204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5 Forma libre"/>
            <p:cNvSpPr/>
            <p:nvPr/>
          </p:nvSpPr>
          <p:spPr>
            <a:xfrm>
              <a:off x="2256217" y="2219844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37" name="6 Forma libre"/>
            <p:cNvSpPr/>
            <p:nvPr/>
          </p:nvSpPr>
          <p:spPr>
            <a:xfrm>
              <a:off x="2969889" y="2219844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38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2231263" y="211510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3" name="Ecuación" r:id="rId16" imgW="253800" imgH="241200" progId="Equation.3">
                    <p:embed/>
                  </p:oleObj>
                </mc:Choice>
                <mc:Fallback>
                  <p:oleObj name="Ecuación" r:id="rId16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263" y="211510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8 Elipse"/>
            <p:cNvSpPr/>
            <p:nvPr/>
          </p:nvSpPr>
          <p:spPr>
            <a:xfrm>
              <a:off x="2958312" y="3107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0" name="9 Elipse"/>
            <p:cNvSpPr/>
            <p:nvPr/>
          </p:nvSpPr>
          <p:spPr>
            <a:xfrm>
              <a:off x="3710566" y="267309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41" name="10 Elipse"/>
            <p:cNvSpPr/>
            <p:nvPr/>
          </p:nvSpPr>
          <p:spPr>
            <a:xfrm>
              <a:off x="2234990" y="287561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45" name="14 Conector recto"/>
            <p:cNvCxnSpPr>
              <a:endCxn id="154" idx="0"/>
            </p:cNvCxnSpPr>
            <p:nvPr/>
          </p:nvCxnSpPr>
          <p:spPr>
            <a:xfrm rot="5400000">
              <a:off x="3500814" y="2839449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5 Conector recto"/>
            <p:cNvCxnSpPr>
              <a:stCxn id="152" idx="3"/>
              <a:endCxn id="141" idx="7"/>
            </p:cNvCxnSpPr>
            <p:nvPr/>
          </p:nvCxnSpPr>
          <p:spPr>
            <a:xfrm rot="5400000">
              <a:off x="2086103" y="2553128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16 Conector recto"/>
            <p:cNvCxnSpPr>
              <a:stCxn id="141" idx="5"/>
              <a:endCxn id="139" idx="1"/>
            </p:cNvCxnSpPr>
            <p:nvPr/>
          </p:nvCxnSpPr>
          <p:spPr>
            <a:xfrm rot="16200000" flipH="1">
              <a:off x="2505622" y="2654373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17 Arco"/>
            <p:cNvSpPr/>
            <p:nvPr/>
          </p:nvSpPr>
          <p:spPr>
            <a:xfrm rot="10800000">
              <a:off x="3652700" y="2615233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50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767826" y="3068690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4" name="Ecuación" r:id="rId17" imgW="177480" imgH="241200" progId="Equation.3">
                    <p:embed/>
                  </p:oleObj>
                </mc:Choice>
                <mc:Fallback>
                  <p:oleObj name="Ecuación" r:id="rId17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826" y="3068690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3698996" y="247514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5" name="Ecuación" r:id="rId18" imgW="253800" imgH="241200" progId="Equation.3">
                    <p:embed/>
                  </p:oleObj>
                </mc:Choice>
                <mc:Fallback>
                  <p:oleObj name="Ecuación" r:id="rId18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996" y="247514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" name="21 Elipse"/>
            <p:cNvSpPr/>
            <p:nvPr/>
          </p:nvSpPr>
          <p:spPr>
            <a:xfrm>
              <a:off x="2408589" y="235485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54" name="23 Elipse"/>
            <p:cNvSpPr/>
            <p:nvPr/>
          </p:nvSpPr>
          <p:spPr>
            <a:xfrm>
              <a:off x="3623768" y="304920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55" name="24 Conector recto"/>
            <p:cNvCxnSpPr>
              <a:stCxn id="139" idx="6"/>
              <a:endCxn id="154" idx="2"/>
            </p:cNvCxnSpPr>
            <p:nvPr/>
          </p:nvCxnSpPr>
          <p:spPr>
            <a:xfrm flipV="1">
              <a:off x="2987245" y="3063666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25 Conector recto"/>
            <p:cNvCxnSpPr>
              <a:stCxn id="140" idx="3"/>
            </p:cNvCxnSpPr>
            <p:nvPr/>
          </p:nvCxnSpPr>
          <p:spPr>
            <a:xfrm rot="5400000">
              <a:off x="3594838" y="2668855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26 Conector recto"/>
            <p:cNvCxnSpPr>
              <a:stCxn id="154" idx="1"/>
            </p:cNvCxnSpPr>
            <p:nvPr/>
          </p:nvCxnSpPr>
          <p:spPr>
            <a:xfrm rot="16200000" flipV="1">
              <a:off x="3493573" y="2919008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28 Arco"/>
            <p:cNvSpPr/>
            <p:nvPr/>
          </p:nvSpPr>
          <p:spPr>
            <a:xfrm rot="10800000">
              <a:off x="3565901" y="2991337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0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664914" y="3017517"/>
            <a:ext cx="227557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6" name="Ecuación" r:id="rId19" imgW="228600" imgH="241200" progId="Equation.3">
                    <p:embed/>
                  </p:oleObj>
                </mc:Choice>
                <mc:Fallback>
                  <p:oleObj name="Ecuación" r:id="rId19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914" y="3017517"/>
                          <a:ext cx="227557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1" name="30 Conector recto"/>
            <p:cNvCxnSpPr>
              <a:stCxn id="141" idx="6"/>
            </p:cNvCxnSpPr>
            <p:nvPr/>
          </p:nvCxnSpPr>
          <p:spPr>
            <a:xfrm flipV="1">
              <a:off x="2263924" y="2730958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32 Arco"/>
            <p:cNvSpPr/>
            <p:nvPr/>
          </p:nvSpPr>
          <p:spPr>
            <a:xfrm rot="10800000">
              <a:off x="2177125" y="2817750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64" name="33 Conector recto"/>
            <p:cNvCxnSpPr>
              <a:endCxn id="152" idx="5"/>
            </p:cNvCxnSpPr>
            <p:nvPr/>
          </p:nvCxnSpPr>
          <p:spPr>
            <a:xfrm rot="16200000" flipV="1">
              <a:off x="2404356" y="2408475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34 Conector recto"/>
            <p:cNvCxnSpPr>
              <a:endCxn id="139" idx="0"/>
            </p:cNvCxnSpPr>
            <p:nvPr/>
          </p:nvCxnSpPr>
          <p:spPr>
            <a:xfrm rot="16200000" flipH="1">
              <a:off x="2488169" y="2622454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35 Arco"/>
            <p:cNvSpPr/>
            <p:nvPr/>
          </p:nvSpPr>
          <p:spPr>
            <a:xfrm rot="10800000">
              <a:off x="2350723" y="2296990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67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2502620" y="2325923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7" name="Ecuación" r:id="rId21" imgW="355320" imgH="241200" progId="Equation.3">
                    <p:embed/>
                  </p:oleObj>
                </mc:Choice>
                <mc:Fallback>
                  <p:oleObj name="Ecuación" r:id="rId21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2620" y="2325923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8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2090083" y="2881575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8" name="Ecuación" r:id="rId23" imgW="317160" imgH="241200" progId="Equation.3">
                    <p:embed/>
                  </p:oleObj>
                </mc:Choice>
                <mc:Fallback>
                  <p:oleObj name="Ecuación" r:id="rId23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083" y="2881575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9" name="38 Conector recto"/>
            <p:cNvCxnSpPr>
              <a:stCxn id="139" idx="7"/>
            </p:cNvCxnSpPr>
            <p:nvPr/>
          </p:nvCxnSpPr>
          <p:spPr>
            <a:xfrm rot="5400000" flipH="1" flipV="1">
              <a:off x="3113215" y="2658613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0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2350721" y="2747954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9" name="Ecuación" r:id="rId25" imgW="380880" imgH="241200" progId="Equation.3">
                    <p:embed/>
                  </p:oleObj>
                </mc:Choice>
                <mc:Fallback>
                  <p:oleObj name="Ecuación" r:id="rId25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721" y="2747954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3430745" y="2523224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0" name="Ecuación" r:id="rId27" imgW="215640" imgH="241200" progId="Equation.3">
                    <p:embed/>
                  </p:oleObj>
                </mc:Choice>
                <mc:Fallback>
                  <p:oleObj name="Ecuación" r:id="rId2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745" y="2523224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2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3336823" y="2837615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1" name="Ecuación" r:id="rId29" imgW="215640" imgH="241200" progId="Equation.3">
                    <p:embed/>
                  </p:oleObj>
                </mc:Choice>
                <mc:Fallback>
                  <p:oleObj name="Ecuación" r:id="rId2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823" y="2837615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9" name="Freeform 478"/>
            <p:cNvSpPr/>
            <p:nvPr/>
          </p:nvSpPr>
          <p:spPr>
            <a:xfrm>
              <a:off x="2799231" y="2225358"/>
              <a:ext cx="342900" cy="247650"/>
            </a:xfrm>
            <a:custGeom>
              <a:avLst/>
              <a:gdLst>
                <a:gd name="connsiteX0" fmla="*/ 342900 w 342900"/>
                <a:gd name="connsiteY0" fmla="*/ 107156 h 247650"/>
                <a:gd name="connsiteX1" fmla="*/ 326232 w 342900"/>
                <a:gd name="connsiteY1" fmla="*/ 190500 h 247650"/>
                <a:gd name="connsiteX2" fmla="*/ 173832 w 342900"/>
                <a:gd name="connsiteY2" fmla="*/ 247650 h 247650"/>
                <a:gd name="connsiteX3" fmla="*/ 14288 w 342900"/>
                <a:gd name="connsiteY3" fmla="*/ 152400 h 247650"/>
                <a:gd name="connsiteX4" fmla="*/ 0 w 342900"/>
                <a:gd name="connsiteY4" fmla="*/ 45244 h 247650"/>
                <a:gd name="connsiteX5" fmla="*/ 171450 w 342900"/>
                <a:gd name="connsiteY5" fmla="*/ 0 h 247650"/>
                <a:gd name="connsiteX6" fmla="*/ 342900 w 342900"/>
                <a:gd name="connsiteY6" fmla="*/ 10715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0" h="247650">
                  <a:moveTo>
                    <a:pt x="342900" y="107156"/>
                  </a:moveTo>
                  <a:lnTo>
                    <a:pt x="326232" y="190500"/>
                  </a:lnTo>
                  <a:lnTo>
                    <a:pt x="173832" y="247650"/>
                  </a:lnTo>
                  <a:lnTo>
                    <a:pt x="14288" y="152400"/>
                  </a:lnTo>
                  <a:lnTo>
                    <a:pt x="0" y="45244"/>
                  </a:lnTo>
                  <a:lnTo>
                    <a:pt x="171450" y="0"/>
                  </a:lnTo>
                  <a:lnTo>
                    <a:pt x="342900" y="107156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58" name="27 Conector recto"/>
            <p:cNvCxnSpPr>
              <a:endCxn id="142" idx="5"/>
            </p:cNvCxnSpPr>
            <p:nvPr/>
          </p:nvCxnSpPr>
          <p:spPr>
            <a:xfrm rot="16200000" flipV="1">
              <a:off x="2910694" y="2307204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12 Conector recto"/>
            <p:cNvCxnSpPr>
              <a:stCxn id="142" idx="4"/>
              <a:endCxn id="139" idx="0"/>
            </p:cNvCxnSpPr>
            <p:nvPr/>
          </p:nvCxnSpPr>
          <p:spPr>
            <a:xfrm rot="5400000">
              <a:off x="2538811" y="2673095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31 Conector recto"/>
            <p:cNvCxnSpPr>
              <a:endCxn id="142" idx="3"/>
            </p:cNvCxnSpPr>
            <p:nvPr/>
          </p:nvCxnSpPr>
          <p:spPr>
            <a:xfrm flipV="1">
              <a:off x="2437521" y="2234890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3 Conector recto"/>
            <p:cNvCxnSpPr>
              <a:stCxn id="142" idx="5"/>
              <a:endCxn id="140" idx="1"/>
            </p:cNvCxnSpPr>
            <p:nvPr/>
          </p:nvCxnSpPr>
          <p:spPr>
            <a:xfrm rot="16200000" flipH="1">
              <a:off x="3127684" y="2090213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22 Conector recto"/>
            <p:cNvCxnSpPr>
              <a:stCxn id="152" idx="6"/>
              <a:endCxn id="142" idx="2"/>
            </p:cNvCxnSpPr>
            <p:nvPr/>
          </p:nvCxnSpPr>
          <p:spPr>
            <a:xfrm flipV="1">
              <a:off x="2437520" y="2224662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11 Elipse"/>
            <p:cNvSpPr/>
            <p:nvPr/>
          </p:nvSpPr>
          <p:spPr>
            <a:xfrm>
              <a:off x="2958312" y="2210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84600" y="2881890"/>
            <a:ext cx="1155352" cy="1199171"/>
            <a:chOff x="4098100" y="2118086"/>
            <a:chExt cx="1155352" cy="1199171"/>
          </a:xfrm>
        </p:grpSpPr>
        <p:sp>
          <p:nvSpPr>
            <p:cNvPr id="133" name="61 Forma libre"/>
            <p:cNvSpPr/>
            <p:nvPr/>
          </p:nvSpPr>
          <p:spPr>
            <a:xfrm>
              <a:off x="4172240" y="2207084"/>
              <a:ext cx="949342" cy="959238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  <a:gd name="connsiteX0" fmla="*/ 0 w 1847850"/>
                <a:gd name="connsiteY0" fmla="*/ 0 h 2309788"/>
                <a:gd name="connsiteX1" fmla="*/ 1847850 w 1847850"/>
                <a:gd name="connsiteY1" fmla="*/ 1128713 h 2309788"/>
                <a:gd name="connsiteX2" fmla="*/ 1125512 w 1847850"/>
                <a:gd name="connsiteY2" fmla="*/ 2309788 h 2309788"/>
                <a:gd name="connsiteX3" fmla="*/ 0 w 1847850"/>
                <a:gd name="connsiteY3" fmla="*/ 2243138 h 2309788"/>
                <a:gd name="connsiteX4" fmla="*/ 0 w 1847850"/>
                <a:gd name="connsiteY4" fmla="*/ 2243138 h 2309788"/>
                <a:gd name="connsiteX5" fmla="*/ 0 w 1847850"/>
                <a:gd name="connsiteY5" fmla="*/ 0 h 2309788"/>
                <a:gd name="connsiteX0" fmla="*/ 0 w 2050037"/>
                <a:gd name="connsiteY0" fmla="*/ 0 h 2309788"/>
                <a:gd name="connsiteX1" fmla="*/ 2050037 w 2050037"/>
                <a:gd name="connsiteY1" fmla="*/ 1111864 h 2309788"/>
                <a:gd name="connsiteX2" fmla="*/ 1125512 w 2050037"/>
                <a:gd name="connsiteY2" fmla="*/ 2309788 h 2309788"/>
                <a:gd name="connsiteX3" fmla="*/ 0 w 2050037"/>
                <a:gd name="connsiteY3" fmla="*/ 2243138 h 2309788"/>
                <a:gd name="connsiteX4" fmla="*/ 0 w 2050037"/>
                <a:gd name="connsiteY4" fmla="*/ 2243138 h 2309788"/>
                <a:gd name="connsiteX5" fmla="*/ 0 w 2050037"/>
                <a:gd name="connsiteY5" fmla="*/ 0 h 2309788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288096 w 2338133"/>
                <a:gd name="connsiteY3" fmla="*/ 2243138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88096 w 2338133"/>
                <a:gd name="connsiteY0" fmla="*/ 0 h 2466572"/>
                <a:gd name="connsiteX1" fmla="*/ 2338133 w 2338133"/>
                <a:gd name="connsiteY1" fmla="*/ 1111864 h 2466572"/>
                <a:gd name="connsiteX2" fmla="*/ 1413608 w 2338133"/>
                <a:gd name="connsiteY2" fmla="*/ 2309788 h 2466572"/>
                <a:gd name="connsiteX3" fmla="*/ 58794 w 2338133"/>
                <a:gd name="connsiteY3" fmla="*/ 2466572 h 2466572"/>
                <a:gd name="connsiteX4" fmla="*/ 0 w 2338133"/>
                <a:gd name="connsiteY4" fmla="*/ 1319998 h 2466572"/>
                <a:gd name="connsiteX5" fmla="*/ 288096 w 2338133"/>
                <a:gd name="connsiteY5" fmla="*/ 0 h 2466572"/>
                <a:gd name="connsiteX0" fmla="*/ 288096 w 2338133"/>
                <a:gd name="connsiteY0" fmla="*/ 0 h 2309788"/>
                <a:gd name="connsiteX1" fmla="*/ 2338133 w 2338133"/>
                <a:gd name="connsiteY1" fmla="*/ 1111864 h 2309788"/>
                <a:gd name="connsiteX2" fmla="*/ 1413608 w 2338133"/>
                <a:gd name="connsiteY2" fmla="*/ 2309788 h 2309788"/>
                <a:gd name="connsiteX3" fmla="*/ 70552 w 2338133"/>
                <a:gd name="connsiteY3" fmla="*/ 1902104 h 2309788"/>
                <a:gd name="connsiteX4" fmla="*/ 0 w 2338133"/>
                <a:gd name="connsiteY4" fmla="*/ 1319998 h 2309788"/>
                <a:gd name="connsiteX5" fmla="*/ 288096 w 2338133"/>
                <a:gd name="connsiteY5" fmla="*/ 0 h 2309788"/>
                <a:gd name="connsiteX0" fmla="*/ 217544 w 2267581"/>
                <a:gd name="connsiteY0" fmla="*/ 0 h 2309788"/>
                <a:gd name="connsiteX1" fmla="*/ 2267581 w 2267581"/>
                <a:gd name="connsiteY1" fmla="*/ 1111864 h 2309788"/>
                <a:gd name="connsiteX2" fmla="*/ 1343056 w 2267581"/>
                <a:gd name="connsiteY2" fmla="*/ 2309788 h 2309788"/>
                <a:gd name="connsiteX3" fmla="*/ 0 w 2267581"/>
                <a:gd name="connsiteY3" fmla="*/ 1902104 h 2309788"/>
                <a:gd name="connsiteX4" fmla="*/ 217544 w 2267581"/>
                <a:gd name="connsiteY4" fmla="*/ 0 h 2309788"/>
                <a:gd name="connsiteX0" fmla="*/ 364532 w 2414569"/>
                <a:gd name="connsiteY0" fmla="*/ 0 h 2309788"/>
                <a:gd name="connsiteX1" fmla="*/ 2414569 w 2414569"/>
                <a:gd name="connsiteY1" fmla="*/ 1111864 h 2309788"/>
                <a:gd name="connsiteX2" fmla="*/ 1490044 w 2414569"/>
                <a:gd name="connsiteY2" fmla="*/ 2309788 h 2309788"/>
                <a:gd name="connsiteX3" fmla="*/ 0 w 2414569"/>
                <a:gd name="connsiteY3" fmla="*/ 1578713 h 2309788"/>
                <a:gd name="connsiteX4" fmla="*/ 364532 w 2414569"/>
                <a:gd name="connsiteY4" fmla="*/ 0 h 2309788"/>
                <a:gd name="connsiteX0" fmla="*/ 293978 w 2344015"/>
                <a:gd name="connsiteY0" fmla="*/ 0 h 2309788"/>
                <a:gd name="connsiteX1" fmla="*/ 2344015 w 2344015"/>
                <a:gd name="connsiteY1" fmla="*/ 1111864 h 2309788"/>
                <a:gd name="connsiteX2" fmla="*/ 1419490 w 2344015"/>
                <a:gd name="connsiteY2" fmla="*/ 2309788 h 2309788"/>
                <a:gd name="connsiteX3" fmla="*/ 0 w 2344015"/>
                <a:gd name="connsiteY3" fmla="*/ 1661030 h 2309788"/>
                <a:gd name="connsiteX4" fmla="*/ 293978 w 2344015"/>
                <a:gd name="connsiteY4" fmla="*/ 0 h 2309788"/>
                <a:gd name="connsiteX0" fmla="*/ 958364 w 2344015"/>
                <a:gd name="connsiteY0" fmla="*/ 0 h 2339189"/>
                <a:gd name="connsiteX1" fmla="*/ 2344015 w 2344015"/>
                <a:gd name="connsiteY1" fmla="*/ 1141265 h 2339189"/>
                <a:gd name="connsiteX2" fmla="*/ 1419490 w 2344015"/>
                <a:gd name="connsiteY2" fmla="*/ 2339189 h 2339189"/>
                <a:gd name="connsiteX3" fmla="*/ 0 w 2344015"/>
                <a:gd name="connsiteY3" fmla="*/ 1690431 h 2339189"/>
                <a:gd name="connsiteX4" fmla="*/ 958364 w 2344015"/>
                <a:gd name="connsiteY4" fmla="*/ 0 h 2339189"/>
                <a:gd name="connsiteX0" fmla="*/ 958364 w 2344015"/>
                <a:gd name="connsiteY0" fmla="*/ 0 h 2368588"/>
                <a:gd name="connsiteX1" fmla="*/ 2344015 w 2344015"/>
                <a:gd name="connsiteY1" fmla="*/ 1141265 h 2368588"/>
                <a:gd name="connsiteX2" fmla="*/ 1466526 w 2344015"/>
                <a:gd name="connsiteY2" fmla="*/ 2368588 h 2368588"/>
                <a:gd name="connsiteX3" fmla="*/ 0 w 2344015"/>
                <a:gd name="connsiteY3" fmla="*/ 1690431 h 2368588"/>
                <a:gd name="connsiteX4" fmla="*/ 958364 w 2344015"/>
                <a:gd name="connsiteY4" fmla="*/ 0 h 23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4015" h="2368588">
                  <a:moveTo>
                    <a:pt x="958364" y="0"/>
                  </a:moveTo>
                  <a:lnTo>
                    <a:pt x="2344015" y="1141265"/>
                  </a:lnTo>
                  <a:lnTo>
                    <a:pt x="1466526" y="2368588"/>
                  </a:lnTo>
                  <a:lnTo>
                    <a:pt x="0" y="1690431"/>
                  </a:lnTo>
                  <a:lnTo>
                    <a:pt x="958364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0" name="62 Elipse"/>
            <p:cNvSpPr/>
            <p:nvPr/>
          </p:nvSpPr>
          <p:spPr>
            <a:xfrm>
              <a:off x="4157773" y="2884700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191" name="63 Elipse"/>
            <p:cNvSpPr/>
            <p:nvPr/>
          </p:nvSpPr>
          <p:spPr>
            <a:xfrm>
              <a:off x="5097652" y="2657829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195" name="67 Conector recto"/>
            <p:cNvCxnSpPr>
              <a:stCxn id="191" idx="3"/>
              <a:endCxn id="200" idx="7"/>
            </p:cNvCxnSpPr>
            <p:nvPr/>
          </p:nvCxnSpPr>
          <p:spPr>
            <a:xfrm flipH="1">
              <a:off x="4776239" y="2682523"/>
              <a:ext cx="325650" cy="46405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68 Arco"/>
            <p:cNvSpPr/>
            <p:nvPr/>
          </p:nvSpPr>
          <p:spPr>
            <a:xfrm rot="10800000">
              <a:off x="5038927" y="2569718"/>
              <a:ext cx="144664" cy="193454"/>
            </a:xfrm>
            <a:prstGeom prst="arc">
              <a:avLst>
                <a:gd name="adj1" fmla="val 18236369"/>
                <a:gd name="adj2" fmla="val 2432711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19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296599" y="2118086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2" name="Ecuación" r:id="rId31" imgW="152280" imgH="228600" progId="Equation.3">
                    <p:embed/>
                  </p:oleObj>
                </mc:Choice>
                <mc:Fallback>
                  <p:oleObj name="Ecuación" r:id="rId31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6599" y="2118086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4098100" y="2893841"/>
            <a:ext cx="177212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3" name="Ecuación" r:id="rId32" imgW="177480" imgH="241200" progId="Equation.3">
                    <p:embed/>
                  </p:oleObj>
                </mc:Choice>
                <mc:Fallback>
                  <p:oleObj name="Ecuación" r:id="rId32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8100" y="2893841"/>
                          <a:ext cx="177212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4999717" y="2402944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4" name="Ecuación" r:id="rId33" imgW="253800" imgH="241200" progId="Equation.3">
                    <p:embed/>
                  </p:oleObj>
                </mc:Choice>
                <mc:Fallback>
                  <p:oleObj name="Ecuación" r:id="rId3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9717" y="2402944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72 Elipse"/>
            <p:cNvSpPr/>
            <p:nvPr/>
          </p:nvSpPr>
          <p:spPr>
            <a:xfrm>
              <a:off x="4751543" y="314234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01" name="73 Conector recto"/>
            <p:cNvCxnSpPr>
              <a:stCxn id="190" idx="6"/>
              <a:endCxn id="200" idx="2"/>
            </p:cNvCxnSpPr>
            <p:nvPr/>
          </p:nvCxnSpPr>
          <p:spPr>
            <a:xfrm>
              <a:off x="4186706" y="2899166"/>
              <a:ext cx="564837" cy="257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74 Arco"/>
            <p:cNvSpPr/>
            <p:nvPr/>
          </p:nvSpPr>
          <p:spPr>
            <a:xfrm rot="10800000">
              <a:off x="4103471" y="2835181"/>
              <a:ext cx="144664" cy="144656"/>
            </a:xfrm>
            <a:prstGeom prst="arc">
              <a:avLst>
                <a:gd name="adj1" fmla="val 6557187"/>
                <a:gd name="adj2" fmla="val 1180765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03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4846759" y="3038964"/>
            <a:ext cx="262074" cy="278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5" name="Ecuación" r:id="rId34" imgW="228600" imgH="241200" progId="Equation.3">
                    <p:embed/>
                  </p:oleObj>
                </mc:Choice>
                <mc:Fallback>
                  <p:oleObj name="Ecuación" r:id="rId34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6759" y="3038964"/>
                          <a:ext cx="262074" cy="27829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4831052" y="2587444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6" name="Ecuación" r:id="rId35" imgW="215640" imgH="241200" progId="Equation.3">
                    <p:embed/>
                  </p:oleObj>
                </mc:Choice>
                <mc:Fallback>
                  <p:oleObj name="Ecuación" r:id="rId3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052" y="2587444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4248135" y="2727760"/>
            <a:ext cx="207431" cy="2308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7" name="Ecuación" r:id="rId37" imgW="215640" imgH="241200" progId="Equation.3">
                    <p:embed/>
                  </p:oleObj>
                </mc:Choice>
                <mc:Fallback>
                  <p:oleObj name="Ecuación" r:id="rId37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135" y="2727760"/>
                          <a:ext cx="207431" cy="23085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0" name="Freeform 479"/>
            <p:cNvSpPr/>
            <p:nvPr/>
          </p:nvSpPr>
          <p:spPr>
            <a:xfrm>
              <a:off x="4458963" y="2199164"/>
              <a:ext cx="271462" cy="271463"/>
            </a:xfrm>
            <a:custGeom>
              <a:avLst/>
              <a:gdLst>
                <a:gd name="connsiteX0" fmla="*/ 95250 w 271462"/>
                <a:gd name="connsiteY0" fmla="*/ 0 h 271463"/>
                <a:gd name="connsiteX1" fmla="*/ 271462 w 271462"/>
                <a:gd name="connsiteY1" fmla="*/ 150019 h 271463"/>
                <a:gd name="connsiteX2" fmla="*/ 188118 w 271462"/>
                <a:gd name="connsiteY2" fmla="*/ 271463 h 271463"/>
                <a:gd name="connsiteX3" fmla="*/ 0 w 271462"/>
                <a:gd name="connsiteY3" fmla="*/ 178594 h 271463"/>
                <a:gd name="connsiteX4" fmla="*/ 95250 w 271462"/>
                <a:gd name="connsiteY4" fmla="*/ 0 h 271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2" h="271463">
                  <a:moveTo>
                    <a:pt x="95250" y="0"/>
                  </a:moveTo>
                  <a:lnTo>
                    <a:pt x="271462" y="150019"/>
                  </a:lnTo>
                  <a:lnTo>
                    <a:pt x="188118" y="271463"/>
                  </a:lnTo>
                  <a:lnTo>
                    <a:pt x="0" y="178594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94" name="66 Conector recto"/>
            <p:cNvCxnSpPr>
              <a:stCxn id="192" idx="5"/>
              <a:endCxn id="191" idx="1"/>
            </p:cNvCxnSpPr>
            <p:nvPr/>
          </p:nvCxnSpPr>
          <p:spPr>
            <a:xfrm>
              <a:off x="4560215" y="2205960"/>
              <a:ext cx="541674" cy="45610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65 Conector recto"/>
            <p:cNvCxnSpPr>
              <a:stCxn id="192" idx="4"/>
              <a:endCxn id="190" idx="0"/>
            </p:cNvCxnSpPr>
            <p:nvPr/>
          </p:nvCxnSpPr>
          <p:spPr>
            <a:xfrm flipH="1">
              <a:off x="4172240" y="2210197"/>
              <a:ext cx="377746" cy="67450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64 Elipse"/>
            <p:cNvSpPr/>
            <p:nvPr/>
          </p:nvSpPr>
          <p:spPr>
            <a:xfrm>
              <a:off x="4535519" y="2181266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609902" y="4179755"/>
            <a:ext cx="1869975" cy="1246948"/>
            <a:chOff x="5473856" y="2085708"/>
            <a:chExt cx="1869975" cy="1246948"/>
          </a:xfrm>
        </p:grpSpPr>
        <p:graphicFrame>
          <p:nvGraphicFramePr>
            <p:cNvPr id="21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417700" y="2085708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8" name="Ecuación" r:id="rId39" imgW="152280" imgH="228600" progId="Equation.3">
                    <p:embed/>
                  </p:oleObj>
                </mc:Choice>
                <mc:Fallback>
                  <p:oleObj name="Ecuación" r:id="rId3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7700" y="2085708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" name="4 Forma libre"/>
            <p:cNvSpPr/>
            <p:nvPr/>
          </p:nvSpPr>
          <p:spPr>
            <a:xfrm>
              <a:off x="5629487" y="2223694"/>
              <a:ext cx="725246" cy="889145"/>
            </a:xfrm>
            <a:custGeom>
              <a:avLst/>
              <a:gdLst>
                <a:gd name="connsiteX0" fmla="*/ 1785937 w 1790700"/>
                <a:gd name="connsiteY0" fmla="*/ 0 h 2195512"/>
                <a:gd name="connsiteX1" fmla="*/ 1790700 w 1790700"/>
                <a:gd name="connsiteY1" fmla="*/ 2195512 h 2195512"/>
                <a:gd name="connsiteX2" fmla="*/ 0 w 1790700"/>
                <a:gd name="connsiteY2" fmla="*/ 1666875 h 2195512"/>
                <a:gd name="connsiteX3" fmla="*/ 1785937 w 1790700"/>
                <a:gd name="connsiteY3" fmla="*/ 0 h 219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0700" h="2195512">
                  <a:moveTo>
                    <a:pt x="1785937" y="0"/>
                  </a:moveTo>
                  <a:cubicBezTo>
                    <a:pt x="1787525" y="731837"/>
                    <a:pt x="1789112" y="1463675"/>
                    <a:pt x="1790700" y="2195512"/>
                  </a:cubicBezTo>
                  <a:lnTo>
                    <a:pt x="0" y="1666875"/>
                  </a:lnTo>
                  <a:lnTo>
                    <a:pt x="1785937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6" name="78 Forma libre"/>
            <p:cNvSpPr/>
            <p:nvPr/>
          </p:nvSpPr>
          <p:spPr>
            <a:xfrm>
              <a:off x="6351126" y="2219844"/>
              <a:ext cx="748392" cy="908433"/>
            </a:xfrm>
            <a:custGeom>
              <a:avLst/>
              <a:gdLst>
                <a:gd name="connsiteX0" fmla="*/ 0 w 1847850"/>
                <a:gd name="connsiteY0" fmla="*/ 0 h 2243138"/>
                <a:gd name="connsiteX1" fmla="*/ 1847850 w 1847850"/>
                <a:gd name="connsiteY1" fmla="*/ 1128713 h 2243138"/>
                <a:gd name="connsiteX2" fmla="*/ 1647825 w 1847850"/>
                <a:gd name="connsiteY2" fmla="*/ 2090738 h 2243138"/>
                <a:gd name="connsiteX3" fmla="*/ 0 w 1847850"/>
                <a:gd name="connsiteY3" fmla="*/ 2243138 h 2243138"/>
                <a:gd name="connsiteX4" fmla="*/ 0 w 1847850"/>
                <a:gd name="connsiteY4" fmla="*/ 2243138 h 2243138"/>
                <a:gd name="connsiteX5" fmla="*/ 0 w 1847850"/>
                <a:gd name="connsiteY5" fmla="*/ 0 h 22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7850" h="2243138">
                  <a:moveTo>
                    <a:pt x="0" y="0"/>
                  </a:moveTo>
                  <a:lnTo>
                    <a:pt x="1847850" y="1128713"/>
                  </a:lnTo>
                  <a:lnTo>
                    <a:pt x="1647825" y="2090738"/>
                  </a:lnTo>
                  <a:lnTo>
                    <a:pt x="0" y="2243138"/>
                  </a:lnTo>
                  <a:lnTo>
                    <a:pt x="0" y="2243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7" name="79 Elipse"/>
            <p:cNvSpPr/>
            <p:nvPr/>
          </p:nvSpPr>
          <p:spPr>
            <a:xfrm>
              <a:off x="6339549" y="3107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8" name="80 Elipse"/>
            <p:cNvSpPr/>
            <p:nvPr/>
          </p:nvSpPr>
          <p:spPr>
            <a:xfrm>
              <a:off x="7091803" y="267309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09" name="81 Elipse"/>
            <p:cNvSpPr/>
            <p:nvPr/>
          </p:nvSpPr>
          <p:spPr>
            <a:xfrm>
              <a:off x="5616228" y="287561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13" name="85 Conector recto"/>
            <p:cNvCxnSpPr>
              <a:endCxn id="219" idx="0"/>
            </p:cNvCxnSpPr>
            <p:nvPr/>
          </p:nvCxnSpPr>
          <p:spPr>
            <a:xfrm rot="5400000">
              <a:off x="6882050" y="2839449"/>
              <a:ext cx="347174" cy="7233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86 Conector recto"/>
            <p:cNvCxnSpPr>
              <a:stCxn id="209" idx="5"/>
              <a:endCxn id="207" idx="1"/>
            </p:cNvCxnSpPr>
            <p:nvPr/>
          </p:nvCxnSpPr>
          <p:spPr>
            <a:xfrm rot="16200000" flipH="1">
              <a:off x="5886858" y="2654372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87 Arco"/>
            <p:cNvSpPr/>
            <p:nvPr/>
          </p:nvSpPr>
          <p:spPr>
            <a:xfrm rot="10800000">
              <a:off x="7033936" y="2615233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17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6152435" y="3054362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9" name="Ecuación" r:id="rId40" imgW="177480" imgH="241200" progId="Equation.3">
                    <p:embed/>
                  </p:oleObj>
                </mc:Choice>
                <mc:Fallback>
                  <p:oleObj name="Ecuación" r:id="rId40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435" y="3054362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7090096" y="247514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0" name="Ecuación" r:id="rId41" imgW="253800" imgH="241200" progId="Equation.3">
                    <p:embed/>
                  </p:oleObj>
                </mc:Choice>
                <mc:Fallback>
                  <p:oleObj name="Ecuación" r:id="rId4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0096" y="247514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9" name="91 Elipse"/>
            <p:cNvSpPr/>
            <p:nvPr/>
          </p:nvSpPr>
          <p:spPr>
            <a:xfrm>
              <a:off x="7005005" y="3049201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20" name="92 Conector recto"/>
            <p:cNvCxnSpPr>
              <a:stCxn id="207" idx="6"/>
              <a:endCxn id="219" idx="2"/>
            </p:cNvCxnSpPr>
            <p:nvPr/>
          </p:nvCxnSpPr>
          <p:spPr>
            <a:xfrm flipV="1">
              <a:off x="6368481" y="3063666"/>
              <a:ext cx="636523" cy="578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93 Conector recto"/>
            <p:cNvCxnSpPr>
              <a:stCxn id="208" idx="3"/>
            </p:cNvCxnSpPr>
            <p:nvPr/>
          </p:nvCxnSpPr>
          <p:spPr>
            <a:xfrm rot="5400000">
              <a:off x="6976074" y="2668854"/>
              <a:ext cx="91031" cy="14890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94 Conector recto"/>
            <p:cNvCxnSpPr>
              <a:stCxn id="219" idx="1"/>
            </p:cNvCxnSpPr>
            <p:nvPr/>
          </p:nvCxnSpPr>
          <p:spPr>
            <a:xfrm rot="16200000" flipV="1">
              <a:off x="6874811" y="2919008"/>
              <a:ext cx="148893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96 Arco"/>
            <p:cNvSpPr/>
            <p:nvPr/>
          </p:nvSpPr>
          <p:spPr>
            <a:xfrm rot="10800000">
              <a:off x="6947138" y="2991337"/>
              <a:ext cx="144664" cy="144656"/>
            </a:xfrm>
            <a:prstGeom prst="arc">
              <a:avLst>
                <a:gd name="adj1" fmla="val 21367792"/>
                <a:gd name="adj2" fmla="val 292844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25" name="98 Arco"/>
            <p:cNvSpPr/>
            <p:nvPr/>
          </p:nvSpPr>
          <p:spPr>
            <a:xfrm rot="10800000">
              <a:off x="5558118" y="2817748"/>
              <a:ext cx="144664" cy="144656"/>
            </a:xfrm>
            <a:prstGeom prst="arc">
              <a:avLst>
                <a:gd name="adj1" fmla="val 8082577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2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5473856" y="2593881"/>
            <a:ext cx="254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1" name="Ecuación" r:id="rId42" imgW="253800" imgH="241200" progId="Equation.3">
                    <p:embed/>
                  </p:oleObj>
                </mc:Choice>
                <mc:Fallback>
                  <p:oleObj name="Ecuación" r:id="rId4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3856" y="2593881"/>
                          <a:ext cx="254000" cy="2413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7" name="100 Conector recto"/>
            <p:cNvCxnSpPr>
              <a:stCxn id="207" idx="7"/>
            </p:cNvCxnSpPr>
            <p:nvPr/>
          </p:nvCxnSpPr>
          <p:spPr>
            <a:xfrm rot="5400000" flipH="1" flipV="1">
              <a:off x="6494451" y="2658612"/>
              <a:ext cx="322480" cy="582894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8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6811983" y="2571940"/>
            <a:ext cx="207488" cy="231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2" name="Ecuación" r:id="rId44" imgW="215640" imgH="241200" progId="Equation.3">
                    <p:embed/>
                  </p:oleObj>
                </mc:Choice>
                <mc:Fallback>
                  <p:oleObj name="Ecuación" r:id="rId44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1983" y="2571940"/>
                          <a:ext cx="207488" cy="23124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6709069" y="2858869"/>
            <a:ext cx="205725" cy="23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3" name="Ecuación" r:id="rId45" imgW="215640" imgH="241200" progId="Equation.3">
                    <p:embed/>
                  </p:oleObj>
                </mc:Choice>
                <mc:Fallback>
                  <p:oleObj name="Ecuación" r:id="rId4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9069" y="2858869"/>
                          <a:ext cx="205725" cy="2314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" name="Object 48"/>
            <p:cNvGraphicFramePr>
              <a:graphicFrameLocks noChangeAspect="1"/>
            </p:cNvGraphicFramePr>
            <p:nvPr>
              <p:extLst/>
            </p:nvPr>
          </p:nvGraphicFramePr>
          <p:xfrm>
            <a:off x="5728970" y="2708546"/>
            <a:ext cx="195281" cy="247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4" name="Ecuación" r:id="rId47" imgW="190440" imgH="241200" progId="Equation.3">
                    <p:embed/>
                  </p:oleObj>
                </mc:Choice>
                <mc:Fallback>
                  <p:oleObj name="Ecuación" r:id="rId47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8970" y="2708546"/>
                          <a:ext cx="195281" cy="24734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" name="1 Objeto"/>
            <p:cNvGraphicFramePr>
              <a:graphicFrameLocks noChangeAspect="1"/>
            </p:cNvGraphicFramePr>
            <p:nvPr>
              <p:extLst/>
            </p:nvPr>
          </p:nvGraphicFramePr>
          <p:xfrm>
            <a:off x="7025427" y="3041077"/>
            <a:ext cx="227013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5" name="Ecuación" r:id="rId48" imgW="228600" imgH="241300" progId="Equation.3">
                    <p:embed/>
                  </p:oleObj>
                </mc:Choice>
                <mc:Fallback>
                  <p:oleObj name="Ecuación" r:id="rId4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5427" y="3041077"/>
                          <a:ext cx="227013" cy="241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" name="Freeform 481"/>
            <p:cNvSpPr/>
            <p:nvPr/>
          </p:nvSpPr>
          <p:spPr>
            <a:xfrm>
              <a:off x="6192513" y="2227739"/>
              <a:ext cx="345281" cy="242888"/>
            </a:xfrm>
            <a:custGeom>
              <a:avLst/>
              <a:gdLst>
                <a:gd name="connsiteX0" fmla="*/ 345281 w 345281"/>
                <a:gd name="connsiteY0" fmla="*/ 111919 h 242888"/>
                <a:gd name="connsiteX1" fmla="*/ 323850 w 345281"/>
                <a:gd name="connsiteY1" fmla="*/ 200025 h 242888"/>
                <a:gd name="connsiteX2" fmla="*/ 161925 w 345281"/>
                <a:gd name="connsiteY2" fmla="*/ 242888 h 242888"/>
                <a:gd name="connsiteX3" fmla="*/ 50006 w 345281"/>
                <a:gd name="connsiteY3" fmla="*/ 235744 h 242888"/>
                <a:gd name="connsiteX4" fmla="*/ 0 w 345281"/>
                <a:gd name="connsiteY4" fmla="*/ 150019 h 242888"/>
                <a:gd name="connsiteX5" fmla="*/ 161925 w 345281"/>
                <a:gd name="connsiteY5" fmla="*/ 0 h 242888"/>
                <a:gd name="connsiteX6" fmla="*/ 345281 w 345281"/>
                <a:gd name="connsiteY6" fmla="*/ 111919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281" h="242888">
                  <a:moveTo>
                    <a:pt x="345281" y="111919"/>
                  </a:moveTo>
                  <a:lnTo>
                    <a:pt x="323850" y="200025"/>
                  </a:lnTo>
                  <a:lnTo>
                    <a:pt x="161925" y="242888"/>
                  </a:lnTo>
                  <a:lnTo>
                    <a:pt x="50006" y="235744"/>
                  </a:lnTo>
                  <a:lnTo>
                    <a:pt x="0" y="150019"/>
                  </a:lnTo>
                  <a:lnTo>
                    <a:pt x="161925" y="0"/>
                  </a:lnTo>
                  <a:lnTo>
                    <a:pt x="345281" y="11191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11" name="83 Conector recto"/>
            <p:cNvCxnSpPr>
              <a:stCxn id="210" idx="4"/>
              <a:endCxn id="207" idx="0"/>
            </p:cNvCxnSpPr>
            <p:nvPr/>
          </p:nvCxnSpPr>
          <p:spPr>
            <a:xfrm rot="5400000">
              <a:off x="5920047" y="2673095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95 Conector recto"/>
            <p:cNvCxnSpPr>
              <a:endCxn id="210" idx="5"/>
            </p:cNvCxnSpPr>
            <p:nvPr/>
          </p:nvCxnSpPr>
          <p:spPr>
            <a:xfrm rot="16200000" flipV="1">
              <a:off x="6291932" y="2307203"/>
              <a:ext cx="669655" cy="525029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84 Conector recto"/>
            <p:cNvCxnSpPr>
              <a:stCxn id="210" idx="5"/>
              <a:endCxn id="208" idx="1"/>
            </p:cNvCxnSpPr>
            <p:nvPr/>
          </p:nvCxnSpPr>
          <p:spPr>
            <a:xfrm rot="16200000" flipH="1">
              <a:off x="6508921" y="2090213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103 Conector recto"/>
            <p:cNvCxnSpPr>
              <a:stCxn id="209" idx="7"/>
              <a:endCxn id="210" idx="3"/>
            </p:cNvCxnSpPr>
            <p:nvPr/>
          </p:nvCxnSpPr>
          <p:spPr>
            <a:xfrm rot="5400000" flipH="1" flipV="1">
              <a:off x="5669874" y="2205939"/>
              <a:ext cx="644959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82 Elipse"/>
            <p:cNvSpPr/>
            <p:nvPr/>
          </p:nvSpPr>
          <p:spPr>
            <a:xfrm>
              <a:off x="6339549" y="2210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562116" y="5573842"/>
            <a:ext cx="1793203" cy="1276204"/>
            <a:chOff x="7487847" y="2053826"/>
            <a:chExt cx="1793203" cy="1276204"/>
          </a:xfrm>
        </p:grpSpPr>
        <p:graphicFrame>
          <p:nvGraphicFramePr>
            <p:cNvPr id="24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8453358" y="2053826"/>
            <a:ext cx="175489" cy="2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6" name="Ecuación" r:id="rId49" imgW="152280" imgH="228600" progId="Equation.3">
                    <p:embed/>
                  </p:oleObj>
                </mc:Choice>
                <mc:Fallback>
                  <p:oleObj name="Ecuación" r:id="rId4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53358" y="2053826"/>
                          <a:ext cx="175489" cy="26360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" name="3 Forma libre"/>
            <p:cNvSpPr/>
            <p:nvPr/>
          </p:nvSpPr>
          <p:spPr>
            <a:xfrm>
              <a:off x="8409607" y="2225286"/>
              <a:ext cx="759547" cy="899155"/>
            </a:xfrm>
            <a:custGeom>
              <a:avLst/>
              <a:gdLst>
                <a:gd name="connsiteX0" fmla="*/ 0 w 738187"/>
                <a:gd name="connsiteY0" fmla="*/ 0 h 873919"/>
                <a:gd name="connsiteX1" fmla="*/ 738187 w 738187"/>
                <a:gd name="connsiteY1" fmla="*/ 445294 h 873919"/>
                <a:gd name="connsiteX2" fmla="*/ 2381 w 738187"/>
                <a:gd name="connsiteY2" fmla="*/ 873919 h 873919"/>
                <a:gd name="connsiteX3" fmla="*/ 0 w 738187"/>
                <a:gd name="connsiteY3" fmla="*/ 0 h 87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87" h="873919">
                  <a:moveTo>
                    <a:pt x="0" y="0"/>
                  </a:moveTo>
                  <a:lnTo>
                    <a:pt x="738187" y="445294"/>
                  </a:lnTo>
                  <a:lnTo>
                    <a:pt x="2381" y="873919"/>
                  </a:lnTo>
                  <a:cubicBezTo>
                    <a:pt x="3969" y="584200"/>
                    <a:pt x="5556" y="294482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2" name="105 Forma libre"/>
            <p:cNvSpPr/>
            <p:nvPr/>
          </p:nvSpPr>
          <p:spPr>
            <a:xfrm>
              <a:off x="7695597" y="2219844"/>
              <a:ext cx="715600" cy="894931"/>
            </a:xfrm>
            <a:custGeom>
              <a:avLst/>
              <a:gdLst>
                <a:gd name="connsiteX0" fmla="*/ 409575 w 1766887"/>
                <a:gd name="connsiteY0" fmla="*/ 366713 h 2209800"/>
                <a:gd name="connsiteX1" fmla="*/ 1766887 w 1766887"/>
                <a:gd name="connsiteY1" fmla="*/ 0 h 2209800"/>
                <a:gd name="connsiteX2" fmla="*/ 1766887 w 1766887"/>
                <a:gd name="connsiteY2" fmla="*/ 2209800 h 2209800"/>
                <a:gd name="connsiteX3" fmla="*/ 0 w 1766887"/>
                <a:gd name="connsiteY3" fmla="*/ 1681163 h 2209800"/>
                <a:gd name="connsiteX4" fmla="*/ 409575 w 1766887"/>
                <a:gd name="connsiteY4" fmla="*/ 366713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887" h="2209800">
                  <a:moveTo>
                    <a:pt x="409575" y="366713"/>
                  </a:moveTo>
                  <a:lnTo>
                    <a:pt x="1766887" y="0"/>
                  </a:lnTo>
                  <a:lnTo>
                    <a:pt x="1766887" y="2209800"/>
                  </a:lnTo>
                  <a:lnTo>
                    <a:pt x="0" y="1681163"/>
                  </a:lnTo>
                  <a:lnTo>
                    <a:pt x="409575" y="36671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33" name="Object 6"/>
            <p:cNvGraphicFramePr>
              <a:graphicFrameLocks noChangeAspect="1"/>
            </p:cNvGraphicFramePr>
            <p:nvPr>
              <p:extLst/>
            </p:nvPr>
          </p:nvGraphicFramePr>
          <p:xfrm>
            <a:off x="7691733" y="2115101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7" name="Ecuación" r:id="rId50" imgW="253800" imgH="241200" progId="Equation.3">
                    <p:embed/>
                  </p:oleObj>
                </mc:Choice>
                <mc:Fallback>
                  <p:oleObj name="Ecuación" r:id="rId50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1733" y="2115101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4" name="107 Elipse"/>
            <p:cNvSpPr/>
            <p:nvPr/>
          </p:nvSpPr>
          <p:spPr>
            <a:xfrm>
              <a:off x="8397692" y="3107063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5" name="108 Elipse"/>
            <p:cNvSpPr/>
            <p:nvPr/>
          </p:nvSpPr>
          <p:spPr>
            <a:xfrm>
              <a:off x="9149946" y="2673095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sp>
          <p:nvSpPr>
            <p:cNvPr id="236" name="109 Elipse"/>
            <p:cNvSpPr/>
            <p:nvPr/>
          </p:nvSpPr>
          <p:spPr>
            <a:xfrm>
              <a:off x="7674371" y="2875614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0" name="113 Conector recto"/>
            <p:cNvCxnSpPr>
              <a:stCxn id="246" idx="3"/>
              <a:endCxn id="236" idx="7"/>
            </p:cNvCxnSpPr>
            <p:nvPr/>
          </p:nvCxnSpPr>
          <p:spPr>
            <a:xfrm rot="5400000">
              <a:off x="7525483" y="2553128"/>
              <a:ext cx="500304" cy="15313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114 Conector recto"/>
            <p:cNvCxnSpPr>
              <a:stCxn id="236" idx="5"/>
              <a:endCxn id="234" idx="1"/>
            </p:cNvCxnSpPr>
            <p:nvPr/>
          </p:nvCxnSpPr>
          <p:spPr>
            <a:xfrm rot="16200000" flipH="1">
              <a:off x="7945002" y="2654373"/>
              <a:ext cx="210991" cy="7028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115 Arco"/>
            <p:cNvSpPr/>
            <p:nvPr/>
          </p:nvSpPr>
          <p:spPr>
            <a:xfrm rot="10800000">
              <a:off x="9092080" y="2615233"/>
              <a:ext cx="144664" cy="144656"/>
            </a:xfrm>
            <a:prstGeom prst="arc">
              <a:avLst>
                <a:gd name="adj1" fmla="val 19495469"/>
                <a:gd name="adj2" fmla="val 211452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44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8202395" y="3051736"/>
            <a:ext cx="204094" cy="278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8" name="Ecuación" r:id="rId51" imgW="177480" imgH="241200" progId="Equation.3">
                    <p:embed/>
                  </p:oleObj>
                </mc:Choice>
                <mc:Fallback>
                  <p:oleObj name="Ecuación" r:id="rId51" imgW="1774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2395" y="3051736"/>
                          <a:ext cx="204094" cy="27829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9027315" y="2737559"/>
            <a:ext cx="253735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9" name="Ecuación" r:id="rId52" imgW="253800" imgH="241200" progId="Equation.3">
                    <p:embed/>
                  </p:oleObj>
                </mc:Choice>
                <mc:Fallback>
                  <p:oleObj name="Ecuación" r:id="rId52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7315" y="2737559"/>
                          <a:ext cx="253735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" name="119 Elipse"/>
            <p:cNvSpPr/>
            <p:nvPr/>
          </p:nvSpPr>
          <p:spPr>
            <a:xfrm>
              <a:off x="7847968" y="2354852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48" name="121 Conector recto"/>
            <p:cNvCxnSpPr>
              <a:stCxn id="235" idx="3"/>
            </p:cNvCxnSpPr>
            <p:nvPr/>
          </p:nvCxnSpPr>
          <p:spPr>
            <a:xfrm rot="5400000">
              <a:off x="8566481" y="2540575"/>
              <a:ext cx="430488" cy="7449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122 Conector recto"/>
            <p:cNvCxnSpPr>
              <a:stCxn id="236" idx="6"/>
            </p:cNvCxnSpPr>
            <p:nvPr/>
          </p:nvCxnSpPr>
          <p:spPr>
            <a:xfrm flipV="1">
              <a:off x="7703304" y="2730958"/>
              <a:ext cx="173597" cy="15912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124 Arco"/>
            <p:cNvSpPr/>
            <p:nvPr/>
          </p:nvSpPr>
          <p:spPr>
            <a:xfrm rot="10800000">
              <a:off x="7616505" y="2817750"/>
              <a:ext cx="144664" cy="144656"/>
            </a:xfrm>
            <a:prstGeom prst="arc">
              <a:avLst>
                <a:gd name="adj1" fmla="val 8505473"/>
                <a:gd name="adj2" fmla="val 1201312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cxnSp>
          <p:nvCxnSpPr>
            <p:cNvPr id="252" name="125 Conector recto"/>
            <p:cNvCxnSpPr>
              <a:endCxn id="246" idx="5"/>
            </p:cNvCxnSpPr>
            <p:nvPr/>
          </p:nvCxnSpPr>
          <p:spPr>
            <a:xfrm rot="16200000" flipV="1">
              <a:off x="7843737" y="2408475"/>
              <a:ext cx="177824" cy="119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126 Conector recto"/>
            <p:cNvCxnSpPr>
              <a:endCxn id="234" idx="0"/>
            </p:cNvCxnSpPr>
            <p:nvPr/>
          </p:nvCxnSpPr>
          <p:spPr>
            <a:xfrm rot="16200000" flipH="1">
              <a:off x="7927549" y="2622454"/>
              <a:ext cx="549693" cy="419526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127 Arco"/>
            <p:cNvSpPr/>
            <p:nvPr/>
          </p:nvSpPr>
          <p:spPr>
            <a:xfrm rot="10800000">
              <a:off x="7790103" y="2296990"/>
              <a:ext cx="144664" cy="144656"/>
            </a:xfrm>
            <a:prstGeom prst="arc">
              <a:avLst>
                <a:gd name="adj1" fmla="val 10067536"/>
                <a:gd name="adj2" fmla="val 1400238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255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7966425" y="2321729"/>
            <a:ext cx="341744" cy="231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0" name="Ecuación" r:id="rId53" imgW="355320" imgH="241200" progId="Equation.3">
                    <p:embed/>
                  </p:oleObj>
                </mc:Choice>
                <mc:Fallback>
                  <p:oleObj name="Ecuación" r:id="rId53" imgW="3553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6425" y="2321729"/>
                          <a:ext cx="341744" cy="23124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" name="Object 15"/>
            <p:cNvGraphicFramePr>
              <a:graphicFrameLocks noChangeAspect="1"/>
            </p:cNvGraphicFramePr>
            <p:nvPr>
              <p:extLst/>
            </p:nvPr>
          </p:nvGraphicFramePr>
          <p:xfrm>
            <a:off x="7487847" y="2846683"/>
            <a:ext cx="317506" cy="24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1" name="Ecuación" r:id="rId54" imgW="317160" imgH="241200" progId="Equation.3">
                    <p:embed/>
                  </p:oleObj>
                </mc:Choice>
                <mc:Fallback>
                  <p:oleObj name="Ecuación" r:id="rId54" imgW="3171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7847" y="2846683"/>
                          <a:ext cx="317506" cy="2416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7809554" y="2756690"/>
            <a:ext cx="366155" cy="231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2" name="Ecuación" r:id="rId55" imgW="380880" imgH="241200" progId="Equation.3">
                    <p:embed/>
                  </p:oleObj>
                </mc:Choice>
                <mc:Fallback>
                  <p:oleObj name="Ecuación" r:id="rId55" imgW="380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9554" y="2756690"/>
                          <a:ext cx="366155" cy="23124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" name="Object 18"/>
            <p:cNvGraphicFramePr>
              <a:graphicFrameLocks noChangeAspect="1"/>
            </p:cNvGraphicFramePr>
            <p:nvPr>
              <p:extLst/>
            </p:nvPr>
          </p:nvGraphicFramePr>
          <p:xfrm>
            <a:off x="8816925" y="2558379"/>
            <a:ext cx="183013" cy="231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63" name="Ecuación" r:id="rId56" imgW="190440" imgH="241200" progId="Equation.3">
                    <p:embed/>
                  </p:oleObj>
                </mc:Choice>
                <mc:Fallback>
                  <p:oleObj name="Ecuación" r:id="rId56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6925" y="2558379"/>
                          <a:ext cx="183013" cy="231511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" name="Freeform 482"/>
            <p:cNvSpPr/>
            <p:nvPr/>
          </p:nvSpPr>
          <p:spPr>
            <a:xfrm>
              <a:off x="8242769" y="2225358"/>
              <a:ext cx="402431" cy="257175"/>
            </a:xfrm>
            <a:custGeom>
              <a:avLst/>
              <a:gdLst>
                <a:gd name="connsiteX0" fmla="*/ 7144 w 402431"/>
                <a:gd name="connsiteY0" fmla="*/ 154781 h 257175"/>
                <a:gd name="connsiteX1" fmla="*/ 171450 w 402431"/>
                <a:gd name="connsiteY1" fmla="*/ 257175 h 257175"/>
                <a:gd name="connsiteX2" fmla="*/ 342900 w 402431"/>
                <a:gd name="connsiteY2" fmla="*/ 252412 h 257175"/>
                <a:gd name="connsiteX3" fmla="*/ 402431 w 402431"/>
                <a:gd name="connsiteY3" fmla="*/ 145256 h 257175"/>
                <a:gd name="connsiteX4" fmla="*/ 166687 w 402431"/>
                <a:gd name="connsiteY4" fmla="*/ 0 h 257175"/>
                <a:gd name="connsiteX5" fmla="*/ 0 w 402431"/>
                <a:gd name="connsiteY5" fmla="*/ 45244 h 257175"/>
                <a:gd name="connsiteX6" fmla="*/ 7144 w 402431"/>
                <a:gd name="connsiteY6" fmla="*/ 154781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431" h="257175">
                  <a:moveTo>
                    <a:pt x="7144" y="154781"/>
                  </a:moveTo>
                  <a:lnTo>
                    <a:pt x="171450" y="257175"/>
                  </a:lnTo>
                  <a:lnTo>
                    <a:pt x="342900" y="252412"/>
                  </a:lnTo>
                  <a:lnTo>
                    <a:pt x="402431" y="145256"/>
                  </a:lnTo>
                  <a:lnTo>
                    <a:pt x="166687" y="0"/>
                  </a:lnTo>
                  <a:lnTo>
                    <a:pt x="0" y="45244"/>
                  </a:lnTo>
                  <a:lnTo>
                    <a:pt x="7144" y="154781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239" name="112 Conector recto"/>
            <p:cNvCxnSpPr>
              <a:stCxn id="237" idx="5"/>
              <a:endCxn id="235" idx="1"/>
            </p:cNvCxnSpPr>
            <p:nvPr/>
          </p:nvCxnSpPr>
          <p:spPr>
            <a:xfrm rot="16200000" flipH="1">
              <a:off x="8567064" y="2090213"/>
              <a:ext cx="442442" cy="73179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120 Conector recto"/>
            <p:cNvCxnSpPr>
              <a:stCxn id="246" idx="6"/>
              <a:endCxn id="237" idx="2"/>
            </p:cNvCxnSpPr>
            <p:nvPr/>
          </p:nvCxnSpPr>
          <p:spPr>
            <a:xfrm flipV="1">
              <a:off x="7876901" y="2224662"/>
              <a:ext cx="520792" cy="14465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111 Conector recto"/>
            <p:cNvCxnSpPr>
              <a:stCxn id="237" idx="4"/>
              <a:endCxn id="234" idx="0"/>
            </p:cNvCxnSpPr>
            <p:nvPr/>
          </p:nvCxnSpPr>
          <p:spPr>
            <a:xfrm rot="5400000">
              <a:off x="7978191" y="2673095"/>
              <a:ext cx="867935" cy="64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123 Conector recto"/>
            <p:cNvCxnSpPr>
              <a:endCxn id="237" idx="3"/>
            </p:cNvCxnSpPr>
            <p:nvPr/>
          </p:nvCxnSpPr>
          <p:spPr>
            <a:xfrm flipV="1">
              <a:off x="7876901" y="2234890"/>
              <a:ext cx="525029" cy="496067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110 Elipse"/>
            <p:cNvSpPr/>
            <p:nvPr/>
          </p:nvSpPr>
          <p:spPr>
            <a:xfrm>
              <a:off x="8397692" y="2210197"/>
              <a:ext cx="28933" cy="2893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95348" y="3232043"/>
                <a:ext cx="2643672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48" y="3232043"/>
                <a:ext cx="2643672" cy="411395"/>
              </a:xfrm>
              <a:prstGeom prst="rect">
                <a:avLst/>
              </a:prstGeom>
              <a:blipFill rotWithShape="0">
                <a:blip r:embed="rId5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TextBox 3"/>
              <p:cNvSpPr txBox="1"/>
              <p:nvPr/>
            </p:nvSpPr>
            <p:spPr>
              <a:xfrm>
                <a:off x="2995348" y="1755613"/>
                <a:ext cx="560910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48" y="1755613"/>
                <a:ext cx="5609100" cy="610936"/>
              </a:xfrm>
              <a:prstGeom prst="rect">
                <a:avLst/>
              </a:prstGeom>
              <a:blipFill rotWithShape="0"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82"/>
              <p:cNvSpPr txBox="1"/>
              <p:nvPr/>
            </p:nvSpPr>
            <p:spPr>
              <a:xfrm>
                <a:off x="3036009" y="525272"/>
                <a:ext cx="2383858" cy="391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8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09" y="525272"/>
                <a:ext cx="2383858" cy="391646"/>
              </a:xfrm>
              <a:prstGeom prst="rect">
                <a:avLst/>
              </a:prstGeom>
              <a:blipFill rotWithShape="0">
                <a:blip r:embed="rId60"/>
                <a:stretch>
                  <a:fillRect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82"/>
              <p:cNvSpPr txBox="1"/>
              <p:nvPr/>
            </p:nvSpPr>
            <p:spPr>
              <a:xfrm>
                <a:off x="2995348" y="4421984"/>
                <a:ext cx="3667607" cy="634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69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48" y="4421984"/>
                <a:ext cx="3667607" cy="634789"/>
              </a:xfrm>
              <a:prstGeom prst="rect">
                <a:avLst/>
              </a:prstGeom>
              <a:blipFill rotWithShape="0">
                <a:blip r:embed="rId6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82"/>
              <p:cNvSpPr txBox="1"/>
              <p:nvPr/>
            </p:nvSpPr>
            <p:spPr>
              <a:xfrm>
                <a:off x="2995348" y="5896478"/>
                <a:ext cx="4446345" cy="610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cot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70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348" y="5896478"/>
                <a:ext cx="4446345" cy="610936"/>
              </a:xfrm>
              <a:prstGeom prst="rect">
                <a:avLst/>
              </a:prstGeom>
              <a:blipFill rotWithShape="0">
                <a:blip r:embed="rId6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23842" y="57940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(a)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sp>
        <p:nvSpPr>
          <p:cNvPr id="259" name="CuadroTexto 258"/>
          <p:cNvSpPr txBox="1"/>
          <p:nvPr/>
        </p:nvSpPr>
        <p:spPr>
          <a:xfrm>
            <a:off x="20094" y="2033794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(b)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sp>
        <p:nvSpPr>
          <p:cNvPr id="260" name="CuadroTexto 259"/>
          <p:cNvSpPr txBox="1"/>
          <p:nvPr/>
        </p:nvSpPr>
        <p:spPr>
          <a:xfrm>
            <a:off x="28207" y="3339801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(c)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sp>
        <p:nvSpPr>
          <p:cNvPr id="261" name="CuadroTexto 260"/>
          <p:cNvSpPr txBox="1"/>
          <p:nvPr/>
        </p:nvSpPr>
        <p:spPr>
          <a:xfrm>
            <a:off x="27238" y="4717897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(d)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  <p:sp>
        <p:nvSpPr>
          <p:cNvPr id="262" name="CuadroTexto 261"/>
          <p:cNvSpPr txBox="1"/>
          <p:nvPr/>
        </p:nvSpPr>
        <p:spPr>
          <a:xfrm>
            <a:off x="42932" y="6178221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Fira Sans Book" panose="00000400000000000000" pitchFamily="50" charset="0"/>
                <a:ea typeface="Fira Sans Book" panose="00000400000000000000" pitchFamily="50" charset="0"/>
              </a:rPr>
              <a:t>(e)</a:t>
            </a:r>
            <a:endParaRPr lang="es-CO" sz="1600" dirty="0">
              <a:latin typeface="Fira Sans Book" panose="00000400000000000000" pitchFamily="50" charset="0"/>
              <a:ea typeface="Fira Sans Book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0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256180" y="1374231"/>
            <a:ext cx="6631639" cy="2644163"/>
            <a:chOff x="2404857" y="404664"/>
            <a:chExt cx="6631639" cy="2644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153475" y="1128073"/>
                  <a:ext cx="5883021" cy="7958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/>
                            <a:ea typeface="Cambria Math"/>
                          </a:rPr>
                          <m:t>Δ</m:t>
                        </m:r>
                        <m:d>
                          <m:d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=2</m:t>
                        </m:r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  <a:ea typeface="Cambria Math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𝐻</m:t>
                            </m:r>
                          </m:sub>
                        </m:s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𝐧</m:t>
                        </m:r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/>
                                <a:ea typeface="Cambria Math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A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</a:rPr>
                              <m:t>  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  <a:ea typeface="Cambria Math"/>
                                      </a:rPr>
                                      <m:t>cot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s-CO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75" y="1128073"/>
                  <a:ext cx="5883021" cy="79585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9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2404857" y="469576"/>
              <a:ext cx="2338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Desbrun’s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operator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for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</a:p>
            <a:p>
              <a:pPr algn="ctr"/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triangle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meshes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22027" y="2464052"/>
              <a:ext cx="16856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Mean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curvature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</a:p>
            <a:p>
              <a:pPr algn="ctr"/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normal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979504" y="404664"/>
                  <a:ext cx="2772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Gradient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of </a:t>
                  </a:r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voronoi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</a:t>
                  </a:r>
                  <a:r>
                    <a:rPr lang="es-CO" sz="1600" dirty="0" err="1" smtClean="0">
                      <a:latin typeface="Fira Sans Book" pitchFamily="50" charset="0"/>
                      <a:ea typeface="Fira Sans Book" pitchFamily="50" charset="0"/>
                    </a:rPr>
                    <a:t>area</a:t>
                  </a:r>
                  <a:r>
                    <a:rPr lang="es-CO" sz="1600" dirty="0" smtClean="0">
                      <a:latin typeface="Fira Sans Book" pitchFamily="50" charset="0"/>
                      <a:ea typeface="Fira Sans Book" pitchFamily="50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sz="1600" b="0" i="0">
                          <a:latin typeface="Cambria Math"/>
                          <a:ea typeface="Cambria Math"/>
                        </a:rPr>
                        <m:t>A</m:t>
                      </m:r>
                    </m:oMath>
                  </a14:m>
                  <a:endParaRPr lang="es-CO" sz="1600" dirty="0">
                    <a:latin typeface="Fira Sans Book" pitchFamily="50" charset="0"/>
                    <a:ea typeface="Fira Sans Book" pitchFamily="50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504" y="404664"/>
                  <a:ext cx="2772875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19" t="-3571" r="-1538" b="-23214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4561244" y="2054885"/>
              <a:ext cx="1541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Area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</a:t>
              </a:r>
              <a:r>
                <a:rPr lang="es-CO" sz="1600" dirty="0" err="1" smtClean="0">
                  <a:latin typeface="Fira Sans Book" pitchFamily="50" charset="0"/>
                  <a:ea typeface="Fira Sans Book" pitchFamily="50" charset="0"/>
                </a:rPr>
                <a:t>around</a:t>
              </a:r>
              <a:r>
                <a:rPr lang="es-CO" sz="1600" dirty="0" smtClean="0">
                  <a:latin typeface="Fira Sans Book" pitchFamily="50" charset="0"/>
                  <a:ea typeface="Fira Sans Book" pitchFamily="50" charset="0"/>
                </a:rPr>
                <a:t> vi</a:t>
              </a:r>
              <a:endParaRPr lang="es-CO" sz="1600" dirty="0">
                <a:latin typeface="Fira Sans Book" pitchFamily="50" charset="0"/>
                <a:ea typeface="Fira Sans Book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 rot="10800000">
              <a:off x="4067944" y="1610155"/>
              <a:ext cx="576064" cy="853897"/>
              <a:chOff x="3347864" y="1305933"/>
              <a:chExt cx="432048" cy="1763025"/>
            </a:xfrm>
          </p:grpSpPr>
          <p:sp>
            <p:nvSpPr>
              <p:cNvPr id="9" name="Left Brace 8"/>
              <p:cNvSpPr/>
              <p:nvPr/>
            </p:nvSpPr>
            <p:spPr>
              <a:xfrm rot="5400000">
                <a:off x="3434008" y="2723054"/>
                <a:ext cx="259760" cy="432048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6" idx="0"/>
                <a:endCxn id="9" idx="1"/>
              </p:cNvCxnSpPr>
              <p:nvPr/>
            </p:nvCxnSpPr>
            <p:spPr>
              <a:xfrm rot="10800000" flipV="1">
                <a:off x="3563888" y="1305933"/>
                <a:ext cx="9568" cy="150326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 rot="10800000">
              <a:off x="4953678" y="1694984"/>
              <a:ext cx="378325" cy="287893"/>
              <a:chOff x="4940616" y="1691655"/>
              <a:chExt cx="567488" cy="287893"/>
            </a:xfrm>
          </p:grpSpPr>
          <p:sp>
            <p:nvSpPr>
              <p:cNvPr id="16" name="Left Brace 15"/>
              <p:cNvSpPr/>
              <p:nvPr/>
            </p:nvSpPr>
            <p:spPr>
              <a:xfrm rot="5400000">
                <a:off x="5235857" y="1707301"/>
                <a:ext cx="155448" cy="389046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7" name="Straight Arrow Connector 16"/>
              <p:cNvCxnSpPr>
                <a:stCxn id="8" idx="0"/>
                <a:endCxn id="16" idx="1"/>
              </p:cNvCxnSpPr>
              <p:nvPr/>
            </p:nvCxnSpPr>
            <p:spPr>
              <a:xfrm rot="10800000" flipH="1" flipV="1">
                <a:off x="4940616" y="1691655"/>
                <a:ext cx="372965" cy="13244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889781" y="671210"/>
              <a:ext cx="2952329" cy="428509"/>
              <a:chOff x="3347864" y="2640450"/>
              <a:chExt cx="478756" cy="428509"/>
            </a:xfrm>
          </p:grpSpPr>
          <p:sp>
            <p:nvSpPr>
              <p:cNvPr id="23" name="Left Brace 22"/>
              <p:cNvSpPr/>
              <p:nvPr/>
            </p:nvSpPr>
            <p:spPr>
              <a:xfrm rot="5400000">
                <a:off x="3509518" y="2751858"/>
                <a:ext cx="155447" cy="478756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7" idx="2"/>
                <a:endCxn id="23" idx="1"/>
              </p:cNvCxnSpPr>
              <p:nvPr/>
            </p:nvCxnSpPr>
            <p:spPr>
              <a:xfrm>
                <a:off x="3587241" y="2640450"/>
                <a:ext cx="0" cy="27306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4881667" y="573941"/>
              <a:ext cx="1097837" cy="603503"/>
              <a:chOff x="4969325" y="1376045"/>
              <a:chExt cx="1646756" cy="603503"/>
            </a:xfrm>
          </p:grpSpPr>
          <p:sp>
            <p:nvSpPr>
              <p:cNvPr id="41" name="Left Brace 40"/>
              <p:cNvSpPr/>
              <p:nvPr/>
            </p:nvSpPr>
            <p:spPr>
              <a:xfrm rot="5400000">
                <a:off x="5160992" y="1632433"/>
                <a:ext cx="155448" cy="538781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2" name="Straight Arrow Connector 41"/>
              <p:cNvCxnSpPr>
                <a:stCxn id="7" idx="1"/>
                <a:endCxn id="41" idx="1"/>
              </p:cNvCxnSpPr>
              <p:nvPr/>
            </p:nvCxnSpPr>
            <p:spPr>
              <a:xfrm flipH="1">
                <a:off x="5238716" y="1376045"/>
                <a:ext cx="1377365" cy="44805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10800000">
              <a:off x="5332003" y="1704142"/>
              <a:ext cx="361096" cy="278735"/>
              <a:chOff x="5263119" y="1691654"/>
              <a:chExt cx="541650" cy="278735"/>
            </a:xfrm>
          </p:grpSpPr>
          <p:sp>
            <p:nvSpPr>
              <p:cNvPr id="49" name="Left Brace 48"/>
              <p:cNvSpPr/>
              <p:nvPr/>
            </p:nvSpPr>
            <p:spPr>
              <a:xfrm rot="5400000">
                <a:off x="5361902" y="1716158"/>
                <a:ext cx="155448" cy="353013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0" name="Straight Arrow Connector 49"/>
              <p:cNvCxnSpPr>
                <a:stCxn id="8" idx="0"/>
                <a:endCxn id="49" idx="1"/>
              </p:cNvCxnSpPr>
              <p:nvPr/>
            </p:nvCxnSpPr>
            <p:spPr>
              <a:xfrm rot="10800000" flipV="1">
                <a:off x="5439626" y="1691654"/>
                <a:ext cx="365143" cy="1232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3297490" y="1054351"/>
              <a:ext cx="553643" cy="307759"/>
              <a:chOff x="4969325" y="1671789"/>
              <a:chExt cx="830465" cy="307759"/>
            </a:xfrm>
          </p:grpSpPr>
          <p:sp>
            <p:nvSpPr>
              <p:cNvPr id="55" name="Left Brace 54"/>
              <p:cNvSpPr/>
              <p:nvPr/>
            </p:nvSpPr>
            <p:spPr>
              <a:xfrm rot="5400000">
                <a:off x="5306835" y="1486592"/>
                <a:ext cx="155446" cy="830465"/>
              </a:xfrm>
              <a:prstGeom prst="leftBrac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CO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6" name="Straight Arrow Connector 55"/>
              <p:cNvCxnSpPr>
                <a:stCxn id="5" idx="2"/>
                <a:endCxn id="55" idx="1"/>
              </p:cNvCxnSpPr>
              <p:nvPr/>
            </p:nvCxnSpPr>
            <p:spPr>
              <a:xfrm>
                <a:off x="5384558" y="1671789"/>
                <a:ext cx="0" cy="152313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66"/>
          <p:cNvGrpSpPr/>
          <p:nvPr/>
        </p:nvGrpSpPr>
        <p:grpSpPr>
          <a:xfrm>
            <a:off x="2664259" y="4165137"/>
            <a:ext cx="3815482" cy="1926829"/>
            <a:chOff x="238886" y="-90613"/>
            <a:chExt cx="3815482" cy="1926829"/>
          </a:xfrm>
        </p:grpSpPr>
        <p:sp>
          <p:nvSpPr>
            <p:cNvPr id="39" name="178 Pentágono regular"/>
            <p:cNvSpPr/>
            <p:nvPr/>
          </p:nvSpPr>
          <p:spPr>
            <a:xfrm rot="2183391">
              <a:off x="618586" y="-22855"/>
              <a:ext cx="1520619" cy="1463345"/>
            </a:xfrm>
            <a:custGeom>
              <a:avLst/>
              <a:gdLst>
                <a:gd name="connsiteX0" fmla="*/ 2 w 1520623"/>
                <a:gd name="connsiteY0" fmla="*/ 558948 h 1463349"/>
                <a:gd name="connsiteX1" fmla="*/ 760312 w 1520623"/>
                <a:gd name="connsiteY1" fmla="*/ 0 h 1463349"/>
                <a:gd name="connsiteX2" fmla="*/ 1520621 w 1520623"/>
                <a:gd name="connsiteY2" fmla="*/ 558948 h 1463349"/>
                <a:gd name="connsiteX3" fmla="*/ 1230209 w 1520623"/>
                <a:gd name="connsiteY3" fmla="*/ 1463345 h 1463349"/>
                <a:gd name="connsiteX4" fmla="*/ 290414 w 1520623"/>
                <a:gd name="connsiteY4" fmla="*/ 1463345 h 1463349"/>
                <a:gd name="connsiteX5" fmla="*/ 2 w 1520623"/>
                <a:gd name="connsiteY5" fmla="*/ 558948 h 1463349"/>
                <a:gd name="connsiteX0" fmla="*/ 0 w 1520619"/>
                <a:gd name="connsiteY0" fmla="*/ 558948 h 1463345"/>
                <a:gd name="connsiteX1" fmla="*/ 760310 w 1520619"/>
                <a:gd name="connsiteY1" fmla="*/ 0 h 1463345"/>
                <a:gd name="connsiteX2" fmla="*/ 1520619 w 1520619"/>
                <a:gd name="connsiteY2" fmla="*/ 558948 h 1463345"/>
                <a:gd name="connsiteX3" fmla="*/ 1275204 w 1520619"/>
                <a:gd name="connsiteY3" fmla="*/ 1436098 h 1463345"/>
                <a:gd name="connsiteX4" fmla="*/ 290412 w 1520619"/>
                <a:gd name="connsiteY4" fmla="*/ 1463345 h 1463345"/>
                <a:gd name="connsiteX5" fmla="*/ 0 w 1520619"/>
                <a:gd name="connsiteY5" fmla="*/ 558948 h 1463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0619" h="1463345">
                  <a:moveTo>
                    <a:pt x="0" y="558948"/>
                  </a:moveTo>
                  <a:lnTo>
                    <a:pt x="760310" y="0"/>
                  </a:lnTo>
                  <a:lnTo>
                    <a:pt x="1520619" y="558948"/>
                  </a:lnTo>
                  <a:lnTo>
                    <a:pt x="1275204" y="1436098"/>
                  </a:lnTo>
                  <a:lnTo>
                    <a:pt x="290412" y="1463345"/>
                  </a:lnTo>
                  <a:lnTo>
                    <a:pt x="0" y="55894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345 Forma libre"/>
            <p:cNvSpPr/>
            <p:nvPr/>
          </p:nvSpPr>
          <p:spPr>
            <a:xfrm>
              <a:off x="2787328" y="678656"/>
              <a:ext cx="183356" cy="764382"/>
            </a:xfrm>
            <a:custGeom>
              <a:avLst/>
              <a:gdLst>
                <a:gd name="connsiteX0" fmla="*/ 142875 w 183356"/>
                <a:gd name="connsiteY0" fmla="*/ 0 h 764382"/>
                <a:gd name="connsiteX1" fmla="*/ 142875 w 183356"/>
                <a:gd name="connsiteY1" fmla="*/ 123825 h 764382"/>
                <a:gd name="connsiteX2" fmla="*/ 183356 w 183356"/>
                <a:gd name="connsiteY2" fmla="*/ 123825 h 764382"/>
                <a:gd name="connsiteX3" fmla="*/ 0 w 183356"/>
                <a:gd name="connsiteY3" fmla="*/ 764382 h 764382"/>
                <a:gd name="connsiteX4" fmla="*/ 0 w 183356"/>
                <a:gd name="connsiteY4" fmla="*/ 292894 h 764382"/>
                <a:gd name="connsiteX5" fmla="*/ 142875 w 183356"/>
                <a:gd name="connsiteY5" fmla="*/ 0 h 76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356" h="764382">
                  <a:moveTo>
                    <a:pt x="142875" y="0"/>
                  </a:moveTo>
                  <a:lnTo>
                    <a:pt x="142875" y="123825"/>
                  </a:lnTo>
                  <a:lnTo>
                    <a:pt x="183356" y="123825"/>
                  </a:lnTo>
                  <a:lnTo>
                    <a:pt x="0" y="764382"/>
                  </a:lnTo>
                  <a:lnTo>
                    <a:pt x="0" y="29289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343 Forma libre"/>
            <p:cNvSpPr/>
            <p:nvPr/>
          </p:nvSpPr>
          <p:spPr>
            <a:xfrm>
              <a:off x="3339778" y="695325"/>
              <a:ext cx="383381" cy="852488"/>
            </a:xfrm>
            <a:custGeom>
              <a:avLst/>
              <a:gdLst>
                <a:gd name="connsiteX0" fmla="*/ 0 w 383381"/>
                <a:gd name="connsiteY0" fmla="*/ 147638 h 852488"/>
                <a:gd name="connsiteX1" fmla="*/ 95250 w 383381"/>
                <a:gd name="connsiteY1" fmla="*/ 150019 h 852488"/>
                <a:gd name="connsiteX2" fmla="*/ 97631 w 383381"/>
                <a:gd name="connsiteY2" fmla="*/ 0 h 852488"/>
                <a:gd name="connsiteX3" fmla="*/ 383381 w 383381"/>
                <a:gd name="connsiteY3" fmla="*/ 440531 h 852488"/>
                <a:gd name="connsiteX4" fmla="*/ 190500 w 383381"/>
                <a:gd name="connsiteY4" fmla="*/ 852488 h 852488"/>
                <a:gd name="connsiteX5" fmla="*/ 0 w 383381"/>
                <a:gd name="connsiteY5" fmla="*/ 147638 h 852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381" h="852488">
                  <a:moveTo>
                    <a:pt x="0" y="147638"/>
                  </a:moveTo>
                  <a:lnTo>
                    <a:pt x="95250" y="150019"/>
                  </a:lnTo>
                  <a:cubicBezTo>
                    <a:pt x="96044" y="100013"/>
                    <a:pt x="96837" y="50006"/>
                    <a:pt x="97631" y="0"/>
                  </a:cubicBezTo>
                  <a:lnTo>
                    <a:pt x="383381" y="440531"/>
                  </a:lnTo>
                  <a:lnTo>
                    <a:pt x="190500" y="852488"/>
                  </a:lnTo>
                  <a:lnTo>
                    <a:pt x="0" y="147638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342 Forma libre"/>
            <p:cNvSpPr/>
            <p:nvPr/>
          </p:nvSpPr>
          <p:spPr>
            <a:xfrm>
              <a:off x="2784947" y="800100"/>
              <a:ext cx="745331" cy="747713"/>
            </a:xfrm>
            <a:custGeom>
              <a:avLst/>
              <a:gdLst>
                <a:gd name="connsiteX0" fmla="*/ 180975 w 745331"/>
                <a:gd name="connsiteY0" fmla="*/ 0 h 747713"/>
                <a:gd name="connsiteX1" fmla="*/ 371475 w 745331"/>
                <a:gd name="connsiteY1" fmla="*/ 171450 h 747713"/>
                <a:gd name="connsiteX2" fmla="*/ 554831 w 745331"/>
                <a:gd name="connsiteY2" fmla="*/ 47625 h 747713"/>
                <a:gd name="connsiteX3" fmla="*/ 745331 w 745331"/>
                <a:gd name="connsiteY3" fmla="*/ 747713 h 747713"/>
                <a:gd name="connsiteX4" fmla="*/ 0 w 745331"/>
                <a:gd name="connsiteY4" fmla="*/ 640556 h 747713"/>
                <a:gd name="connsiteX5" fmla="*/ 180975 w 745331"/>
                <a:gd name="connsiteY5" fmla="*/ 0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5331" h="747713">
                  <a:moveTo>
                    <a:pt x="180975" y="0"/>
                  </a:moveTo>
                  <a:lnTo>
                    <a:pt x="371475" y="171450"/>
                  </a:lnTo>
                  <a:lnTo>
                    <a:pt x="554831" y="47625"/>
                  </a:lnTo>
                  <a:lnTo>
                    <a:pt x="745331" y="747713"/>
                  </a:lnTo>
                  <a:lnTo>
                    <a:pt x="0" y="64055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6" name="339 Forma libre"/>
            <p:cNvSpPr/>
            <p:nvPr/>
          </p:nvSpPr>
          <p:spPr>
            <a:xfrm>
              <a:off x="2930203" y="252413"/>
              <a:ext cx="214312" cy="547687"/>
            </a:xfrm>
            <a:custGeom>
              <a:avLst/>
              <a:gdLst>
                <a:gd name="connsiteX0" fmla="*/ 214312 w 214312"/>
                <a:gd name="connsiteY0" fmla="*/ 0 h 547687"/>
                <a:gd name="connsiteX1" fmla="*/ 35719 w 214312"/>
                <a:gd name="connsiteY1" fmla="*/ 547687 h 547687"/>
                <a:gd name="connsiteX2" fmla="*/ 0 w 214312"/>
                <a:gd name="connsiteY2" fmla="*/ 547687 h 547687"/>
                <a:gd name="connsiteX3" fmla="*/ 0 w 214312"/>
                <a:gd name="connsiteY3" fmla="*/ 426243 h 547687"/>
                <a:gd name="connsiteX4" fmla="*/ 214312 w 214312"/>
                <a:gd name="connsiteY4" fmla="*/ 0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2" h="547687">
                  <a:moveTo>
                    <a:pt x="214312" y="0"/>
                  </a:moveTo>
                  <a:lnTo>
                    <a:pt x="35719" y="547687"/>
                  </a:lnTo>
                  <a:lnTo>
                    <a:pt x="0" y="547687"/>
                  </a:lnTo>
                  <a:lnTo>
                    <a:pt x="0" y="426243"/>
                  </a:lnTo>
                  <a:lnTo>
                    <a:pt x="214312" y="0"/>
                  </a:lnTo>
                  <a:close/>
                </a:path>
              </a:pathLst>
            </a:custGeom>
            <a:solidFill>
              <a:srgbClr val="7BA8D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340 Forma libre"/>
            <p:cNvSpPr/>
            <p:nvPr/>
          </p:nvSpPr>
          <p:spPr>
            <a:xfrm>
              <a:off x="3146897" y="252413"/>
              <a:ext cx="288131" cy="592931"/>
            </a:xfrm>
            <a:custGeom>
              <a:avLst/>
              <a:gdLst>
                <a:gd name="connsiteX0" fmla="*/ 190500 w 288131"/>
                <a:gd name="connsiteY0" fmla="*/ 590550 h 592931"/>
                <a:gd name="connsiteX1" fmla="*/ 288131 w 288131"/>
                <a:gd name="connsiteY1" fmla="*/ 592931 h 592931"/>
                <a:gd name="connsiteX2" fmla="*/ 288131 w 288131"/>
                <a:gd name="connsiteY2" fmla="*/ 442912 h 592931"/>
                <a:gd name="connsiteX3" fmla="*/ 0 w 288131"/>
                <a:gd name="connsiteY3" fmla="*/ 0 h 592931"/>
                <a:gd name="connsiteX4" fmla="*/ 190500 w 288131"/>
                <a:gd name="connsiteY4" fmla="*/ 590550 h 59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131" h="592931">
                  <a:moveTo>
                    <a:pt x="190500" y="590550"/>
                  </a:moveTo>
                  <a:lnTo>
                    <a:pt x="288131" y="592931"/>
                  </a:lnTo>
                  <a:lnTo>
                    <a:pt x="288131" y="442912"/>
                  </a:lnTo>
                  <a:lnTo>
                    <a:pt x="0" y="0"/>
                  </a:lnTo>
                  <a:lnTo>
                    <a:pt x="190500" y="590550"/>
                  </a:lnTo>
                  <a:close/>
                </a:path>
              </a:pathLst>
            </a:custGeom>
            <a:solidFill>
              <a:srgbClr val="7BA8D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338 Forma libre"/>
            <p:cNvSpPr/>
            <p:nvPr/>
          </p:nvSpPr>
          <p:spPr>
            <a:xfrm>
              <a:off x="2968303" y="247650"/>
              <a:ext cx="371475" cy="723900"/>
            </a:xfrm>
            <a:custGeom>
              <a:avLst/>
              <a:gdLst>
                <a:gd name="connsiteX0" fmla="*/ 176212 w 371475"/>
                <a:gd name="connsiteY0" fmla="*/ 0 h 723900"/>
                <a:gd name="connsiteX1" fmla="*/ 0 w 371475"/>
                <a:gd name="connsiteY1" fmla="*/ 554831 h 723900"/>
                <a:gd name="connsiteX2" fmla="*/ 188119 w 371475"/>
                <a:gd name="connsiteY2" fmla="*/ 723900 h 723900"/>
                <a:gd name="connsiteX3" fmla="*/ 371475 w 371475"/>
                <a:gd name="connsiteY3" fmla="*/ 597694 h 723900"/>
                <a:gd name="connsiteX4" fmla="*/ 176212 w 371475"/>
                <a:gd name="connsiteY4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723900">
                  <a:moveTo>
                    <a:pt x="176212" y="0"/>
                  </a:moveTo>
                  <a:lnTo>
                    <a:pt x="0" y="554831"/>
                  </a:lnTo>
                  <a:lnTo>
                    <a:pt x="188119" y="723900"/>
                  </a:lnTo>
                  <a:lnTo>
                    <a:pt x="371475" y="59769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2" name="184 Pentágono regular"/>
            <p:cNvSpPr/>
            <p:nvPr/>
          </p:nvSpPr>
          <p:spPr>
            <a:xfrm rot="8418570">
              <a:off x="943905" y="332417"/>
              <a:ext cx="920362" cy="918203"/>
            </a:xfrm>
            <a:prstGeom prst="pentagon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53" name="179 Conector recto"/>
            <p:cNvCxnSpPr/>
            <p:nvPr/>
          </p:nvCxnSpPr>
          <p:spPr>
            <a:xfrm flipH="1">
              <a:off x="1373229" y="119822"/>
              <a:ext cx="434085" cy="68122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180 Conector recto"/>
            <p:cNvCxnSpPr/>
            <p:nvPr/>
          </p:nvCxnSpPr>
          <p:spPr>
            <a:xfrm flipH="1" flipV="1">
              <a:off x="863655" y="118700"/>
              <a:ext cx="509575" cy="68234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181 Conector recto"/>
            <p:cNvCxnSpPr/>
            <p:nvPr/>
          </p:nvCxnSpPr>
          <p:spPr>
            <a:xfrm flipV="1">
              <a:off x="560879" y="801042"/>
              <a:ext cx="812348" cy="21799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182 Conector recto"/>
            <p:cNvCxnSpPr/>
            <p:nvPr/>
          </p:nvCxnSpPr>
          <p:spPr>
            <a:xfrm flipH="1" flipV="1">
              <a:off x="1373228" y="801045"/>
              <a:ext cx="3" cy="77554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183 Conector recto"/>
            <p:cNvCxnSpPr/>
            <p:nvPr/>
          </p:nvCxnSpPr>
          <p:spPr>
            <a:xfrm flipH="1" flipV="1">
              <a:off x="1373231" y="801043"/>
              <a:ext cx="714520" cy="21980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1" name="200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1267806"/>
                </p:ext>
              </p:extLst>
            </p:nvPr>
          </p:nvGraphicFramePr>
          <p:xfrm>
            <a:off x="984870" y="396056"/>
            <a:ext cx="285916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" name="Ecuación" r:id="rId5" imgW="139680" imgH="228600" progId="Equation.3">
                    <p:embed/>
                  </p:oleObj>
                </mc:Choice>
                <mc:Fallback>
                  <p:oleObj name="Ecuación" r:id="rId5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870" y="396056"/>
                          <a:ext cx="285916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20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2053234"/>
                </p:ext>
              </p:extLst>
            </p:nvPr>
          </p:nvGraphicFramePr>
          <p:xfrm>
            <a:off x="1440088" y="1340820"/>
            <a:ext cx="336870" cy="495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3" name="Ecuación" r:id="rId7" imgW="164880" imgH="241200" progId="Equation.3">
                    <p:embed/>
                  </p:oleObj>
                </mc:Choice>
                <mc:Fallback>
                  <p:oleObj name="Ecuación" r:id="rId7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088" y="1340820"/>
                          <a:ext cx="336870" cy="495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202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8984229"/>
                </p:ext>
              </p:extLst>
            </p:nvPr>
          </p:nvGraphicFramePr>
          <p:xfrm>
            <a:off x="2096741" y="874594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4" name="Ecuación" r:id="rId9" imgW="253800" imgH="241200" progId="Equation.3">
                    <p:embed/>
                  </p:oleObj>
                </mc:Choice>
                <mc:Fallback>
                  <p:oleObj name="Ecuación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741" y="874594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20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6396834"/>
                </p:ext>
              </p:extLst>
            </p:nvPr>
          </p:nvGraphicFramePr>
          <p:xfrm>
            <a:off x="238886" y="820658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5" name="Ecuación" r:id="rId11" imgW="253800" imgH="241200" progId="Equation.3">
                    <p:embed/>
                  </p:oleObj>
                </mc:Choice>
                <mc:Fallback>
                  <p:oleObj name="Ecuación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86" y="820658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204 Arco"/>
            <p:cNvSpPr/>
            <p:nvPr/>
          </p:nvSpPr>
          <p:spPr>
            <a:xfrm rot="10800000">
              <a:off x="447294" y="900112"/>
              <a:ext cx="245604" cy="216024"/>
            </a:xfrm>
            <a:prstGeom prst="arc">
              <a:avLst>
                <a:gd name="adj1" fmla="val 10107342"/>
                <a:gd name="adj2" fmla="val 13429707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66" name="20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210273"/>
                </p:ext>
              </p:extLst>
            </p:nvPr>
          </p:nvGraphicFramePr>
          <p:xfrm>
            <a:off x="735231" y="936809"/>
            <a:ext cx="177631" cy="226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" name="Ecuación" r:id="rId13" imgW="190417" imgH="241195" progId="Equation.3">
                    <p:embed/>
                  </p:oleObj>
                </mc:Choice>
                <mc:Fallback>
                  <p:oleObj name="Ecuación" r:id="rId13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231" y="936809"/>
                          <a:ext cx="177631" cy="226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206 Arco"/>
            <p:cNvSpPr/>
            <p:nvPr/>
          </p:nvSpPr>
          <p:spPr>
            <a:xfrm rot="21402030">
              <a:off x="1988440" y="899278"/>
              <a:ext cx="216602" cy="216024"/>
            </a:xfrm>
            <a:prstGeom prst="arc">
              <a:avLst>
                <a:gd name="adj1" fmla="val 8512877"/>
                <a:gd name="adj2" fmla="val 11564636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68" name="20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0619990"/>
                </p:ext>
              </p:extLst>
            </p:nvPr>
          </p:nvGraphicFramePr>
          <p:xfrm>
            <a:off x="1745894" y="929463"/>
            <a:ext cx="202831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7" name="Ecuación" r:id="rId15" imgW="190440" imgH="241200" progId="Equation.3">
                    <p:embed/>
                  </p:oleObj>
                </mc:Choice>
                <mc:Fallback>
                  <p:oleObj name="Ecuación" r:id="rId1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894" y="929463"/>
                          <a:ext cx="202831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" name="230 Conector recto"/>
            <p:cNvCxnSpPr/>
            <p:nvPr/>
          </p:nvCxnSpPr>
          <p:spPr>
            <a:xfrm>
              <a:off x="3145904" y="252040"/>
              <a:ext cx="144016" cy="64264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240 Conector recto"/>
            <p:cNvCxnSpPr/>
            <p:nvPr/>
          </p:nvCxnSpPr>
          <p:spPr>
            <a:xfrm flipH="1">
              <a:off x="2785864" y="889253"/>
              <a:ext cx="504056" cy="82867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243 Conector recto"/>
            <p:cNvCxnSpPr/>
            <p:nvPr/>
          </p:nvCxnSpPr>
          <p:spPr>
            <a:xfrm>
              <a:off x="3289920" y="893223"/>
              <a:ext cx="432048" cy="242104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4" name="346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59441"/>
                </p:ext>
              </p:extLst>
            </p:nvPr>
          </p:nvGraphicFramePr>
          <p:xfrm>
            <a:off x="3081472" y="-90613"/>
            <a:ext cx="285913" cy="469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8" name="Ecuación" r:id="rId17" imgW="139680" imgH="228600" progId="Equation.3">
                    <p:embed/>
                  </p:oleObj>
                </mc:Choice>
                <mc:Fallback>
                  <p:oleObj name="Ecuación" r:id="rId17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472" y="-90613"/>
                          <a:ext cx="285913" cy="469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347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0604969"/>
                </p:ext>
              </p:extLst>
            </p:nvPr>
          </p:nvGraphicFramePr>
          <p:xfrm>
            <a:off x="3530278" y="1337125"/>
            <a:ext cx="336872" cy="495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" name="Ecuación" r:id="rId19" imgW="164880" imgH="241200" progId="Equation.3">
                    <p:embed/>
                  </p:oleObj>
                </mc:Choice>
                <mc:Fallback>
                  <p:oleObj name="Ecuación" r:id="rId19" imgW="164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278" y="1337125"/>
                          <a:ext cx="336872" cy="495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349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522103"/>
                </p:ext>
              </p:extLst>
            </p:nvPr>
          </p:nvGraphicFramePr>
          <p:xfrm>
            <a:off x="2547797" y="1298822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0" name="Ecuación" r:id="rId21" imgW="253800" imgH="241200" progId="Equation.3">
                    <p:embed/>
                  </p:oleObj>
                </mc:Choice>
                <mc:Fallback>
                  <p:oleObj name="Ecuación" r:id="rId2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797" y="1298822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351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3861643"/>
                </p:ext>
              </p:extLst>
            </p:nvPr>
          </p:nvGraphicFramePr>
          <p:xfrm>
            <a:off x="3723159" y="975075"/>
            <a:ext cx="331209" cy="314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1" name="Ecuación" r:id="rId23" imgW="253800" imgH="241200" progId="Equation.3">
                    <p:embed/>
                  </p:oleObj>
                </mc:Choice>
                <mc:Fallback>
                  <p:oleObj name="Ecuación" r:id="rId23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159" y="975075"/>
                          <a:ext cx="331209" cy="314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" name="352 Arco"/>
            <p:cNvSpPr/>
            <p:nvPr/>
          </p:nvSpPr>
          <p:spPr>
            <a:xfrm rot="21402030">
              <a:off x="3643344" y="1038073"/>
              <a:ext cx="216602" cy="216024"/>
            </a:xfrm>
            <a:prstGeom prst="arc">
              <a:avLst>
                <a:gd name="adj1" fmla="val 7956870"/>
                <a:gd name="adj2" fmla="val 1373131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89" name="353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4927731"/>
                </p:ext>
              </p:extLst>
            </p:nvPr>
          </p:nvGraphicFramePr>
          <p:xfrm>
            <a:off x="3441056" y="1059140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" name="Ecuación" r:id="rId25" imgW="190440" imgH="241200" progId="Equation.3">
                    <p:embed/>
                  </p:oleObj>
                </mc:Choice>
                <mc:Fallback>
                  <p:oleObj name="Ecuación" r:id="rId25" imgW="1904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056" y="1059140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354 Arco"/>
            <p:cNvSpPr/>
            <p:nvPr/>
          </p:nvSpPr>
          <p:spPr>
            <a:xfrm rot="10800000">
              <a:off x="2663062" y="1332159"/>
              <a:ext cx="245604" cy="216024"/>
            </a:xfrm>
            <a:prstGeom prst="arc">
              <a:avLst>
                <a:gd name="adj1" fmla="val 6414114"/>
                <a:gd name="adj2" fmla="val 11419440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2898" tIns="91449" rIns="182898" bIns="91449" rtlCol="0" anchor="ctr"/>
            <a:lstStyle/>
            <a:p>
              <a:pPr algn="ctr"/>
              <a:endParaRPr lang="es-CO"/>
            </a:p>
          </p:txBody>
        </p:sp>
        <p:graphicFrame>
          <p:nvGraphicFramePr>
            <p:cNvPr id="91" name="355 Objeto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5985652"/>
                </p:ext>
              </p:extLst>
            </p:nvPr>
          </p:nvGraphicFramePr>
          <p:xfrm>
            <a:off x="2907550" y="1202481"/>
            <a:ext cx="203459" cy="259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3" name="Ecuación" r:id="rId27" imgW="190417" imgH="241195" progId="Equation.3">
                    <p:embed/>
                  </p:oleObj>
                </mc:Choice>
                <mc:Fallback>
                  <p:oleObj name="Ecuación" r:id="rId27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550" y="1202481"/>
                          <a:ext cx="203459" cy="259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" name="Rectangle 323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rgbClr val="23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2800" dirty="0" smtClean="0">
                <a:latin typeface="Fira Sans Book" pitchFamily="50" charset="0"/>
                <a:ea typeface="Fira Sans Book" pitchFamily="50" charset="0"/>
              </a:rPr>
              <a:t>  2011 XION’S MLBO OERATOR FOR QUAD MESHES</a:t>
            </a:r>
            <a:endParaRPr lang="es-CO" sz="2800" dirty="0">
              <a:latin typeface="Fira Sans Book" pitchFamily="50" charset="0"/>
              <a:ea typeface="Fira Sans Boo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461</Words>
  <Application>Microsoft Office PowerPoint</Application>
  <PresentationFormat>Presentación en pantalla (4:3)</PresentationFormat>
  <Paragraphs>166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Fira Mono</vt:lpstr>
      <vt:lpstr>Fira Sans Book</vt:lpstr>
      <vt:lpstr>Office Theme</vt:lpstr>
      <vt:lpstr>Ecuación</vt:lpstr>
      <vt:lpstr>Equation</vt:lpstr>
      <vt:lpstr>Presentación de PowerPoint</vt:lpstr>
      <vt:lpstr>Presentación de PowerPoint</vt:lpstr>
      <vt:lpstr>Proposed Operator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Nacional de Colombia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Centro de Telemedicina</dc:creator>
  <cp:lastModifiedBy>apinzonf</cp:lastModifiedBy>
  <cp:revision>130</cp:revision>
  <dcterms:created xsi:type="dcterms:W3CDTF">2015-10-15T20:31:07Z</dcterms:created>
  <dcterms:modified xsi:type="dcterms:W3CDTF">2015-10-22T01:10:02Z</dcterms:modified>
</cp:coreProperties>
</file>