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977063" cy="408622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75" d="100"/>
          <a:sy n="75" d="100"/>
        </p:scale>
        <p:origin x="79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668741"/>
            <a:ext cx="5232797" cy="1422612"/>
          </a:xfrm>
        </p:spPr>
        <p:txBody>
          <a:bodyPr anchor="b"/>
          <a:lstStyle>
            <a:lvl1pPr algn="ctr">
              <a:defRPr sz="3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2146214"/>
            <a:ext cx="5232797" cy="986558"/>
          </a:xfrm>
        </p:spPr>
        <p:txBody>
          <a:bodyPr/>
          <a:lstStyle>
            <a:lvl1pPr marL="0" indent="0" algn="ctr">
              <a:buNone/>
              <a:defRPr sz="1374"/>
            </a:lvl1pPr>
            <a:lvl2pPr marL="261656" indent="0" algn="ctr">
              <a:buNone/>
              <a:defRPr sz="1145"/>
            </a:lvl2pPr>
            <a:lvl3pPr marL="523311" indent="0" algn="ctr">
              <a:buNone/>
              <a:defRPr sz="1030"/>
            </a:lvl3pPr>
            <a:lvl4pPr marL="784967" indent="0" algn="ctr">
              <a:buNone/>
              <a:defRPr sz="916"/>
            </a:lvl4pPr>
            <a:lvl5pPr marL="1046622" indent="0" algn="ctr">
              <a:buNone/>
              <a:defRPr sz="916"/>
            </a:lvl5pPr>
            <a:lvl6pPr marL="1308278" indent="0" algn="ctr">
              <a:buNone/>
              <a:defRPr sz="916"/>
            </a:lvl6pPr>
            <a:lvl7pPr marL="1569933" indent="0" algn="ctr">
              <a:buNone/>
              <a:defRPr sz="916"/>
            </a:lvl7pPr>
            <a:lvl8pPr marL="1831589" indent="0" algn="ctr">
              <a:buNone/>
              <a:defRPr sz="916"/>
            </a:lvl8pPr>
            <a:lvl9pPr marL="2093244" indent="0" algn="ctr">
              <a:buNone/>
              <a:defRPr sz="916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1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217554"/>
            <a:ext cx="1504429" cy="34628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217554"/>
            <a:ext cx="4426074" cy="34628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5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8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1018719"/>
            <a:ext cx="6017717" cy="1699756"/>
          </a:xfrm>
        </p:spPr>
        <p:txBody>
          <a:bodyPr anchor="b"/>
          <a:lstStyle>
            <a:lvl1pPr>
              <a:defRPr sz="3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2734556"/>
            <a:ext cx="6017717" cy="893861"/>
          </a:xfrm>
        </p:spPr>
        <p:txBody>
          <a:bodyPr/>
          <a:lstStyle>
            <a:lvl1pPr marL="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1pPr>
            <a:lvl2pPr marL="261656" indent="0">
              <a:buNone/>
              <a:defRPr sz="1145">
                <a:solidFill>
                  <a:schemeClr val="tx1">
                    <a:tint val="75000"/>
                  </a:schemeClr>
                </a:solidFill>
              </a:defRPr>
            </a:lvl2pPr>
            <a:lvl3pPr marL="523311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3pPr>
            <a:lvl4pPr marL="784967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4pPr>
            <a:lvl5pPr marL="1046622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5pPr>
            <a:lvl6pPr marL="1308278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6pPr>
            <a:lvl7pPr marL="1569933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7pPr>
            <a:lvl8pPr marL="1831589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8pPr>
            <a:lvl9pPr marL="2093244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7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1087768"/>
            <a:ext cx="2965252" cy="2592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1087768"/>
            <a:ext cx="2965252" cy="2592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6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217554"/>
            <a:ext cx="6017717" cy="7898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1001693"/>
            <a:ext cx="2951624" cy="490914"/>
          </a:xfrm>
        </p:spPr>
        <p:txBody>
          <a:bodyPr anchor="b"/>
          <a:lstStyle>
            <a:lvl1pPr marL="0" indent="0">
              <a:buNone/>
              <a:defRPr sz="1374" b="1"/>
            </a:lvl1pPr>
            <a:lvl2pPr marL="261656" indent="0">
              <a:buNone/>
              <a:defRPr sz="1145" b="1"/>
            </a:lvl2pPr>
            <a:lvl3pPr marL="523311" indent="0">
              <a:buNone/>
              <a:defRPr sz="1030" b="1"/>
            </a:lvl3pPr>
            <a:lvl4pPr marL="784967" indent="0">
              <a:buNone/>
              <a:defRPr sz="916" b="1"/>
            </a:lvl4pPr>
            <a:lvl5pPr marL="1046622" indent="0">
              <a:buNone/>
              <a:defRPr sz="916" b="1"/>
            </a:lvl5pPr>
            <a:lvl6pPr marL="1308278" indent="0">
              <a:buNone/>
              <a:defRPr sz="916" b="1"/>
            </a:lvl6pPr>
            <a:lvl7pPr marL="1569933" indent="0">
              <a:buNone/>
              <a:defRPr sz="916" b="1"/>
            </a:lvl7pPr>
            <a:lvl8pPr marL="1831589" indent="0">
              <a:buNone/>
              <a:defRPr sz="916" b="1"/>
            </a:lvl8pPr>
            <a:lvl9pPr marL="2093244" indent="0">
              <a:buNone/>
              <a:defRPr sz="91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1492607"/>
            <a:ext cx="2951624" cy="2195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1001693"/>
            <a:ext cx="2966161" cy="490914"/>
          </a:xfrm>
        </p:spPr>
        <p:txBody>
          <a:bodyPr anchor="b"/>
          <a:lstStyle>
            <a:lvl1pPr marL="0" indent="0">
              <a:buNone/>
              <a:defRPr sz="1374" b="1"/>
            </a:lvl1pPr>
            <a:lvl2pPr marL="261656" indent="0">
              <a:buNone/>
              <a:defRPr sz="1145" b="1"/>
            </a:lvl2pPr>
            <a:lvl3pPr marL="523311" indent="0">
              <a:buNone/>
              <a:defRPr sz="1030" b="1"/>
            </a:lvl3pPr>
            <a:lvl4pPr marL="784967" indent="0">
              <a:buNone/>
              <a:defRPr sz="916" b="1"/>
            </a:lvl4pPr>
            <a:lvl5pPr marL="1046622" indent="0">
              <a:buNone/>
              <a:defRPr sz="916" b="1"/>
            </a:lvl5pPr>
            <a:lvl6pPr marL="1308278" indent="0">
              <a:buNone/>
              <a:defRPr sz="916" b="1"/>
            </a:lvl6pPr>
            <a:lvl7pPr marL="1569933" indent="0">
              <a:buNone/>
              <a:defRPr sz="916" b="1"/>
            </a:lvl7pPr>
            <a:lvl8pPr marL="1831589" indent="0">
              <a:buNone/>
              <a:defRPr sz="916" b="1"/>
            </a:lvl8pPr>
            <a:lvl9pPr marL="2093244" indent="0">
              <a:buNone/>
              <a:defRPr sz="91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1492607"/>
            <a:ext cx="2966161" cy="2195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8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27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272415"/>
            <a:ext cx="2250284" cy="953453"/>
          </a:xfrm>
        </p:spPr>
        <p:txBody>
          <a:bodyPr anchor="b"/>
          <a:lstStyle>
            <a:lvl1pPr>
              <a:defRPr sz="183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588341"/>
            <a:ext cx="3532138" cy="2903868"/>
          </a:xfrm>
        </p:spPr>
        <p:txBody>
          <a:bodyPr/>
          <a:lstStyle>
            <a:lvl1pPr>
              <a:defRPr sz="1831"/>
            </a:lvl1pPr>
            <a:lvl2pPr>
              <a:defRPr sz="1602"/>
            </a:lvl2pPr>
            <a:lvl3pPr>
              <a:defRPr sz="1374"/>
            </a:lvl3pPr>
            <a:lvl4pPr>
              <a:defRPr sz="1145"/>
            </a:lvl4pPr>
            <a:lvl5pPr>
              <a:defRPr sz="1145"/>
            </a:lvl5pPr>
            <a:lvl6pPr>
              <a:defRPr sz="1145"/>
            </a:lvl6pPr>
            <a:lvl7pPr>
              <a:defRPr sz="1145"/>
            </a:lvl7pPr>
            <a:lvl8pPr>
              <a:defRPr sz="1145"/>
            </a:lvl8pPr>
            <a:lvl9pPr>
              <a:defRPr sz="114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1225868"/>
            <a:ext cx="2250284" cy="2271071"/>
          </a:xfrm>
        </p:spPr>
        <p:txBody>
          <a:bodyPr/>
          <a:lstStyle>
            <a:lvl1pPr marL="0" indent="0">
              <a:buNone/>
              <a:defRPr sz="916"/>
            </a:lvl1pPr>
            <a:lvl2pPr marL="261656" indent="0">
              <a:buNone/>
              <a:defRPr sz="801"/>
            </a:lvl2pPr>
            <a:lvl3pPr marL="523311" indent="0">
              <a:buNone/>
              <a:defRPr sz="687"/>
            </a:lvl3pPr>
            <a:lvl4pPr marL="784967" indent="0">
              <a:buNone/>
              <a:defRPr sz="572"/>
            </a:lvl4pPr>
            <a:lvl5pPr marL="1046622" indent="0">
              <a:buNone/>
              <a:defRPr sz="572"/>
            </a:lvl5pPr>
            <a:lvl6pPr marL="1308278" indent="0">
              <a:buNone/>
              <a:defRPr sz="572"/>
            </a:lvl6pPr>
            <a:lvl7pPr marL="1569933" indent="0">
              <a:buNone/>
              <a:defRPr sz="572"/>
            </a:lvl7pPr>
            <a:lvl8pPr marL="1831589" indent="0">
              <a:buNone/>
              <a:defRPr sz="572"/>
            </a:lvl8pPr>
            <a:lvl9pPr marL="2093244" indent="0">
              <a:buNone/>
              <a:defRPr sz="5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68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272415"/>
            <a:ext cx="2250284" cy="953453"/>
          </a:xfrm>
        </p:spPr>
        <p:txBody>
          <a:bodyPr anchor="b"/>
          <a:lstStyle>
            <a:lvl1pPr>
              <a:defRPr sz="183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588341"/>
            <a:ext cx="3532138" cy="2903868"/>
          </a:xfrm>
        </p:spPr>
        <p:txBody>
          <a:bodyPr anchor="t"/>
          <a:lstStyle>
            <a:lvl1pPr marL="0" indent="0">
              <a:buNone/>
              <a:defRPr sz="1831"/>
            </a:lvl1pPr>
            <a:lvl2pPr marL="261656" indent="0">
              <a:buNone/>
              <a:defRPr sz="1602"/>
            </a:lvl2pPr>
            <a:lvl3pPr marL="523311" indent="0">
              <a:buNone/>
              <a:defRPr sz="1374"/>
            </a:lvl3pPr>
            <a:lvl4pPr marL="784967" indent="0">
              <a:buNone/>
              <a:defRPr sz="1145"/>
            </a:lvl4pPr>
            <a:lvl5pPr marL="1046622" indent="0">
              <a:buNone/>
              <a:defRPr sz="1145"/>
            </a:lvl5pPr>
            <a:lvl6pPr marL="1308278" indent="0">
              <a:buNone/>
              <a:defRPr sz="1145"/>
            </a:lvl6pPr>
            <a:lvl7pPr marL="1569933" indent="0">
              <a:buNone/>
              <a:defRPr sz="1145"/>
            </a:lvl7pPr>
            <a:lvl8pPr marL="1831589" indent="0">
              <a:buNone/>
              <a:defRPr sz="1145"/>
            </a:lvl8pPr>
            <a:lvl9pPr marL="2093244" indent="0">
              <a:buNone/>
              <a:defRPr sz="114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1225868"/>
            <a:ext cx="2250284" cy="2271071"/>
          </a:xfrm>
        </p:spPr>
        <p:txBody>
          <a:bodyPr/>
          <a:lstStyle>
            <a:lvl1pPr marL="0" indent="0">
              <a:buNone/>
              <a:defRPr sz="916"/>
            </a:lvl1pPr>
            <a:lvl2pPr marL="261656" indent="0">
              <a:buNone/>
              <a:defRPr sz="801"/>
            </a:lvl2pPr>
            <a:lvl3pPr marL="523311" indent="0">
              <a:buNone/>
              <a:defRPr sz="687"/>
            </a:lvl3pPr>
            <a:lvl4pPr marL="784967" indent="0">
              <a:buNone/>
              <a:defRPr sz="572"/>
            </a:lvl4pPr>
            <a:lvl5pPr marL="1046622" indent="0">
              <a:buNone/>
              <a:defRPr sz="572"/>
            </a:lvl5pPr>
            <a:lvl6pPr marL="1308278" indent="0">
              <a:buNone/>
              <a:defRPr sz="572"/>
            </a:lvl6pPr>
            <a:lvl7pPr marL="1569933" indent="0">
              <a:buNone/>
              <a:defRPr sz="572"/>
            </a:lvl7pPr>
            <a:lvl8pPr marL="1831589" indent="0">
              <a:buNone/>
              <a:defRPr sz="572"/>
            </a:lvl8pPr>
            <a:lvl9pPr marL="2093244" indent="0">
              <a:buNone/>
              <a:defRPr sz="5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0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217554"/>
            <a:ext cx="6017717" cy="78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1087768"/>
            <a:ext cx="6017717" cy="259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3787325"/>
            <a:ext cx="1569839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59CF-A2FE-4FA1-B6F3-28816077988F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3787325"/>
            <a:ext cx="2354759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3787325"/>
            <a:ext cx="1569839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B574-3574-4089-844A-5B4D2297B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9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3311" rtl="0" eaLnBrk="1" latinLnBrk="0" hangingPunct="1">
        <a:lnSpc>
          <a:spcPct val="90000"/>
        </a:lnSpc>
        <a:spcBef>
          <a:spcPct val="0"/>
        </a:spcBef>
        <a:buNone/>
        <a:defRPr sz="25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828" indent="-130828" algn="l" defTabSz="523311" rtl="0" eaLnBrk="1" latinLnBrk="0" hangingPunct="1">
        <a:lnSpc>
          <a:spcPct val="90000"/>
        </a:lnSpc>
        <a:spcBef>
          <a:spcPts val="572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392483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2pPr>
      <a:lvl3pPr marL="654139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3pPr>
      <a:lvl4pPr marL="915794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177450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439106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700761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962417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224072" indent="-130828" algn="l" defTabSz="523311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1pPr>
      <a:lvl2pPr marL="261656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2pPr>
      <a:lvl3pPr marL="523311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784967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046622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308278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569933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831589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093244" algn="l" defTabSz="523311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26" Type="http://schemas.openxmlformats.org/officeDocument/2006/relationships/image" Target="../media/image11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-73" y="40006"/>
            <a:ext cx="6631639" cy="2644163"/>
            <a:chOff x="2404857" y="404664"/>
            <a:chExt cx="6631639" cy="2644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3"/>
                <p:cNvSpPr txBox="1"/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  <a:ea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46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"/>
            <p:cNvSpPr txBox="1"/>
            <p:nvPr/>
          </p:nvSpPr>
          <p:spPr>
            <a:xfrm>
              <a:off x="2404857" y="469576"/>
              <a:ext cx="2338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Desbrun’s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operator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for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triangle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meshes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sp>
          <p:nvSpPr>
            <p:cNvPr id="48" name="TextBox 5"/>
            <p:cNvSpPr txBox="1"/>
            <p:nvPr/>
          </p:nvSpPr>
          <p:spPr>
            <a:xfrm>
              <a:off x="3522027" y="2464052"/>
              <a:ext cx="1685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Mean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curvature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normal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6"/>
                <p:cNvSpPr txBox="1"/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Gradient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of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voronoi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area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/>
                          <a:ea typeface="Cambria Math"/>
                        </a:rPr>
                        <m:t>A</m:t>
                      </m:r>
                    </m:oMath>
                  </a14:m>
                  <a:endParaRPr lang="es-CO" sz="1600" dirty="0">
                    <a:latin typeface="Fira Sans Book" pitchFamily="50" charset="0"/>
                    <a:ea typeface="Fira Sans Book" pitchFamily="50" charset="0"/>
                  </a:endParaRPr>
                </a:p>
              </p:txBody>
            </p:sp>
          </mc:Choice>
          <mc:Fallback>
            <p:sp>
              <p:nvSpPr>
                <p:cNvPr id="49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9" t="-3636" b="-2545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7"/>
            <p:cNvSpPr txBox="1"/>
            <p:nvPr/>
          </p:nvSpPr>
          <p:spPr>
            <a:xfrm>
              <a:off x="4561244" y="2054885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Area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around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vi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grpSp>
          <p:nvGrpSpPr>
            <p:cNvPr id="51" name="Group 20"/>
            <p:cNvGrpSpPr/>
            <p:nvPr/>
          </p:nvGrpSpPr>
          <p:grpSpPr>
            <a:xfrm rot="10800000">
              <a:off x="4067944" y="1610155"/>
              <a:ext cx="576064" cy="853897"/>
              <a:chOff x="3347864" y="1305933"/>
              <a:chExt cx="432048" cy="1763025"/>
            </a:xfrm>
          </p:grpSpPr>
          <p:sp>
            <p:nvSpPr>
              <p:cNvPr id="67" name="Left Brace 8"/>
              <p:cNvSpPr/>
              <p:nvPr/>
            </p:nvSpPr>
            <p:spPr>
              <a:xfrm rot="5400000">
                <a:off x="3434008" y="2723054"/>
                <a:ext cx="259760" cy="432048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8" name="Straight Arrow Connector 13"/>
              <p:cNvCxnSpPr>
                <a:stCxn id="48" idx="0"/>
                <a:endCxn id="67" idx="1"/>
              </p:cNvCxnSpPr>
              <p:nvPr/>
            </p:nvCxnSpPr>
            <p:spPr>
              <a:xfrm rot="10800000" flipV="1">
                <a:off x="3563888" y="1305933"/>
                <a:ext cx="9568" cy="15032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17"/>
            <p:cNvGrpSpPr/>
            <p:nvPr/>
          </p:nvGrpSpPr>
          <p:grpSpPr>
            <a:xfrm rot="10800000">
              <a:off x="4953678" y="1694984"/>
              <a:ext cx="378325" cy="287893"/>
              <a:chOff x="4940616" y="1691655"/>
              <a:chExt cx="567488" cy="287893"/>
            </a:xfrm>
          </p:grpSpPr>
          <p:sp>
            <p:nvSpPr>
              <p:cNvPr id="65" name="Left Brace 15"/>
              <p:cNvSpPr/>
              <p:nvPr/>
            </p:nvSpPr>
            <p:spPr>
              <a:xfrm rot="5400000">
                <a:off x="5235857" y="1707301"/>
                <a:ext cx="155448" cy="38904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6" name="Straight Arrow Connector 16"/>
              <p:cNvCxnSpPr>
                <a:stCxn id="50" idx="0"/>
                <a:endCxn id="65" idx="1"/>
              </p:cNvCxnSpPr>
              <p:nvPr/>
            </p:nvCxnSpPr>
            <p:spPr>
              <a:xfrm rot="10800000" flipH="1" flipV="1">
                <a:off x="4940616" y="1691655"/>
                <a:ext cx="372965" cy="13244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21"/>
            <p:cNvGrpSpPr/>
            <p:nvPr/>
          </p:nvGrpSpPr>
          <p:grpSpPr>
            <a:xfrm>
              <a:off x="5889781" y="671210"/>
              <a:ext cx="2952329" cy="428509"/>
              <a:chOff x="3347864" y="2640450"/>
              <a:chExt cx="478756" cy="428509"/>
            </a:xfrm>
          </p:grpSpPr>
          <p:sp>
            <p:nvSpPr>
              <p:cNvPr id="63" name="Left Brace 22"/>
              <p:cNvSpPr/>
              <p:nvPr/>
            </p:nvSpPr>
            <p:spPr>
              <a:xfrm rot="5400000">
                <a:off x="3509518" y="2751858"/>
                <a:ext cx="155447" cy="47875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4" name="Straight Arrow Connector 23"/>
              <p:cNvCxnSpPr>
                <a:stCxn id="49" idx="2"/>
                <a:endCxn id="63" idx="1"/>
              </p:cNvCxnSpPr>
              <p:nvPr/>
            </p:nvCxnSpPr>
            <p:spPr>
              <a:xfrm>
                <a:off x="3587241" y="2640450"/>
                <a:ext cx="0" cy="2730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39"/>
            <p:cNvGrpSpPr/>
            <p:nvPr/>
          </p:nvGrpSpPr>
          <p:grpSpPr>
            <a:xfrm>
              <a:off x="4881667" y="573941"/>
              <a:ext cx="1097837" cy="603503"/>
              <a:chOff x="4969325" y="1376045"/>
              <a:chExt cx="1646756" cy="603503"/>
            </a:xfrm>
          </p:grpSpPr>
          <p:sp>
            <p:nvSpPr>
              <p:cNvPr id="61" name="Left Brace 40"/>
              <p:cNvSpPr/>
              <p:nvPr/>
            </p:nvSpPr>
            <p:spPr>
              <a:xfrm rot="5400000">
                <a:off x="5160992" y="1632433"/>
                <a:ext cx="155448" cy="53878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2" name="Straight Arrow Connector 41"/>
              <p:cNvCxnSpPr>
                <a:stCxn id="49" idx="1"/>
                <a:endCxn id="61" idx="1"/>
              </p:cNvCxnSpPr>
              <p:nvPr/>
            </p:nvCxnSpPr>
            <p:spPr>
              <a:xfrm flipH="1">
                <a:off x="5238716" y="1376045"/>
                <a:ext cx="1377365" cy="4480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7"/>
            <p:cNvGrpSpPr/>
            <p:nvPr/>
          </p:nvGrpSpPr>
          <p:grpSpPr>
            <a:xfrm rot="10800000">
              <a:off x="5332003" y="1704142"/>
              <a:ext cx="361096" cy="278735"/>
              <a:chOff x="5263119" y="1691654"/>
              <a:chExt cx="541650" cy="278735"/>
            </a:xfrm>
          </p:grpSpPr>
          <p:sp>
            <p:nvSpPr>
              <p:cNvPr id="59" name="Left Brace 48"/>
              <p:cNvSpPr/>
              <p:nvPr/>
            </p:nvSpPr>
            <p:spPr>
              <a:xfrm rot="5400000">
                <a:off x="5361902" y="1716158"/>
                <a:ext cx="155448" cy="353013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Straight Arrow Connector 49"/>
              <p:cNvCxnSpPr>
                <a:stCxn id="50" idx="0"/>
                <a:endCxn id="59" idx="1"/>
              </p:cNvCxnSpPr>
              <p:nvPr/>
            </p:nvCxnSpPr>
            <p:spPr>
              <a:xfrm rot="10800000" flipV="1">
                <a:off x="5439626" y="1691654"/>
                <a:ext cx="365143" cy="1232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3"/>
            <p:cNvGrpSpPr/>
            <p:nvPr/>
          </p:nvGrpSpPr>
          <p:grpSpPr>
            <a:xfrm>
              <a:off x="3297490" y="1054351"/>
              <a:ext cx="553643" cy="307759"/>
              <a:chOff x="4969325" y="1671789"/>
              <a:chExt cx="830465" cy="307759"/>
            </a:xfrm>
          </p:grpSpPr>
          <p:sp>
            <p:nvSpPr>
              <p:cNvPr id="57" name="Left Brace 54"/>
              <p:cNvSpPr/>
              <p:nvPr/>
            </p:nvSpPr>
            <p:spPr>
              <a:xfrm rot="5400000">
                <a:off x="5306835" y="1486592"/>
                <a:ext cx="155446" cy="830465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Straight Arrow Connector 55"/>
              <p:cNvCxnSpPr>
                <a:stCxn id="47" idx="2"/>
                <a:endCxn id="57" idx="1"/>
              </p:cNvCxnSpPr>
              <p:nvPr/>
            </p:nvCxnSpPr>
            <p:spPr>
              <a:xfrm>
                <a:off x="5384558" y="1671789"/>
                <a:ext cx="0" cy="1523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66"/>
          <p:cNvGrpSpPr/>
          <p:nvPr/>
        </p:nvGrpSpPr>
        <p:grpSpPr>
          <a:xfrm>
            <a:off x="3115452" y="2159396"/>
            <a:ext cx="3815482" cy="1926829"/>
            <a:chOff x="238886" y="-90613"/>
            <a:chExt cx="3815482" cy="1926829"/>
          </a:xfrm>
        </p:grpSpPr>
        <p:sp>
          <p:nvSpPr>
            <p:cNvPr id="136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7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8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9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0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1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2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1F497D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3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rgbClr val="1F497D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44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5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6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7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8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aphicFrame>
          <p:nvGraphicFramePr>
            <p:cNvPr id="149" name="200 Objeto"/>
            <p:cNvGraphicFramePr>
              <a:graphicFrameLocks noChangeAspect="1"/>
            </p:cNvGraphicFramePr>
            <p:nvPr>
              <p:extLst/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cuación" r:id="rId5" imgW="139680" imgH="228600" progId="Equation.3">
                    <p:embed/>
                  </p:oleObj>
                </mc:Choice>
                <mc:Fallback>
                  <p:oleObj name="Ecuación" r:id="rId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201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cuación" r:id="rId7" imgW="164880" imgH="241200" progId="Equation.3">
                    <p:embed/>
                  </p:oleObj>
                </mc:Choice>
                <mc:Fallback>
                  <p:oleObj name="Ecuación" r:id="rId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202 Objeto"/>
            <p:cNvGraphicFramePr>
              <a:graphicFrameLocks noChangeAspect="1"/>
            </p:cNvGraphicFramePr>
            <p:nvPr>
              <p:extLst/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cuación" r:id="rId9" imgW="253800" imgH="241200" progId="Equation.3">
                    <p:embed/>
                  </p:oleObj>
                </mc:Choice>
                <mc:Fallback>
                  <p:oleObj name="Ecuació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203 Objeto"/>
            <p:cNvGraphicFramePr>
              <a:graphicFrameLocks noChangeAspect="1"/>
            </p:cNvGraphicFramePr>
            <p:nvPr>
              <p:extLst/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cuación" r:id="rId11" imgW="253800" imgH="241200" progId="Equation.3">
                    <p:embed/>
                  </p:oleObj>
                </mc:Choice>
                <mc:Fallback>
                  <p:oleObj name="Ecuación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54" name="205 Objeto"/>
            <p:cNvGraphicFramePr>
              <a:graphicFrameLocks noChangeAspect="1"/>
            </p:cNvGraphicFramePr>
            <p:nvPr>
              <p:extLst/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cuación" r:id="rId13" imgW="190417" imgH="241195" progId="Equation.3">
                    <p:embed/>
                  </p:oleObj>
                </mc:Choice>
                <mc:Fallback>
                  <p:oleObj name="Ecuación" r:id="rId1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56" name="207 Objeto"/>
            <p:cNvGraphicFramePr>
              <a:graphicFrameLocks noChangeAspect="1"/>
            </p:cNvGraphicFramePr>
            <p:nvPr>
              <p:extLst/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cuación" r:id="rId15" imgW="190440" imgH="241200" progId="Equation.3">
                    <p:embed/>
                  </p:oleObj>
                </mc:Choice>
                <mc:Fallback>
                  <p:oleObj name="Ecuación" r:id="rId1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7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158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159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graphicFrame>
          <p:nvGraphicFramePr>
            <p:cNvPr id="160" name="346 Objeto"/>
            <p:cNvGraphicFramePr>
              <a:graphicFrameLocks noChangeAspect="1"/>
            </p:cNvGraphicFramePr>
            <p:nvPr>
              <p:extLst/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cuación" r:id="rId17" imgW="139680" imgH="228600" progId="Equation.3">
                    <p:embed/>
                  </p:oleObj>
                </mc:Choice>
                <mc:Fallback>
                  <p:oleObj name="Ecuación" r:id="rId1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347 Objeto"/>
            <p:cNvGraphicFramePr>
              <a:graphicFrameLocks noChangeAspect="1"/>
            </p:cNvGraphicFramePr>
            <p:nvPr>
              <p:extLst/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cuación" r:id="rId19" imgW="164880" imgH="241200" progId="Equation.3">
                    <p:embed/>
                  </p:oleObj>
                </mc:Choice>
                <mc:Fallback>
                  <p:oleObj name="Ecuación" r:id="rId1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349 Objeto"/>
            <p:cNvGraphicFramePr>
              <a:graphicFrameLocks noChangeAspect="1"/>
            </p:cNvGraphicFramePr>
            <p:nvPr>
              <p:extLst/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cuación" r:id="rId21" imgW="253800" imgH="241200" progId="Equation.3">
                    <p:embed/>
                  </p:oleObj>
                </mc:Choice>
                <mc:Fallback>
                  <p:oleObj name="Ecuación" r:id="rId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351 Objeto"/>
            <p:cNvGraphicFramePr>
              <a:graphicFrameLocks noChangeAspect="1"/>
            </p:cNvGraphicFramePr>
            <p:nvPr>
              <p:extLst/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cuación" r:id="rId23" imgW="253800" imgH="241200" progId="Equation.3">
                    <p:embed/>
                  </p:oleObj>
                </mc:Choice>
                <mc:Fallback>
                  <p:oleObj name="Ecuación" r:id="rId2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65" name="353 Objeto"/>
            <p:cNvGraphicFramePr>
              <a:graphicFrameLocks noChangeAspect="1"/>
            </p:cNvGraphicFramePr>
            <p:nvPr>
              <p:extLst/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cuación" r:id="rId25" imgW="190440" imgH="241200" progId="Equation.3">
                    <p:embed/>
                  </p:oleObj>
                </mc:Choice>
                <mc:Fallback>
                  <p:oleObj name="Ecuación" r:id="rId2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67" name="3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cuación" r:id="rId27" imgW="190417" imgH="241195" progId="Equation.3">
                    <p:embed/>
                  </p:oleObj>
                </mc:Choice>
                <mc:Fallback>
                  <p:oleObj name="Ecuación" r:id="rId2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1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Fira Sans Book</vt:lpstr>
      <vt:lpstr>Tema de Office</vt:lpstr>
      <vt:lpstr>Ecuación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2</cp:revision>
  <dcterms:created xsi:type="dcterms:W3CDTF">2015-10-19T19:55:13Z</dcterms:created>
  <dcterms:modified xsi:type="dcterms:W3CDTF">2015-10-19T20:08:47Z</dcterms:modified>
</cp:coreProperties>
</file>