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32775" cy="5341938"/>
  <p:notesSz cx="6858000" cy="9144000"/>
  <p:defaultTextStyle>
    <a:defPPr>
      <a:defRPr lang="es-CO"/>
    </a:defPPr>
    <a:lvl1pPr marL="0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1pPr>
    <a:lvl2pPr marL="325755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2pPr>
    <a:lvl3pPr marL="651510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3pPr>
    <a:lvl4pPr marL="977265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4pPr>
    <a:lvl5pPr marL="1303020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5pPr>
    <a:lvl6pPr marL="1628775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6pPr>
    <a:lvl7pPr marL="1954530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7pPr>
    <a:lvl8pPr marL="2280285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8pPr>
    <a:lvl9pPr marL="2606040" algn="l" defTabSz="651510" rtl="0" eaLnBrk="1" latinLnBrk="0" hangingPunct="1">
      <a:defRPr sz="12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3" userDrawn="1">
          <p15:clr>
            <a:srgbClr val="A4A3A4"/>
          </p15:clr>
        </p15:guide>
        <p15:guide id="2" pos="2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6" y="-48"/>
      </p:cViewPr>
      <p:guideLst>
        <p:guide orient="horz" pos="1683"/>
        <p:guide pos="25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58" y="874248"/>
            <a:ext cx="6997859" cy="1859786"/>
          </a:xfrm>
        </p:spPr>
        <p:txBody>
          <a:bodyPr anchor="b"/>
          <a:lstStyle>
            <a:lvl1pPr algn="ctr">
              <a:defRPr sz="46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7" y="2805755"/>
            <a:ext cx="6174581" cy="1289731"/>
          </a:xfrm>
        </p:spPr>
        <p:txBody>
          <a:bodyPr/>
          <a:lstStyle>
            <a:lvl1pPr marL="0" indent="0" algn="ctr">
              <a:buNone/>
              <a:defRPr sz="1869"/>
            </a:lvl1pPr>
            <a:lvl2pPr marL="356113" indent="0" algn="ctr">
              <a:buNone/>
              <a:defRPr sz="1558"/>
            </a:lvl2pPr>
            <a:lvl3pPr marL="712226" indent="0" algn="ctr">
              <a:buNone/>
              <a:defRPr sz="1402"/>
            </a:lvl3pPr>
            <a:lvl4pPr marL="1068339" indent="0" algn="ctr">
              <a:buNone/>
              <a:defRPr sz="1246"/>
            </a:lvl4pPr>
            <a:lvl5pPr marL="1424452" indent="0" algn="ctr">
              <a:buNone/>
              <a:defRPr sz="1246"/>
            </a:lvl5pPr>
            <a:lvl6pPr marL="1780565" indent="0" algn="ctr">
              <a:buNone/>
              <a:defRPr sz="1246"/>
            </a:lvl6pPr>
            <a:lvl7pPr marL="2136678" indent="0" algn="ctr">
              <a:buNone/>
              <a:defRPr sz="1246"/>
            </a:lvl7pPr>
            <a:lvl8pPr marL="2492792" indent="0" algn="ctr">
              <a:buNone/>
              <a:defRPr sz="1246"/>
            </a:lvl8pPr>
            <a:lvl9pPr marL="2848905" indent="0" algn="ctr">
              <a:buNone/>
              <a:defRPr sz="1246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1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7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284409"/>
            <a:ext cx="1775192" cy="452704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4" y="284409"/>
            <a:ext cx="5222667" cy="452704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3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1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1331777"/>
            <a:ext cx="7100768" cy="2222097"/>
          </a:xfrm>
        </p:spPr>
        <p:txBody>
          <a:bodyPr anchor="b"/>
          <a:lstStyle>
            <a:lvl1pPr>
              <a:defRPr sz="467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3574895"/>
            <a:ext cx="7100768" cy="1168549"/>
          </a:xfrm>
        </p:spPr>
        <p:txBody>
          <a:bodyPr/>
          <a:lstStyle>
            <a:lvl1pPr marL="0" indent="0">
              <a:buNone/>
              <a:defRPr sz="1869">
                <a:solidFill>
                  <a:schemeClr val="tx1"/>
                </a:solidFill>
              </a:defRPr>
            </a:lvl1pPr>
            <a:lvl2pPr marL="356113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2pPr>
            <a:lvl3pPr marL="712226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3pPr>
            <a:lvl4pPr marL="10683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42445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1780565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136678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4927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2848905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4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1422043"/>
            <a:ext cx="3498929" cy="33894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1422043"/>
            <a:ext cx="3498929" cy="33894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2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284410"/>
            <a:ext cx="7100768" cy="103252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7" y="1309517"/>
            <a:ext cx="3482849" cy="641774"/>
          </a:xfrm>
        </p:spPr>
        <p:txBody>
          <a:bodyPr anchor="b"/>
          <a:lstStyle>
            <a:lvl1pPr marL="0" indent="0">
              <a:buNone/>
              <a:defRPr sz="1869" b="1"/>
            </a:lvl1pPr>
            <a:lvl2pPr marL="356113" indent="0">
              <a:buNone/>
              <a:defRPr sz="1558" b="1"/>
            </a:lvl2pPr>
            <a:lvl3pPr marL="712226" indent="0">
              <a:buNone/>
              <a:defRPr sz="1402" b="1"/>
            </a:lvl3pPr>
            <a:lvl4pPr marL="1068339" indent="0">
              <a:buNone/>
              <a:defRPr sz="1246" b="1"/>
            </a:lvl4pPr>
            <a:lvl5pPr marL="1424452" indent="0">
              <a:buNone/>
              <a:defRPr sz="1246" b="1"/>
            </a:lvl5pPr>
            <a:lvl6pPr marL="1780565" indent="0">
              <a:buNone/>
              <a:defRPr sz="1246" b="1"/>
            </a:lvl6pPr>
            <a:lvl7pPr marL="2136678" indent="0">
              <a:buNone/>
              <a:defRPr sz="1246" b="1"/>
            </a:lvl7pPr>
            <a:lvl8pPr marL="2492792" indent="0">
              <a:buNone/>
              <a:defRPr sz="1246" b="1"/>
            </a:lvl8pPr>
            <a:lvl9pPr marL="2848905" indent="0">
              <a:buNone/>
              <a:defRPr sz="124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7" y="1951291"/>
            <a:ext cx="3482849" cy="2870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3" y="1309517"/>
            <a:ext cx="3500002" cy="641774"/>
          </a:xfrm>
        </p:spPr>
        <p:txBody>
          <a:bodyPr anchor="b"/>
          <a:lstStyle>
            <a:lvl1pPr marL="0" indent="0">
              <a:buNone/>
              <a:defRPr sz="1869" b="1"/>
            </a:lvl1pPr>
            <a:lvl2pPr marL="356113" indent="0">
              <a:buNone/>
              <a:defRPr sz="1558" b="1"/>
            </a:lvl2pPr>
            <a:lvl3pPr marL="712226" indent="0">
              <a:buNone/>
              <a:defRPr sz="1402" b="1"/>
            </a:lvl3pPr>
            <a:lvl4pPr marL="1068339" indent="0">
              <a:buNone/>
              <a:defRPr sz="1246" b="1"/>
            </a:lvl4pPr>
            <a:lvl5pPr marL="1424452" indent="0">
              <a:buNone/>
              <a:defRPr sz="1246" b="1"/>
            </a:lvl5pPr>
            <a:lvl6pPr marL="1780565" indent="0">
              <a:buNone/>
              <a:defRPr sz="1246" b="1"/>
            </a:lvl6pPr>
            <a:lvl7pPr marL="2136678" indent="0">
              <a:buNone/>
              <a:defRPr sz="1246" b="1"/>
            </a:lvl7pPr>
            <a:lvl8pPr marL="2492792" indent="0">
              <a:buNone/>
              <a:defRPr sz="1246" b="1"/>
            </a:lvl8pPr>
            <a:lvl9pPr marL="2848905" indent="0">
              <a:buNone/>
              <a:defRPr sz="124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3" y="1951291"/>
            <a:ext cx="3500002" cy="2870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9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5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9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56129"/>
            <a:ext cx="2655284" cy="1246452"/>
          </a:xfrm>
        </p:spPr>
        <p:txBody>
          <a:bodyPr anchor="b"/>
          <a:lstStyle>
            <a:lvl1pPr>
              <a:defRPr sz="249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769141"/>
            <a:ext cx="4167842" cy="3796238"/>
          </a:xfrm>
        </p:spPr>
        <p:txBody>
          <a:bodyPr/>
          <a:lstStyle>
            <a:lvl1pPr>
              <a:defRPr sz="2492"/>
            </a:lvl1pPr>
            <a:lvl2pPr>
              <a:defRPr sz="2181"/>
            </a:lvl2pPr>
            <a:lvl3pPr>
              <a:defRPr sz="1869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602582"/>
            <a:ext cx="2655284" cy="2968980"/>
          </a:xfrm>
        </p:spPr>
        <p:txBody>
          <a:bodyPr/>
          <a:lstStyle>
            <a:lvl1pPr marL="0" indent="0">
              <a:buNone/>
              <a:defRPr sz="1246"/>
            </a:lvl1pPr>
            <a:lvl2pPr marL="356113" indent="0">
              <a:buNone/>
              <a:defRPr sz="1090"/>
            </a:lvl2pPr>
            <a:lvl3pPr marL="712226" indent="0">
              <a:buNone/>
              <a:defRPr sz="935"/>
            </a:lvl3pPr>
            <a:lvl4pPr marL="1068339" indent="0">
              <a:buNone/>
              <a:defRPr sz="779"/>
            </a:lvl4pPr>
            <a:lvl5pPr marL="1424452" indent="0">
              <a:buNone/>
              <a:defRPr sz="779"/>
            </a:lvl5pPr>
            <a:lvl6pPr marL="1780565" indent="0">
              <a:buNone/>
              <a:defRPr sz="779"/>
            </a:lvl6pPr>
            <a:lvl7pPr marL="2136678" indent="0">
              <a:buNone/>
              <a:defRPr sz="779"/>
            </a:lvl7pPr>
            <a:lvl8pPr marL="2492792" indent="0">
              <a:buNone/>
              <a:defRPr sz="779"/>
            </a:lvl8pPr>
            <a:lvl9pPr marL="2848905" indent="0">
              <a:buNone/>
              <a:defRPr sz="77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3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356129"/>
            <a:ext cx="2655284" cy="1246452"/>
          </a:xfrm>
        </p:spPr>
        <p:txBody>
          <a:bodyPr anchor="b"/>
          <a:lstStyle>
            <a:lvl1pPr>
              <a:defRPr sz="249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769141"/>
            <a:ext cx="4167842" cy="3796238"/>
          </a:xfrm>
        </p:spPr>
        <p:txBody>
          <a:bodyPr anchor="t"/>
          <a:lstStyle>
            <a:lvl1pPr marL="0" indent="0">
              <a:buNone/>
              <a:defRPr sz="2492"/>
            </a:lvl1pPr>
            <a:lvl2pPr marL="356113" indent="0">
              <a:buNone/>
              <a:defRPr sz="2181"/>
            </a:lvl2pPr>
            <a:lvl3pPr marL="712226" indent="0">
              <a:buNone/>
              <a:defRPr sz="1869"/>
            </a:lvl3pPr>
            <a:lvl4pPr marL="1068339" indent="0">
              <a:buNone/>
              <a:defRPr sz="1558"/>
            </a:lvl4pPr>
            <a:lvl5pPr marL="1424452" indent="0">
              <a:buNone/>
              <a:defRPr sz="1558"/>
            </a:lvl5pPr>
            <a:lvl6pPr marL="1780565" indent="0">
              <a:buNone/>
              <a:defRPr sz="1558"/>
            </a:lvl6pPr>
            <a:lvl7pPr marL="2136678" indent="0">
              <a:buNone/>
              <a:defRPr sz="1558"/>
            </a:lvl7pPr>
            <a:lvl8pPr marL="2492792" indent="0">
              <a:buNone/>
              <a:defRPr sz="1558"/>
            </a:lvl8pPr>
            <a:lvl9pPr marL="2848905" indent="0">
              <a:buNone/>
              <a:defRPr sz="155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1602582"/>
            <a:ext cx="2655284" cy="2968980"/>
          </a:xfrm>
        </p:spPr>
        <p:txBody>
          <a:bodyPr/>
          <a:lstStyle>
            <a:lvl1pPr marL="0" indent="0">
              <a:buNone/>
              <a:defRPr sz="1246"/>
            </a:lvl1pPr>
            <a:lvl2pPr marL="356113" indent="0">
              <a:buNone/>
              <a:defRPr sz="1090"/>
            </a:lvl2pPr>
            <a:lvl3pPr marL="712226" indent="0">
              <a:buNone/>
              <a:defRPr sz="935"/>
            </a:lvl3pPr>
            <a:lvl4pPr marL="1068339" indent="0">
              <a:buNone/>
              <a:defRPr sz="779"/>
            </a:lvl4pPr>
            <a:lvl5pPr marL="1424452" indent="0">
              <a:buNone/>
              <a:defRPr sz="779"/>
            </a:lvl5pPr>
            <a:lvl6pPr marL="1780565" indent="0">
              <a:buNone/>
              <a:defRPr sz="779"/>
            </a:lvl6pPr>
            <a:lvl7pPr marL="2136678" indent="0">
              <a:buNone/>
              <a:defRPr sz="779"/>
            </a:lvl7pPr>
            <a:lvl8pPr marL="2492792" indent="0">
              <a:buNone/>
              <a:defRPr sz="779"/>
            </a:lvl8pPr>
            <a:lvl9pPr marL="2848905" indent="0">
              <a:buNone/>
              <a:defRPr sz="77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0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284410"/>
            <a:ext cx="7100768" cy="103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1422043"/>
            <a:ext cx="7100768" cy="338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4951186"/>
            <a:ext cx="1852374" cy="284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5603-91CD-43F7-97C0-3E6A6C06CB50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4951186"/>
            <a:ext cx="2778562" cy="284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4951186"/>
            <a:ext cx="1852374" cy="284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3377-0F74-43D9-9AD1-C78A884FDA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8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2226" rtl="0" eaLnBrk="1" latinLnBrk="0" hangingPunct="1">
        <a:lnSpc>
          <a:spcPct val="90000"/>
        </a:lnSpc>
        <a:spcBef>
          <a:spcPct val="0"/>
        </a:spcBef>
        <a:buNone/>
        <a:defRPr sz="3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057" indent="-178057" algn="l" defTabSz="71222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1pPr>
      <a:lvl2pPr marL="534170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2pPr>
      <a:lvl3pPr marL="890283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3pPr>
      <a:lvl4pPr marL="1246396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4pPr>
      <a:lvl5pPr marL="1602509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5pPr>
      <a:lvl6pPr marL="1958622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6pPr>
      <a:lvl7pPr marL="2314735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7pPr>
      <a:lvl8pPr marL="2670848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8pPr>
      <a:lvl9pPr marL="3026961" indent="-178057" algn="l" defTabSz="712226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1pPr>
      <a:lvl2pPr marL="356113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2pPr>
      <a:lvl3pPr marL="712226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068339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4pPr>
      <a:lvl5pPr marL="1424452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5pPr>
      <a:lvl6pPr marL="1780565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6pPr>
      <a:lvl7pPr marL="2136678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7pPr>
      <a:lvl8pPr marL="2492792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8pPr>
      <a:lvl9pPr marL="2848905" algn="l" defTabSz="712226" rtl="0" eaLnBrk="1" latinLnBrk="0" hangingPunct="1">
        <a:defRPr sz="1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.bin"/><Relationship Id="rId18" Type="http://schemas.openxmlformats.org/officeDocument/2006/relationships/image" Target="../media/image4.wmf"/><Relationship Id="rId26" Type="http://schemas.openxmlformats.org/officeDocument/2006/relationships/image" Target="../media/image8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6.bin"/><Relationship Id="rId7" Type="http://schemas.openxmlformats.org/officeDocument/2006/relationships/image" Target="../media/image16.png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8.bin"/><Relationship Id="rId3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wmf"/><Relationship Id="rId20" Type="http://schemas.openxmlformats.org/officeDocument/2006/relationships/image" Target="../media/image5.wmf"/><Relationship Id="rId2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7.wmf"/><Relationship Id="rId32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3.bin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9.wmf"/><Relationship Id="rId10" Type="http://schemas.openxmlformats.org/officeDocument/2006/relationships/image" Target="../media/image19.png"/><Relationship Id="rId19" Type="http://schemas.openxmlformats.org/officeDocument/2006/relationships/oleObject" Target="../embeddings/oleObject5.bin"/><Relationship Id="rId31" Type="http://schemas.openxmlformats.org/officeDocument/2006/relationships/oleObject" Target="../embeddings/oleObject11.bin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9.bin"/><Relationship Id="rId30" Type="http://schemas.openxmlformats.org/officeDocument/2006/relationships/image" Target="../media/image10.wmf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82"/>
              <p:cNvSpPr txBox="1"/>
              <p:nvPr/>
            </p:nvSpPr>
            <p:spPr>
              <a:xfrm>
                <a:off x="0" y="2490366"/>
                <a:ext cx="1141658" cy="887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Curvature</a:t>
                </a:r>
                <a:r>
                  <a:rPr kumimoji="0" lang="es-CO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s-CO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0366"/>
                <a:ext cx="1141658" cy="887935"/>
              </a:xfrm>
              <a:prstGeom prst="rect">
                <a:avLst/>
              </a:prstGeom>
              <a:blipFill rotWithShape="0">
                <a:blip r:embed="rId3"/>
                <a:stretch>
                  <a:fillRect l="-26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82"/>
              <p:cNvSpPr txBox="1"/>
              <p:nvPr/>
            </p:nvSpPr>
            <p:spPr>
              <a:xfrm>
                <a:off x="1954223" y="2543346"/>
                <a:ext cx="1683859" cy="839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Mean Curvature</a:t>
                </a:r>
                <a:endPara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CO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CO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s-CO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s-CO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s-CO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s-CO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23" y="2543346"/>
                <a:ext cx="1683859" cy="839910"/>
              </a:xfrm>
              <a:prstGeom prst="rect">
                <a:avLst/>
              </a:prstGeom>
              <a:blipFill rotWithShape="0">
                <a:blip r:embed="rId4"/>
                <a:stretch>
                  <a:fillRect l="-2174" t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82"/>
              <p:cNvSpPr txBox="1"/>
              <p:nvPr/>
            </p:nvSpPr>
            <p:spPr>
              <a:xfrm>
                <a:off x="4429170" y="2490366"/>
                <a:ext cx="3803221" cy="104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Gradient of </a:t>
                </a:r>
                <a:r>
                  <a:rPr kumimoji="0" lang="en-US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voronoi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region</a:t>
                </a:r>
                <a:endPara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s-CO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7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70" y="2490366"/>
                <a:ext cx="3803221" cy="1042080"/>
              </a:xfrm>
              <a:prstGeom prst="rect">
                <a:avLst/>
              </a:prstGeom>
              <a:blipFill rotWithShape="0">
                <a:blip r:embed="rId5"/>
                <a:stretch>
                  <a:fillRect t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282"/>
              <p:cNvSpPr txBox="1"/>
              <p:nvPr/>
            </p:nvSpPr>
            <p:spPr>
              <a:xfrm>
                <a:off x="0" y="4054976"/>
                <a:ext cx="4877041" cy="485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Discrete mean curvature normal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0" lang="es-CO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0" lang="es-CO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kumimoji="0" 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den>
                    </m:f>
                  </m:oMath>
                </a14:m>
                <a:endParaRPr kumimoji="0" lang="es-CO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976"/>
                <a:ext cx="4877041" cy="485582"/>
              </a:xfrm>
              <a:prstGeom prst="rect">
                <a:avLst/>
              </a:prstGeom>
              <a:blipFill rotWithShape="0">
                <a:blip r:embed="rId6"/>
                <a:stretch>
                  <a:fillRect l="-625"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82"/>
              <p:cNvSpPr txBox="1"/>
              <p:nvPr/>
            </p:nvSpPr>
            <p:spPr>
              <a:xfrm>
                <a:off x="0" y="4972606"/>
                <a:ext cx="49566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Laplace Beltrami operator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O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CO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kumimoji="0" lang="es-CO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kumimoji="0" 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endParaRPr kumimoji="0" lang="es-CO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72606"/>
                <a:ext cx="495661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15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/>
          <p:cNvCxnSpPr>
            <a:stCxn id="6" idx="2"/>
          </p:cNvCxnSpPr>
          <p:nvPr/>
        </p:nvCxnSpPr>
        <p:spPr>
          <a:xfrm>
            <a:off x="2796153" y="3383256"/>
            <a:ext cx="704393" cy="5812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1" name="Conector recto de flecha 10"/>
          <p:cNvCxnSpPr/>
          <p:nvPr/>
        </p:nvCxnSpPr>
        <p:spPr>
          <a:xfrm flipH="1">
            <a:off x="4652676" y="3234788"/>
            <a:ext cx="73541" cy="6720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cxnSp>
        <p:nvCxnSpPr>
          <p:cNvPr id="12" name="Conector recto de flecha 11"/>
          <p:cNvCxnSpPr/>
          <p:nvPr/>
        </p:nvCxnSpPr>
        <p:spPr>
          <a:xfrm>
            <a:off x="4148618" y="4468550"/>
            <a:ext cx="0" cy="5760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9" y="-241"/>
            <a:ext cx="2552071" cy="2164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1141658" y="1808845"/>
                <a:ext cx="469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CO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58" y="1808845"/>
                <a:ext cx="46993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/>
              <p:cNvSpPr/>
              <p:nvPr/>
            </p:nvSpPr>
            <p:spPr>
              <a:xfrm>
                <a:off x="698630" y="101353"/>
                <a:ext cx="464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CO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s-CO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30" y="101353"/>
                <a:ext cx="46461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66"/>
          <p:cNvGrpSpPr/>
          <p:nvPr/>
        </p:nvGrpSpPr>
        <p:grpSpPr>
          <a:xfrm>
            <a:off x="4404224" y="118611"/>
            <a:ext cx="3815482" cy="1926829"/>
            <a:chOff x="238886" y="-90613"/>
            <a:chExt cx="3815482" cy="1926829"/>
          </a:xfrm>
        </p:grpSpPr>
        <p:sp>
          <p:nvSpPr>
            <p:cNvPr id="17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4F81BD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1F497D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rgbClr val="1F497D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5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aphicFrame>
          <p:nvGraphicFramePr>
            <p:cNvPr id="30" name="200 Objeto"/>
            <p:cNvGraphicFramePr>
              <a:graphicFrameLocks noChangeAspect="1"/>
            </p:cNvGraphicFramePr>
            <p:nvPr>
              <p:extLst/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cuación" r:id="rId11" imgW="139680" imgH="228600" progId="Equation.3">
                    <p:embed/>
                  </p:oleObj>
                </mc:Choice>
                <mc:Fallback>
                  <p:oleObj name="Ecuación" r:id="rId11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201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cuación" r:id="rId13" imgW="164880" imgH="241200" progId="Equation.3">
                    <p:embed/>
                  </p:oleObj>
                </mc:Choice>
                <mc:Fallback>
                  <p:oleObj name="Ecuación" r:id="rId13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202 Objeto"/>
            <p:cNvGraphicFramePr>
              <a:graphicFrameLocks noChangeAspect="1"/>
            </p:cNvGraphicFramePr>
            <p:nvPr>
              <p:extLst/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cuación" r:id="rId15" imgW="253800" imgH="241200" progId="Equation.3">
                    <p:embed/>
                  </p:oleObj>
                </mc:Choice>
                <mc:Fallback>
                  <p:oleObj name="Ecuación" r:id="rId1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203 Objeto"/>
            <p:cNvGraphicFramePr>
              <a:graphicFrameLocks noChangeAspect="1"/>
            </p:cNvGraphicFramePr>
            <p:nvPr>
              <p:extLst/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cuación" r:id="rId17" imgW="253800" imgH="241200" progId="Equation.3">
                    <p:embed/>
                  </p:oleObj>
                </mc:Choice>
                <mc:Fallback>
                  <p:oleObj name="Ecuación" r:id="rId1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35" name="205 Objeto"/>
            <p:cNvGraphicFramePr>
              <a:graphicFrameLocks noChangeAspect="1"/>
            </p:cNvGraphicFramePr>
            <p:nvPr>
              <p:extLst/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cuación" r:id="rId19" imgW="190417" imgH="241195" progId="Equation.3">
                    <p:embed/>
                  </p:oleObj>
                </mc:Choice>
                <mc:Fallback>
                  <p:oleObj name="Ecuación" r:id="rId19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37" name="207 Objeto"/>
            <p:cNvGraphicFramePr>
              <a:graphicFrameLocks noChangeAspect="1"/>
            </p:cNvGraphicFramePr>
            <p:nvPr>
              <p:extLst/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cuación" r:id="rId21" imgW="190440" imgH="241200" progId="Equation.3">
                    <p:embed/>
                  </p:oleObj>
                </mc:Choice>
                <mc:Fallback>
                  <p:oleObj name="Ecuación" r:id="rId2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39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40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graphicFrame>
          <p:nvGraphicFramePr>
            <p:cNvPr id="41" name="346 Objeto"/>
            <p:cNvGraphicFramePr>
              <a:graphicFrameLocks noChangeAspect="1"/>
            </p:cNvGraphicFramePr>
            <p:nvPr>
              <p:extLst/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cuación" r:id="rId23" imgW="139680" imgH="228600" progId="Equation.3">
                    <p:embed/>
                  </p:oleObj>
                </mc:Choice>
                <mc:Fallback>
                  <p:oleObj name="Ecuación" r:id="rId23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347 Objeto"/>
            <p:cNvGraphicFramePr>
              <a:graphicFrameLocks noChangeAspect="1"/>
            </p:cNvGraphicFramePr>
            <p:nvPr>
              <p:extLst/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cuación" r:id="rId25" imgW="164880" imgH="241200" progId="Equation.3">
                    <p:embed/>
                  </p:oleObj>
                </mc:Choice>
                <mc:Fallback>
                  <p:oleObj name="Ecuación" r:id="rId2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349 Objeto"/>
            <p:cNvGraphicFramePr>
              <a:graphicFrameLocks noChangeAspect="1"/>
            </p:cNvGraphicFramePr>
            <p:nvPr>
              <p:extLst/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cuación" r:id="rId27" imgW="253800" imgH="241200" progId="Equation.3">
                    <p:embed/>
                  </p:oleObj>
                </mc:Choice>
                <mc:Fallback>
                  <p:oleObj name="Ecuación" r:id="rId2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351 Objeto"/>
            <p:cNvGraphicFramePr>
              <a:graphicFrameLocks noChangeAspect="1"/>
            </p:cNvGraphicFramePr>
            <p:nvPr>
              <p:extLst/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cuación" r:id="rId29" imgW="253800" imgH="241200" progId="Equation.3">
                    <p:embed/>
                  </p:oleObj>
                </mc:Choice>
                <mc:Fallback>
                  <p:oleObj name="Ecuación" r:id="rId2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46" name="353 Objeto"/>
            <p:cNvGraphicFramePr>
              <a:graphicFrameLocks noChangeAspect="1"/>
            </p:cNvGraphicFramePr>
            <p:nvPr>
              <p:extLst/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cuación" r:id="rId31" imgW="190440" imgH="241200" progId="Equation.3">
                    <p:embed/>
                  </p:oleObj>
                </mc:Choice>
                <mc:Fallback>
                  <p:oleObj name="Ecuación" r:id="rId3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82898" tIns="91449" rIns="182898" bIns="9144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aphicFrame>
          <p:nvGraphicFramePr>
            <p:cNvPr id="48" name="3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cuación" r:id="rId33" imgW="190417" imgH="241195" progId="Equation.3">
                    <p:embed/>
                  </p:oleObj>
                </mc:Choice>
                <mc:Fallback>
                  <p:oleObj name="Ecuación" r:id="rId3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33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22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Fira Sans Book</vt:lpstr>
      <vt:lpstr>Tema de Office</vt:lpstr>
      <vt:lpstr>Ecuación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4</cp:revision>
  <dcterms:created xsi:type="dcterms:W3CDTF">2015-10-21T19:45:49Z</dcterms:created>
  <dcterms:modified xsi:type="dcterms:W3CDTF">2015-10-21T20:04:04Z</dcterms:modified>
</cp:coreProperties>
</file>