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611813" cy="4151313"/>
  <p:notesSz cx="6858000" cy="9144000"/>
  <p:defaultTextStyle>
    <a:defPPr>
      <a:defRPr lang="es-CO"/>
    </a:defPPr>
    <a:lvl1pPr marL="0" algn="l" defTabSz="468630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1pPr>
    <a:lvl2pPr marL="234315" algn="l" defTabSz="468630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2pPr>
    <a:lvl3pPr marL="468630" algn="l" defTabSz="468630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3pPr>
    <a:lvl4pPr marL="702945" algn="l" defTabSz="468630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4pPr>
    <a:lvl5pPr marL="937260" algn="l" defTabSz="468630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5pPr>
    <a:lvl6pPr marL="1171575" algn="l" defTabSz="468630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6pPr>
    <a:lvl7pPr marL="1405890" algn="l" defTabSz="468630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7pPr>
    <a:lvl8pPr marL="1640205" algn="l" defTabSz="468630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8pPr>
    <a:lvl9pPr marL="1874520" algn="l" defTabSz="468630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08" userDrawn="1">
          <p15:clr>
            <a:srgbClr val="A4A3A4"/>
          </p15:clr>
        </p15:guide>
        <p15:guide id="2" pos="1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984" y="468"/>
      </p:cViewPr>
      <p:guideLst>
        <p:guide orient="horz" pos="1308"/>
        <p:guide pos="1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886" y="679393"/>
            <a:ext cx="4770041" cy="1445272"/>
          </a:xfrm>
        </p:spPr>
        <p:txBody>
          <a:bodyPr anchor="b"/>
          <a:lstStyle>
            <a:lvl1pPr algn="ctr">
              <a:defRPr sz="363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477" y="2180400"/>
            <a:ext cx="4208860" cy="1002273"/>
          </a:xfrm>
        </p:spPr>
        <p:txBody>
          <a:bodyPr/>
          <a:lstStyle>
            <a:lvl1pPr marL="0" indent="0" algn="ctr">
              <a:buNone/>
              <a:defRPr sz="1453"/>
            </a:lvl1pPr>
            <a:lvl2pPr marL="276743" indent="0" algn="ctr">
              <a:buNone/>
              <a:defRPr sz="1211"/>
            </a:lvl2pPr>
            <a:lvl3pPr marL="553486" indent="0" algn="ctr">
              <a:buNone/>
              <a:defRPr sz="1090"/>
            </a:lvl3pPr>
            <a:lvl4pPr marL="830229" indent="0" algn="ctr">
              <a:buNone/>
              <a:defRPr sz="968"/>
            </a:lvl4pPr>
            <a:lvl5pPr marL="1106973" indent="0" algn="ctr">
              <a:buNone/>
              <a:defRPr sz="968"/>
            </a:lvl5pPr>
            <a:lvl6pPr marL="1383716" indent="0" algn="ctr">
              <a:buNone/>
              <a:defRPr sz="968"/>
            </a:lvl6pPr>
            <a:lvl7pPr marL="1660459" indent="0" algn="ctr">
              <a:buNone/>
              <a:defRPr sz="968"/>
            </a:lvl7pPr>
            <a:lvl8pPr marL="1937202" indent="0" algn="ctr">
              <a:buNone/>
              <a:defRPr sz="968"/>
            </a:lvl8pPr>
            <a:lvl9pPr marL="2213945" indent="0" algn="ctr">
              <a:buNone/>
              <a:defRPr sz="968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CFA9-0FA9-461B-A657-4C447477C43E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64B1-50A7-453A-A122-385F564D6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27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CFA9-0FA9-461B-A657-4C447477C43E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64B1-50A7-453A-A122-385F564D6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149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15954" y="221019"/>
            <a:ext cx="1210047" cy="351804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5812" y="221019"/>
            <a:ext cx="3559994" cy="351804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CFA9-0FA9-461B-A657-4C447477C43E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64B1-50A7-453A-A122-385F564D6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050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CFA9-0FA9-461B-A657-4C447477C43E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64B1-50A7-453A-A122-385F564D6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23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889" y="1034946"/>
            <a:ext cx="4840189" cy="1726831"/>
          </a:xfrm>
        </p:spPr>
        <p:txBody>
          <a:bodyPr anchor="b"/>
          <a:lstStyle>
            <a:lvl1pPr>
              <a:defRPr sz="363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889" y="2778114"/>
            <a:ext cx="4840189" cy="908099"/>
          </a:xfrm>
        </p:spPr>
        <p:txBody>
          <a:bodyPr/>
          <a:lstStyle>
            <a:lvl1pPr marL="0" indent="0">
              <a:buNone/>
              <a:defRPr sz="1453">
                <a:solidFill>
                  <a:schemeClr val="tx1"/>
                </a:solidFill>
              </a:defRPr>
            </a:lvl1pPr>
            <a:lvl2pPr marL="276743" indent="0">
              <a:buNone/>
              <a:defRPr sz="1211">
                <a:solidFill>
                  <a:schemeClr val="tx1">
                    <a:tint val="75000"/>
                  </a:schemeClr>
                </a:solidFill>
              </a:defRPr>
            </a:lvl2pPr>
            <a:lvl3pPr marL="553486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3pPr>
            <a:lvl4pPr marL="830229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4pPr>
            <a:lvl5pPr marL="1106973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5pPr>
            <a:lvl6pPr marL="1383716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6pPr>
            <a:lvl7pPr marL="1660459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7pPr>
            <a:lvl8pPr marL="1937202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8pPr>
            <a:lvl9pPr marL="2213945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CFA9-0FA9-461B-A657-4C447477C43E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64B1-50A7-453A-A122-385F564D6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020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812" y="1105095"/>
            <a:ext cx="2385021" cy="263397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40980" y="1105095"/>
            <a:ext cx="2385021" cy="263397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CFA9-0FA9-461B-A657-4C447477C43E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64B1-50A7-453A-A122-385F564D6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076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43" y="221020"/>
            <a:ext cx="4840189" cy="80239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43" y="1017648"/>
            <a:ext cx="2374060" cy="498734"/>
          </a:xfrm>
        </p:spPr>
        <p:txBody>
          <a:bodyPr anchor="b"/>
          <a:lstStyle>
            <a:lvl1pPr marL="0" indent="0">
              <a:buNone/>
              <a:defRPr sz="1453" b="1"/>
            </a:lvl1pPr>
            <a:lvl2pPr marL="276743" indent="0">
              <a:buNone/>
              <a:defRPr sz="1211" b="1"/>
            </a:lvl2pPr>
            <a:lvl3pPr marL="553486" indent="0">
              <a:buNone/>
              <a:defRPr sz="1090" b="1"/>
            </a:lvl3pPr>
            <a:lvl4pPr marL="830229" indent="0">
              <a:buNone/>
              <a:defRPr sz="968" b="1"/>
            </a:lvl4pPr>
            <a:lvl5pPr marL="1106973" indent="0">
              <a:buNone/>
              <a:defRPr sz="968" b="1"/>
            </a:lvl5pPr>
            <a:lvl6pPr marL="1383716" indent="0">
              <a:buNone/>
              <a:defRPr sz="968" b="1"/>
            </a:lvl6pPr>
            <a:lvl7pPr marL="1660459" indent="0">
              <a:buNone/>
              <a:defRPr sz="968" b="1"/>
            </a:lvl7pPr>
            <a:lvl8pPr marL="1937202" indent="0">
              <a:buNone/>
              <a:defRPr sz="968" b="1"/>
            </a:lvl8pPr>
            <a:lvl9pPr marL="2213945" indent="0">
              <a:buNone/>
              <a:defRPr sz="968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43" y="1516382"/>
            <a:ext cx="2374060" cy="223037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40981" y="1017648"/>
            <a:ext cx="2385751" cy="498734"/>
          </a:xfrm>
        </p:spPr>
        <p:txBody>
          <a:bodyPr anchor="b"/>
          <a:lstStyle>
            <a:lvl1pPr marL="0" indent="0">
              <a:buNone/>
              <a:defRPr sz="1453" b="1"/>
            </a:lvl1pPr>
            <a:lvl2pPr marL="276743" indent="0">
              <a:buNone/>
              <a:defRPr sz="1211" b="1"/>
            </a:lvl2pPr>
            <a:lvl3pPr marL="553486" indent="0">
              <a:buNone/>
              <a:defRPr sz="1090" b="1"/>
            </a:lvl3pPr>
            <a:lvl4pPr marL="830229" indent="0">
              <a:buNone/>
              <a:defRPr sz="968" b="1"/>
            </a:lvl4pPr>
            <a:lvl5pPr marL="1106973" indent="0">
              <a:buNone/>
              <a:defRPr sz="968" b="1"/>
            </a:lvl5pPr>
            <a:lvl6pPr marL="1383716" indent="0">
              <a:buNone/>
              <a:defRPr sz="968" b="1"/>
            </a:lvl6pPr>
            <a:lvl7pPr marL="1660459" indent="0">
              <a:buNone/>
              <a:defRPr sz="968" b="1"/>
            </a:lvl7pPr>
            <a:lvl8pPr marL="1937202" indent="0">
              <a:buNone/>
              <a:defRPr sz="968" b="1"/>
            </a:lvl8pPr>
            <a:lvl9pPr marL="2213945" indent="0">
              <a:buNone/>
              <a:defRPr sz="968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40981" y="1516382"/>
            <a:ext cx="2385751" cy="223037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CFA9-0FA9-461B-A657-4C447477C43E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64B1-50A7-453A-A122-385F564D6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587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CFA9-0FA9-461B-A657-4C447477C43E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64B1-50A7-453A-A122-385F564D6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9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CFA9-0FA9-461B-A657-4C447477C43E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64B1-50A7-453A-A122-385F564D6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425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43" y="276754"/>
            <a:ext cx="1809956" cy="968640"/>
          </a:xfrm>
        </p:spPr>
        <p:txBody>
          <a:bodyPr anchor="b"/>
          <a:lstStyle>
            <a:lvl1pPr>
              <a:defRPr sz="193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752" y="597713"/>
            <a:ext cx="2840980" cy="2950123"/>
          </a:xfrm>
        </p:spPr>
        <p:txBody>
          <a:bodyPr/>
          <a:lstStyle>
            <a:lvl1pPr>
              <a:defRPr sz="1937"/>
            </a:lvl1pPr>
            <a:lvl2pPr>
              <a:defRPr sz="1695"/>
            </a:lvl2pPr>
            <a:lvl3pPr>
              <a:defRPr sz="1453"/>
            </a:lvl3pPr>
            <a:lvl4pPr>
              <a:defRPr sz="1211"/>
            </a:lvl4pPr>
            <a:lvl5pPr>
              <a:defRPr sz="1211"/>
            </a:lvl5pPr>
            <a:lvl6pPr>
              <a:defRPr sz="1211"/>
            </a:lvl6pPr>
            <a:lvl7pPr>
              <a:defRPr sz="1211"/>
            </a:lvl7pPr>
            <a:lvl8pPr>
              <a:defRPr sz="1211"/>
            </a:lvl8pPr>
            <a:lvl9pPr>
              <a:defRPr sz="121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543" y="1245394"/>
            <a:ext cx="1809956" cy="2307246"/>
          </a:xfrm>
        </p:spPr>
        <p:txBody>
          <a:bodyPr/>
          <a:lstStyle>
            <a:lvl1pPr marL="0" indent="0">
              <a:buNone/>
              <a:defRPr sz="968"/>
            </a:lvl1pPr>
            <a:lvl2pPr marL="276743" indent="0">
              <a:buNone/>
              <a:defRPr sz="847"/>
            </a:lvl2pPr>
            <a:lvl3pPr marL="553486" indent="0">
              <a:buNone/>
              <a:defRPr sz="726"/>
            </a:lvl3pPr>
            <a:lvl4pPr marL="830229" indent="0">
              <a:buNone/>
              <a:defRPr sz="605"/>
            </a:lvl4pPr>
            <a:lvl5pPr marL="1106973" indent="0">
              <a:buNone/>
              <a:defRPr sz="605"/>
            </a:lvl5pPr>
            <a:lvl6pPr marL="1383716" indent="0">
              <a:buNone/>
              <a:defRPr sz="605"/>
            </a:lvl6pPr>
            <a:lvl7pPr marL="1660459" indent="0">
              <a:buNone/>
              <a:defRPr sz="605"/>
            </a:lvl7pPr>
            <a:lvl8pPr marL="1937202" indent="0">
              <a:buNone/>
              <a:defRPr sz="605"/>
            </a:lvl8pPr>
            <a:lvl9pPr marL="2213945" indent="0">
              <a:buNone/>
              <a:defRPr sz="60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CFA9-0FA9-461B-A657-4C447477C43E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64B1-50A7-453A-A122-385F564D6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940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43" y="276754"/>
            <a:ext cx="1809956" cy="968640"/>
          </a:xfrm>
        </p:spPr>
        <p:txBody>
          <a:bodyPr anchor="b"/>
          <a:lstStyle>
            <a:lvl1pPr>
              <a:defRPr sz="193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752" y="597713"/>
            <a:ext cx="2840980" cy="2950123"/>
          </a:xfrm>
        </p:spPr>
        <p:txBody>
          <a:bodyPr anchor="t"/>
          <a:lstStyle>
            <a:lvl1pPr marL="0" indent="0">
              <a:buNone/>
              <a:defRPr sz="1937"/>
            </a:lvl1pPr>
            <a:lvl2pPr marL="276743" indent="0">
              <a:buNone/>
              <a:defRPr sz="1695"/>
            </a:lvl2pPr>
            <a:lvl3pPr marL="553486" indent="0">
              <a:buNone/>
              <a:defRPr sz="1453"/>
            </a:lvl3pPr>
            <a:lvl4pPr marL="830229" indent="0">
              <a:buNone/>
              <a:defRPr sz="1211"/>
            </a:lvl4pPr>
            <a:lvl5pPr marL="1106973" indent="0">
              <a:buNone/>
              <a:defRPr sz="1211"/>
            </a:lvl5pPr>
            <a:lvl6pPr marL="1383716" indent="0">
              <a:buNone/>
              <a:defRPr sz="1211"/>
            </a:lvl6pPr>
            <a:lvl7pPr marL="1660459" indent="0">
              <a:buNone/>
              <a:defRPr sz="1211"/>
            </a:lvl7pPr>
            <a:lvl8pPr marL="1937202" indent="0">
              <a:buNone/>
              <a:defRPr sz="1211"/>
            </a:lvl8pPr>
            <a:lvl9pPr marL="2213945" indent="0">
              <a:buNone/>
              <a:defRPr sz="1211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543" y="1245394"/>
            <a:ext cx="1809956" cy="2307246"/>
          </a:xfrm>
        </p:spPr>
        <p:txBody>
          <a:bodyPr/>
          <a:lstStyle>
            <a:lvl1pPr marL="0" indent="0">
              <a:buNone/>
              <a:defRPr sz="968"/>
            </a:lvl1pPr>
            <a:lvl2pPr marL="276743" indent="0">
              <a:buNone/>
              <a:defRPr sz="847"/>
            </a:lvl2pPr>
            <a:lvl3pPr marL="553486" indent="0">
              <a:buNone/>
              <a:defRPr sz="726"/>
            </a:lvl3pPr>
            <a:lvl4pPr marL="830229" indent="0">
              <a:buNone/>
              <a:defRPr sz="605"/>
            </a:lvl4pPr>
            <a:lvl5pPr marL="1106973" indent="0">
              <a:buNone/>
              <a:defRPr sz="605"/>
            </a:lvl5pPr>
            <a:lvl6pPr marL="1383716" indent="0">
              <a:buNone/>
              <a:defRPr sz="605"/>
            </a:lvl6pPr>
            <a:lvl7pPr marL="1660459" indent="0">
              <a:buNone/>
              <a:defRPr sz="605"/>
            </a:lvl7pPr>
            <a:lvl8pPr marL="1937202" indent="0">
              <a:buNone/>
              <a:defRPr sz="605"/>
            </a:lvl8pPr>
            <a:lvl9pPr marL="2213945" indent="0">
              <a:buNone/>
              <a:defRPr sz="60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CFA9-0FA9-461B-A657-4C447477C43E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64B1-50A7-453A-A122-385F564D6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341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5812" y="221020"/>
            <a:ext cx="4840189" cy="802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812" y="1105095"/>
            <a:ext cx="4840189" cy="2633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812" y="3847653"/>
            <a:ext cx="1262658" cy="221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DCFA9-0FA9-461B-A657-4C447477C43E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58913" y="3847653"/>
            <a:ext cx="1893987" cy="221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3343" y="3847653"/>
            <a:ext cx="1262658" cy="221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64B1-50A7-453A-A122-385F564D62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30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53486" rtl="0" eaLnBrk="1" latinLnBrk="0" hangingPunct="1">
        <a:lnSpc>
          <a:spcPct val="90000"/>
        </a:lnSpc>
        <a:spcBef>
          <a:spcPct val="0"/>
        </a:spcBef>
        <a:buNone/>
        <a:defRPr sz="26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372" indent="-138372" algn="l" defTabSz="553486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1pPr>
      <a:lvl2pPr marL="415115" indent="-138372" algn="l" defTabSz="553486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2pPr>
      <a:lvl3pPr marL="691858" indent="-138372" algn="l" defTabSz="553486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211" kern="1200">
          <a:solidFill>
            <a:schemeClr val="tx1"/>
          </a:solidFill>
          <a:latin typeface="+mn-lt"/>
          <a:ea typeface="+mn-ea"/>
          <a:cs typeface="+mn-cs"/>
        </a:defRPr>
      </a:lvl3pPr>
      <a:lvl4pPr marL="968601" indent="-138372" algn="l" defTabSz="553486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4pPr>
      <a:lvl5pPr marL="1245344" indent="-138372" algn="l" defTabSz="553486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5pPr>
      <a:lvl6pPr marL="1522087" indent="-138372" algn="l" defTabSz="553486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6pPr>
      <a:lvl7pPr marL="1798831" indent="-138372" algn="l" defTabSz="553486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7pPr>
      <a:lvl8pPr marL="2075574" indent="-138372" algn="l" defTabSz="553486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8pPr>
      <a:lvl9pPr marL="2352317" indent="-138372" algn="l" defTabSz="553486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1pPr>
      <a:lvl2pPr marL="276743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2pPr>
      <a:lvl3pPr marL="553486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3pPr>
      <a:lvl4pPr marL="830229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4pPr>
      <a:lvl5pPr marL="1106973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5pPr>
      <a:lvl6pPr marL="1383716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6pPr>
      <a:lvl7pPr marL="1660459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7pPr>
      <a:lvl8pPr marL="1937202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8pPr>
      <a:lvl9pPr marL="2213945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7.wmf"/><Relationship Id="rId26" Type="http://schemas.openxmlformats.org/officeDocument/2006/relationships/image" Target="../media/image9.wmf"/><Relationship Id="rId3" Type="http://schemas.openxmlformats.org/officeDocument/2006/relationships/image" Target="../media/image73.png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9.bin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24" Type="http://schemas.openxmlformats.org/officeDocument/2006/relationships/oleObject" Target="../embeddings/oleObject12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image" Target="../media/image8.wmf"/><Relationship Id="rId28" Type="http://schemas.openxmlformats.org/officeDocument/2006/relationships/image" Target="../media/image10.wmf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8.bin"/><Relationship Id="rId31" Type="http://schemas.openxmlformats.org/officeDocument/2006/relationships/image" Target="../media/image11.png"/><Relationship Id="rId4" Type="http://schemas.openxmlformats.org/officeDocument/2006/relationships/image" Target="../media/image74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Relationship Id="rId22" Type="http://schemas.openxmlformats.org/officeDocument/2006/relationships/oleObject" Target="../embeddings/oleObject11.bin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o 49"/>
          <p:cNvGrpSpPr/>
          <p:nvPr/>
        </p:nvGrpSpPr>
        <p:grpSpPr>
          <a:xfrm>
            <a:off x="0" y="-80"/>
            <a:ext cx="5613814" cy="4151393"/>
            <a:chOff x="179052" y="260648"/>
            <a:chExt cx="5613814" cy="41513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2"/>
                <p:cNvSpPr txBox="1"/>
                <p:nvPr/>
              </p:nvSpPr>
              <p:spPr>
                <a:xfrm>
                  <a:off x="2275395" y="2507453"/>
                  <a:ext cx="146027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CO" sz="1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Primal 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CO" sz="16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Triangulation</a:t>
                  </a:r>
                  <a:r>
                    <a:rPr kumimoji="0" lang="es-CO" sz="1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 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CO" sz="1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around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kumimoji="0" lang="es-CO" sz="1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395" y="2507453"/>
                  <a:ext cx="1460272" cy="83099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667" t="-2190" b="-875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3"/>
                <p:cNvSpPr txBox="1"/>
                <p:nvPr/>
              </p:nvSpPr>
              <p:spPr>
                <a:xfrm>
                  <a:off x="4332594" y="2456088"/>
                  <a:ext cx="146027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CO" sz="1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Dual 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CO" sz="16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Triangulation</a:t>
                  </a:r>
                  <a:r>
                    <a:rPr kumimoji="0" lang="es-CO" sz="1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 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CO" sz="16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around</a:t>
                  </a:r>
                  <a:r>
                    <a:rPr kumimoji="0" lang="es-CO" sz="1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kumimoji="0" lang="es-CO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ira Sans Book" panose="00000400000000000000" pitchFamily="50" charset="0"/>
                    <a:ea typeface="Fira Sans Book" panose="00000400000000000000" pitchFamily="50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594" y="2456088"/>
                  <a:ext cx="1460272" cy="8309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92" t="-2206" b="-955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173"/>
            <p:cNvGrpSpPr/>
            <p:nvPr/>
          </p:nvGrpSpPr>
          <p:grpSpPr>
            <a:xfrm>
              <a:off x="1022653" y="260648"/>
              <a:ext cx="4427785" cy="2246805"/>
              <a:chOff x="72207" y="-108000"/>
              <a:chExt cx="4427785" cy="2246805"/>
            </a:xfrm>
          </p:grpSpPr>
          <p:grpSp>
            <p:nvGrpSpPr>
              <p:cNvPr id="66" name="Group 120"/>
              <p:cNvGrpSpPr/>
              <p:nvPr/>
            </p:nvGrpSpPr>
            <p:grpSpPr>
              <a:xfrm>
                <a:off x="72207" y="-108000"/>
                <a:ext cx="4427785" cy="1728192"/>
                <a:chOff x="72207" y="-108000"/>
                <a:chExt cx="4427785" cy="1728192"/>
              </a:xfrm>
            </p:grpSpPr>
            <p:grpSp>
              <p:nvGrpSpPr>
                <p:cNvPr id="73" name="Group 117"/>
                <p:cNvGrpSpPr/>
                <p:nvPr/>
              </p:nvGrpSpPr>
              <p:grpSpPr>
                <a:xfrm>
                  <a:off x="1547594" y="-108000"/>
                  <a:ext cx="1440230" cy="1728192"/>
                  <a:chOff x="2160439" y="-108000"/>
                  <a:chExt cx="1440230" cy="1728192"/>
                </a:xfrm>
              </p:grpSpPr>
              <p:sp>
                <p:nvSpPr>
                  <p:cNvPr id="88" name="1 Forma libre"/>
                  <p:cNvSpPr/>
                  <p:nvPr/>
                </p:nvSpPr>
                <p:spPr>
                  <a:xfrm>
                    <a:off x="2268389" y="244593"/>
                    <a:ext cx="1196622" cy="1268118"/>
                  </a:xfrm>
                  <a:custGeom>
                    <a:avLst/>
                    <a:gdLst>
                      <a:gd name="connsiteX0" fmla="*/ 485422 w 1196622"/>
                      <a:gd name="connsiteY0" fmla="*/ 0 h 1268118"/>
                      <a:gd name="connsiteX1" fmla="*/ 1196622 w 1196622"/>
                      <a:gd name="connsiteY1" fmla="*/ 470370 h 1268118"/>
                      <a:gd name="connsiteX2" fmla="*/ 880534 w 1196622"/>
                      <a:gd name="connsiteY2" fmla="*/ 1268118 h 1268118"/>
                      <a:gd name="connsiteX3" fmla="*/ 0 w 1196622"/>
                      <a:gd name="connsiteY3" fmla="*/ 797748 h 1268118"/>
                      <a:gd name="connsiteX4" fmla="*/ 485422 w 1196622"/>
                      <a:gd name="connsiteY4" fmla="*/ 0 h 126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6622" h="1268118">
                        <a:moveTo>
                          <a:pt x="485422" y="0"/>
                        </a:moveTo>
                        <a:lnTo>
                          <a:pt x="1196622" y="470370"/>
                        </a:lnTo>
                        <a:lnTo>
                          <a:pt x="880534" y="1268118"/>
                        </a:lnTo>
                        <a:lnTo>
                          <a:pt x="0" y="797748"/>
                        </a:lnTo>
                        <a:lnTo>
                          <a:pt x="485422" y="0"/>
                        </a:lnTo>
                        <a:close/>
                      </a:path>
                    </a:pathLst>
                  </a:custGeom>
                  <a:solidFill>
                    <a:srgbClr val="4F81BD">
                      <a:lumMod val="20000"/>
                      <a:lumOff val="8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O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cxnSp>
                <p:nvCxnSpPr>
                  <p:cNvPr id="89" name="3 Conector recto"/>
                  <p:cNvCxnSpPr>
                    <a:stCxn id="88" idx="0"/>
                    <a:endCxn id="88" idx="2"/>
                  </p:cNvCxnSpPr>
                  <p:nvPr/>
                </p:nvCxnSpPr>
                <p:spPr>
                  <a:xfrm>
                    <a:off x="2753811" y="244593"/>
                    <a:ext cx="395112" cy="1268118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" lastClr="FFFFFF">
                        <a:lumMod val="50000"/>
                      </a:sysClr>
                    </a:solidFill>
                    <a:prstDash val="dash"/>
                  </a:ln>
                  <a:effectLst/>
                </p:spPr>
              </p:cxnSp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90" name="7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167468847"/>
                          </p:ext>
                        </p:extLst>
                      </p:nvPr>
                    </p:nvGraphicFramePr>
                    <p:xfrm>
                      <a:off x="2580079" y="746438"/>
                      <a:ext cx="233362" cy="331788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41" name="Ecuación" r:id="rId5" imgW="177480" imgH="253800" progId="Equation.3">
                              <p:embed/>
                            </p:oleObj>
                          </mc:Choice>
                          <mc:Fallback>
                            <p:oleObj name="Ecuación" r:id="rId5" imgW="177480" imgH="2538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6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2580079" y="746438"/>
                                    <a:ext cx="233362" cy="33178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90" name="7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167468847"/>
                          </p:ext>
                        </p:extLst>
                      </p:nvPr>
                    </p:nvGraphicFramePr>
                    <p:xfrm>
                      <a:off x="2580079" y="746438"/>
                      <a:ext cx="233362" cy="331788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41" name="Ecuación" r:id="rId5" imgW="177480" imgH="253800" progId="Equation.3">
                              <p:embed/>
                            </p:oleObj>
                          </mc:Choice>
                          <mc:Fallback>
                            <p:oleObj name="Ecuación" r:id="rId5" imgW="177480" imgH="2538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6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2580079" y="746438"/>
                                    <a:ext cx="233362" cy="33178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91" name="8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432512524"/>
                          </p:ext>
                        </p:extLst>
                      </p:nvPr>
                    </p:nvGraphicFramePr>
                    <p:xfrm>
                      <a:off x="3024304" y="616673"/>
                      <a:ext cx="249238" cy="331787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42" name="Ecuación" r:id="rId7" imgW="190440" imgH="253800" progId="Equation.3">
                              <p:embed/>
                            </p:oleObj>
                          </mc:Choice>
                          <mc:Fallback>
                            <p:oleObj name="Ecuación" r:id="rId7" imgW="190440" imgH="2538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8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024304" y="616673"/>
                                    <a:ext cx="249238" cy="33178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91" name="8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432512524"/>
                          </p:ext>
                        </p:extLst>
                      </p:nvPr>
                    </p:nvGraphicFramePr>
                    <p:xfrm>
                      <a:off x="3024304" y="616673"/>
                      <a:ext cx="249238" cy="331787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42" name="Ecuación" r:id="rId7" imgW="190440" imgH="253800" progId="Equation.3">
                              <p:embed/>
                            </p:oleObj>
                          </mc:Choice>
                          <mc:Fallback>
                            <p:oleObj name="Ecuación" r:id="rId7" imgW="190440" imgH="2538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8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024304" y="616673"/>
                                    <a:ext cx="249238" cy="33178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92" name="18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40105735"/>
                          </p:ext>
                        </p:extLst>
                      </p:nvPr>
                    </p:nvGraphicFramePr>
                    <p:xfrm>
                      <a:off x="2668668" y="-108000"/>
                      <a:ext cx="285750" cy="4699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43" name="Equation" r:id="rId9" imgW="139680" imgH="228600" progId="Equation.3">
                              <p:embed/>
                            </p:oleObj>
                          </mc:Choice>
                          <mc:Fallback>
                            <p:oleObj name="Equation" r:id="rId9" imgW="139680" imgH="2286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0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2668668" y="-108000"/>
                                    <a:ext cx="285750" cy="4699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92" name="18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40105735"/>
                          </p:ext>
                        </p:extLst>
                      </p:nvPr>
                    </p:nvGraphicFramePr>
                    <p:xfrm>
                      <a:off x="2668668" y="-108000"/>
                      <a:ext cx="285750" cy="4699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43" name="Equation" r:id="rId9" imgW="139680" imgH="228600" progId="Equation.3">
                              <p:embed/>
                            </p:oleObj>
                          </mc:Choice>
                          <mc:Fallback>
                            <p:oleObj name="Equation" r:id="rId9" imgW="139680" imgH="2286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0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2668668" y="-108000"/>
                                    <a:ext cx="285750" cy="4699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93" name="22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839718630"/>
                          </p:ext>
                        </p:extLst>
                      </p:nvPr>
                    </p:nvGraphicFramePr>
                    <p:xfrm>
                      <a:off x="3268881" y="339089"/>
                      <a:ext cx="331788" cy="314325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44" name="Ecuación" r:id="rId11" imgW="253800" imgH="241200" progId="Equation.3">
                              <p:embed/>
                            </p:oleObj>
                          </mc:Choice>
                          <mc:Fallback>
                            <p:oleObj name="Ecuación" r:id="rId11" imgW="25380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2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268881" y="339089"/>
                                    <a:ext cx="331788" cy="3143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93" name="22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839718630"/>
                          </p:ext>
                        </p:extLst>
                      </p:nvPr>
                    </p:nvGraphicFramePr>
                    <p:xfrm>
                      <a:off x="3268881" y="339089"/>
                      <a:ext cx="331788" cy="314325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44" name="Ecuación" r:id="rId11" imgW="253800" imgH="241200" progId="Equation.3">
                              <p:embed/>
                            </p:oleObj>
                          </mc:Choice>
                          <mc:Fallback>
                            <p:oleObj name="Ecuación" r:id="rId11" imgW="25380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2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268881" y="339089"/>
                                    <a:ext cx="331788" cy="3143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94" name="24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905931411"/>
                          </p:ext>
                        </p:extLst>
                      </p:nvPr>
                    </p:nvGraphicFramePr>
                    <p:xfrm>
                      <a:off x="2160439" y="1018778"/>
                      <a:ext cx="215900" cy="314325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45" name="Ecuación" r:id="rId13" imgW="164880" imgH="241200" progId="Equation.3">
                              <p:embed/>
                            </p:oleObj>
                          </mc:Choice>
                          <mc:Fallback>
                            <p:oleObj name="Ecuación" r:id="rId13" imgW="16488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4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2160439" y="1018778"/>
                                    <a:ext cx="215900" cy="3143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94" name="24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905931411"/>
                          </p:ext>
                        </p:extLst>
                      </p:nvPr>
                    </p:nvGraphicFramePr>
                    <p:xfrm>
                      <a:off x="2160439" y="1018778"/>
                      <a:ext cx="215900" cy="314325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45" name="Ecuación" r:id="rId13" imgW="164880" imgH="241200" progId="Equation.3">
                              <p:embed/>
                            </p:oleObj>
                          </mc:Choice>
                          <mc:Fallback>
                            <p:oleObj name="Ecuación" r:id="rId13" imgW="16488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4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2160439" y="1018778"/>
                                    <a:ext cx="215900" cy="3143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95" name="26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654820813"/>
                          </p:ext>
                        </p:extLst>
                      </p:nvPr>
                    </p:nvGraphicFramePr>
                    <p:xfrm>
                      <a:off x="3197994" y="1307454"/>
                      <a:ext cx="215900" cy="312738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46" name="Ecuación" r:id="rId15" imgW="164880" imgH="241200" progId="Equation.3">
                              <p:embed/>
                            </p:oleObj>
                          </mc:Choice>
                          <mc:Fallback>
                            <p:oleObj name="Ecuación" r:id="rId15" imgW="16488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6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197994" y="1307454"/>
                                    <a:ext cx="215900" cy="31273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95" name="26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654820813"/>
                          </p:ext>
                        </p:extLst>
                      </p:nvPr>
                    </p:nvGraphicFramePr>
                    <p:xfrm>
                      <a:off x="3197994" y="1307454"/>
                      <a:ext cx="215900" cy="312738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46" name="Ecuación" r:id="rId15" imgW="164880" imgH="241200" progId="Equation.3">
                              <p:embed/>
                            </p:oleObj>
                          </mc:Choice>
                          <mc:Fallback>
                            <p:oleObj name="Ecuación" r:id="rId15" imgW="16488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6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197994" y="1307454"/>
                                    <a:ext cx="215900" cy="31273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</p:grpSp>
            <p:grpSp>
              <p:nvGrpSpPr>
                <p:cNvPr id="74" name="Group 119"/>
                <p:cNvGrpSpPr/>
                <p:nvPr/>
              </p:nvGrpSpPr>
              <p:grpSpPr>
                <a:xfrm>
                  <a:off x="72207" y="-108000"/>
                  <a:ext cx="1440230" cy="1728192"/>
                  <a:chOff x="72207" y="-108000"/>
                  <a:chExt cx="1440230" cy="1728192"/>
                </a:xfrm>
              </p:grpSpPr>
              <p:sp>
                <p:nvSpPr>
                  <p:cNvPr id="83" name="1 Forma libre"/>
                  <p:cNvSpPr/>
                  <p:nvPr/>
                </p:nvSpPr>
                <p:spPr>
                  <a:xfrm>
                    <a:off x="180157" y="244593"/>
                    <a:ext cx="1196622" cy="1268118"/>
                  </a:xfrm>
                  <a:custGeom>
                    <a:avLst/>
                    <a:gdLst>
                      <a:gd name="connsiteX0" fmla="*/ 485422 w 1196622"/>
                      <a:gd name="connsiteY0" fmla="*/ 0 h 1268118"/>
                      <a:gd name="connsiteX1" fmla="*/ 1196622 w 1196622"/>
                      <a:gd name="connsiteY1" fmla="*/ 470370 h 1268118"/>
                      <a:gd name="connsiteX2" fmla="*/ 880534 w 1196622"/>
                      <a:gd name="connsiteY2" fmla="*/ 1268118 h 1268118"/>
                      <a:gd name="connsiteX3" fmla="*/ 0 w 1196622"/>
                      <a:gd name="connsiteY3" fmla="*/ 797748 h 1268118"/>
                      <a:gd name="connsiteX4" fmla="*/ 485422 w 1196622"/>
                      <a:gd name="connsiteY4" fmla="*/ 0 h 126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6622" h="1268118">
                        <a:moveTo>
                          <a:pt x="485422" y="0"/>
                        </a:moveTo>
                        <a:lnTo>
                          <a:pt x="1196622" y="470370"/>
                        </a:lnTo>
                        <a:lnTo>
                          <a:pt x="880534" y="1268118"/>
                        </a:lnTo>
                        <a:lnTo>
                          <a:pt x="0" y="797748"/>
                        </a:lnTo>
                        <a:lnTo>
                          <a:pt x="485422" y="0"/>
                        </a:lnTo>
                        <a:close/>
                      </a:path>
                    </a:pathLst>
                  </a:custGeom>
                  <a:solidFill>
                    <a:srgbClr val="4F81BD">
                      <a:lumMod val="20000"/>
                      <a:lumOff val="8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O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84" name="18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4190436158"/>
                          </p:ext>
                        </p:extLst>
                      </p:nvPr>
                    </p:nvGraphicFramePr>
                    <p:xfrm>
                      <a:off x="580436" y="-108000"/>
                      <a:ext cx="285750" cy="4699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47" name="Ecuación" r:id="rId17" imgW="139680" imgH="228600" progId="Equation.3">
                              <p:embed/>
                            </p:oleObj>
                          </mc:Choice>
                          <mc:Fallback>
                            <p:oleObj name="Ecuación" r:id="rId17" imgW="139680" imgH="2286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8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0436" y="-108000"/>
                                    <a:ext cx="285750" cy="4699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84" name="18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4190436158"/>
                          </p:ext>
                        </p:extLst>
                      </p:nvPr>
                    </p:nvGraphicFramePr>
                    <p:xfrm>
                      <a:off x="580436" y="-108000"/>
                      <a:ext cx="285750" cy="4699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47" name="Ecuación" r:id="rId17" imgW="139680" imgH="228600" progId="Equation.3">
                              <p:embed/>
                            </p:oleObj>
                          </mc:Choice>
                          <mc:Fallback>
                            <p:oleObj name="Ecuación" r:id="rId17" imgW="139680" imgH="2286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8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0436" y="-108000"/>
                                    <a:ext cx="285750" cy="4699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85" name="22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797790084"/>
                          </p:ext>
                        </p:extLst>
                      </p:nvPr>
                    </p:nvGraphicFramePr>
                    <p:xfrm>
                      <a:off x="1180649" y="339089"/>
                      <a:ext cx="331788" cy="314325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48" name="Ecuación" r:id="rId19" imgW="253800" imgH="241200" progId="Equation.3">
                              <p:embed/>
                            </p:oleObj>
                          </mc:Choice>
                          <mc:Fallback>
                            <p:oleObj name="Ecuación" r:id="rId19" imgW="25380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2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180649" y="339089"/>
                                    <a:ext cx="331788" cy="3143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85" name="22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797790084"/>
                          </p:ext>
                        </p:extLst>
                      </p:nvPr>
                    </p:nvGraphicFramePr>
                    <p:xfrm>
                      <a:off x="1180649" y="339089"/>
                      <a:ext cx="331788" cy="314325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48" name="Ecuación" r:id="rId19" imgW="253800" imgH="241200" progId="Equation.3">
                              <p:embed/>
                            </p:oleObj>
                          </mc:Choice>
                          <mc:Fallback>
                            <p:oleObj name="Ecuación" r:id="rId19" imgW="25380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2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180649" y="339089"/>
                                    <a:ext cx="331788" cy="3143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86" name="24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549040149"/>
                          </p:ext>
                        </p:extLst>
                      </p:nvPr>
                    </p:nvGraphicFramePr>
                    <p:xfrm>
                      <a:off x="72207" y="1018778"/>
                      <a:ext cx="215900" cy="314325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49" name="Ecuación" r:id="rId20" imgW="164880" imgH="241200" progId="Equation.3">
                              <p:embed/>
                            </p:oleObj>
                          </mc:Choice>
                          <mc:Fallback>
                            <p:oleObj name="Ecuación" r:id="rId20" imgW="16488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4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72207" y="1018778"/>
                                    <a:ext cx="215900" cy="3143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86" name="24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549040149"/>
                          </p:ext>
                        </p:extLst>
                      </p:nvPr>
                    </p:nvGraphicFramePr>
                    <p:xfrm>
                      <a:off x="72207" y="1018778"/>
                      <a:ext cx="215900" cy="314325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49" name="Ecuación" r:id="rId20" imgW="164880" imgH="241200" progId="Equation.3">
                              <p:embed/>
                            </p:oleObj>
                          </mc:Choice>
                          <mc:Fallback>
                            <p:oleObj name="Ecuación" r:id="rId20" imgW="16488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4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72207" y="1018778"/>
                                    <a:ext cx="215900" cy="3143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87" name="26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842321726"/>
                          </p:ext>
                        </p:extLst>
                      </p:nvPr>
                    </p:nvGraphicFramePr>
                    <p:xfrm>
                      <a:off x="1109762" y="1307454"/>
                      <a:ext cx="215900" cy="312738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50" name="Ecuación" r:id="rId21" imgW="164880" imgH="241200" progId="Equation.3">
                              <p:embed/>
                            </p:oleObj>
                          </mc:Choice>
                          <mc:Fallback>
                            <p:oleObj name="Ecuación" r:id="rId21" imgW="16488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6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109762" y="1307454"/>
                                    <a:ext cx="215900" cy="31273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87" name="26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842321726"/>
                          </p:ext>
                        </p:extLst>
                      </p:nvPr>
                    </p:nvGraphicFramePr>
                    <p:xfrm>
                      <a:off x="1109762" y="1307454"/>
                      <a:ext cx="215900" cy="312738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50" name="Ecuación" r:id="rId21" imgW="164880" imgH="241200" progId="Equation.3">
                              <p:embed/>
                            </p:oleObj>
                          </mc:Choice>
                          <mc:Fallback>
                            <p:oleObj name="Ecuación" r:id="rId21" imgW="16488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6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109762" y="1307454"/>
                                    <a:ext cx="215900" cy="31273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</p:grpSp>
            <p:grpSp>
              <p:nvGrpSpPr>
                <p:cNvPr id="75" name="Group 118"/>
                <p:cNvGrpSpPr/>
                <p:nvPr/>
              </p:nvGrpSpPr>
              <p:grpSpPr>
                <a:xfrm>
                  <a:off x="3066256" y="-108000"/>
                  <a:ext cx="1433736" cy="1724818"/>
                  <a:chOff x="4320679" y="-108000"/>
                  <a:chExt cx="1433736" cy="1724818"/>
                </a:xfrm>
              </p:grpSpPr>
              <p:sp>
                <p:nvSpPr>
                  <p:cNvPr id="76" name="64 Forma libre"/>
                  <p:cNvSpPr/>
                  <p:nvPr/>
                </p:nvSpPr>
                <p:spPr>
                  <a:xfrm>
                    <a:off x="4401370" y="252040"/>
                    <a:ext cx="1196622" cy="1268118"/>
                  </a:xfrm>
                  <a:custGeom>
                    <a:avLst/>
                    <a:gdLst>
                      <a:gd name="connsiteX0" fmla="*/ 485422 w 1196622"/>
                      <a:gd name="connsiteY0" fmla="*/ 0 h 1268118"/>
                      <a:gd name="connsiteX1" fmla="*/ 1196622 w 1196622"/>
                      <a:gd name="connsiteY1" fmla="*/ 470370 h 1268118"/>
                      <a:gd name="connsiteX2" fmla="*/ 880534 w 1196622"/>
                      <a:gd name="connsiteY2" fmla="*/ 1268118 h 1268118"/>
                      <a:gd name="connsiteX3" fmla="*/ 0 w 1196622"/>
                      <a:gd name="connsiteY3" fmla="*/ 797748 h 1268118"/>
                      <a:gd name="connsiteX4" fmla="*/ 485422 w 1196622"/>
                      <a:gd name="connsiteY4" fmla="*/ 0 h 126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6622" h="1268118">
                        <a:moveTo>
                          <a:pt x="485422" y="0"/>
                        </a:moveTo>
                        <a:lnTo>
                          <a:pt x="1196622" y="470370"/>
                        </a:lnTo>
                        <a:lnTo>
                          <a:pt x="880534" y="1268118"/>
                        </a:lnTo>
                        <a:lnTo>
                          <a:pt x="0" y="797748"/>
                        </a:lnTo>
                        <a:lnTo>
                          <a:pt x="485422" y="0"/>
                        </a:lnTo>
                        <a:close/>
                      </a:path>
                    </a:pathLst>
                  </a:custGeom>
                  <a:solidFill>
                    <a:srgbClr val="4F81BD">
                      <a:lumMod val="20000"/>
                      <a:lumOff val="8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O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cxnSp>
                <p:nvCxnSpPr>
                  <p:cNvPr id="77" name="66 Conector recto"/>
                  <p:cNvCxnSpPr>
                    <a:stCxn id="76" idx="3"/>
                    <a:endCxn id="76" idx="1"/>
                  </p:cNvCxnSpPr>
                  <p:nvPr/>
                </p:nvCxnSpPr>
                <p:spPr>
                  <a:xfrm flipV="1">
                    <a:off x="4401370" y="722410"/>
                    <a:ext cx="1196622" cy="327378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" lastClr="FFFFFF">
                        <a:lumMod val="50000"/>
                      </a:sysClr>
                    </a:solidFill>
                    <a:prstDash val="dash"/>
                  </a:ln>
                  <a:effectLst/>
                </p:spPr>
              </p:cxnSp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78" name="68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735269884"/>
                          </p:ext>
                        </p:extLst>
                      </p:nvPr>
                    </p:nvGraphicFramePr>
                    <p:xfrm>
                      <a:off x="4883000" y="468064"/>
                      <a:ext cx="233362" cy="331788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51" name="Ecuación" r:id="rId22" imgW="177480" imgH="253800" progId="Equation.3">
                              <p:embed/>
                            </p:oleObj>
                          </mc:Choice>
                          <mc:Fallback>
                            <p:oleObj name="Ecuación" r:id="rId22" imgW="177480" imgH="2538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3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883000" y="468064"/>
                                    <a:ext cx="233362" cy="33178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78" name="68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735269884"/>
                          </p:ext>
                        </p:extLst>
                      </p:nvPr>
                    </p:nvGraphicFramePr>
                    <p:xfrm>
                      <a:off x="4883000" y="468064"/>
                      <a:ext cx="233362" cy="331788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51" name="Ecuación" r:id="rId22" imgW="177480" imgH="253800" progId="Equation.3">
                              <p:embed/>
                            </p:oleObj>
                          </mc:Choice>
                          <mc:Fallback>
                            <p:oleObj name="Ecuación" r:id="rId22" imgW="177480" imgH="2538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3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883000" y="468064"/>
                                    <a:ext cx="233362" cy="33178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79" name="19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779128062"/>
                          </p:ext>
                        </p:extLst>
                      </p:nvPr>
                    </p:nvGraphicFramePr>
                    <p:xfrm>
                      <a:off x="4805903" y="-108000"/>
                      <a:ext cx="285750" cy="4699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52" name="Ecuación" r:id="rId24" imgW="139680" imgH="228600" progId="Equation.3">
                              <p:embed/>
                            </p:oleObj>
                          </mc:Choice>
                          <mc:Fallback>
                            <p:oleObj name="Ecuación" r:id="rId24" imgW="139680" imgH="2286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8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805903" y="-108000"/>
                                    <a:ext cx="285750" cy="4699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79" name="19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779128062"/>
                          </p:ext>
                        </p:extLst>
                      </p:nvPr>
                    </p:nvGraphicFramePr>
                    <p:xfrm>
                      <a:off x="4805903" y="-108000"/>
                      <a:ext cx="285750" cy="4699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52" name="Ecuación" r:id="rId24" imgW="139680" imgH="228600" progId="Equation.3">
                              <p:embed/>
                            </p:oleObj>
                          </mc:Choice>
                          <mc:Fallback>
                            <p:oleObj name="Ecuación" r:id="rId24" imgW="139680" imgH="2286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8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805903" y="-108000"/>
                                    <a:ext cx="285750" cy="4699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80" name="25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232602163"/>
                          </p:ext>
                        </p:extLst>
                      </p:nvPr>
                    </p:nvGraphicFramePr>
                    <p:xfrm>
                      <a:off x="4320679" y="1018778"/>
                      <a:ext cx="215900" cy="314325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53" name="Ecuación" r:id="rId25" imgW="164880" imgH="241200" progId="Equation.3">
                              <p:embed/>
                            </p:oleObj>
                          </mc:Choice>
                          <mc:Fallback>
                            <p:oleObj name="Ecuación" r:id="rId25" imgW="16488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6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320679" y="1018778"/>
                                    <a:ext cx="215900" cy="3143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80" name="25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232602163"/>
                          </p:ext>
                        </p:extLst>
                      </p:nvPr>
                    </p:nvGraphicFramePr>
                    <p:xfrm>
                      <a:off x="4320679" y="1018778"/>
                      <a:ext cx="215900" cy="314325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53" name="Ecuación" r:id="rId25" imgW="164880" imgH="241200" progId="Equation.3">
                              <p:embed/>
                            </p:oleObj>
                          </mc:Choice>
                          <mc:Fallback>
                            <p:oleObj name="Ecuación" r:id="rId25" imgW="16488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6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320679" y="1018778"/>
                                    <a:ext cx="215900" cy="3143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81" name="27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372115477"/>
                          </p:ext>
                        </p:extLst>
                      </p:nvPr>
                    </p:nvGraphicFramePr>
                    <p:xfrm>
                      <a:off x="5322491" y="1304080"/>
                      <a:ext cx="215900" cy="312738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54" name="Ecuación" r:id="rId27" imgW="164880" imgH="241200" progId="Equation.3">
                              <p:embed/>
                            </p:oleObj>
                          </mc:Choice>
                          <mc:Fallback>
                            <p:oleObj name="Ecuación" r:id="rId27" imgW="16488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8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322491" y="1304080"/>
                                    <a:ext cx="215900" cy="31273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81" name="27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372115477"/>
                          </p:ext>
                        </p:extLst>
                      </p:nvPr>
                    </p:nvGraphicFramePr>
                    <p:xfrm>
                      <a:off x="5322491" y="1304080"/>
                      <a:ext cx="215900" cy="312738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54" name="Ecuación" r:id="rId27" imgW="164880" imgH="241200" progId="Equation.3">
                              <p:embed/>
                            </p:oleObj>
                          </mc:Choice>
                          <mc:Fallback>
                            <p:oleObj name="Ecuación" r:id="rId27" imgW="16488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8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322491" y="1304080"/>
                                    <a:ext cx="215900" cy="31273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graphicFrame>
                    <p:nvGraphicFramePr>
                      <p:cNvPr id="82" name="Object 22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953098063"/>
                          </p:ext>
                        </p:extLst>
                      </p:nvPr>
                    </p:nvGraphicFramePr>
                    <p:xfrm>
                      <a:off x="5422627" y="369763"/>
                      <a:ext cx="331788" cy="314325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55" name="Ecuación" r:id="rId29" imgW="253890" imgH="241195" progId="Equation.3">
                              <p:embed/>
                            </p:oleObj>
                          </mc:Choice>
                          <mc:Fallback>
                            <p:oleObj name="Ecuación" r:id="rId29" imgW="253890" imgH="241195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2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422627" y="369763"/>
                                    <a:ext cx="331788" cy="3143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>
                  <p:graphicFrame>
                    <p:nvGraphicFramePr>
                      <p:cNvPr id="82" name="Object 22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953098063"/>
                          </p:ext>
                        </p:extLst>
                      </p:nvPr>
                    </p:nvGraphicFramePr>
                    <p:xfrm>
                      <a:off x="5422627" y="369763"/>
                      <a:ext cx="331788" cy="314325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055" name="Ecuación" r:id="rId29" imgW="253890" imgH="241195" progId="Equation.3">
                              <p:embed/>
                            </p:oleObj>
                          </mc:Choice>
                          <mc:Fallback>
                            <p:oleObj name="Ecuación" r:id="rId29" imgW="253890" imgH="241195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2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422627" y="369763"/>
                                    <a:ext cx="331788" cy="3143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</p:grpSp>
          </p:grpSp>
          <p:grpSp>
            <p:nvGrpSpPr>
              <p:cNvPr id="67" name="Group 121"/>
              <p:cNvGrpSpPr/>
              <p:nvPr/>
            </p:nvGrpSpPr>
            <p:grpSpPr>
              <a:xfrm rot="10800000">
                <a:off x="1751719" y="1628798"/>
                <a:ext cx="1091735" cy="510007"/>
                <a:chOff x="3123870" y="2107345"/>
                <a:chExt cx="818801" cy="1053003"/>
              </a:xfrm>
            </p:grpSpPr>
            <p:sp>
              <p:nvSpPr>
                <p:cNvPr id="71" name="Left Brace 122"/>
                <p:cNvSpPr/>
                <p:nvPr/>
              </p:nvSpPr>
              <p:spPr>
                <a:xfrm rot="5400000">
                  <a:off x="3384598" y="2602275"/>
                  <a:ext cx="297345" cy="818801"/>
                </a:xfrm>
                <a:prstGeom prst="leftBrace">
                  <a:avLst/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CO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72" name="Straight Arrow Connector 123"/>
                <p:cNvCxnSpPr>
                  <a:stCxn id="51" idx="0"/>
                  <a:endCxn id="71" idx="1"/>
                </p:cNvCxnSpPr>
                <p:nvPr/>
              </p:nvCxnSpPr>
              <p:spPr>
                <a:xfrm rot="10800000" flipV="1">
                  <a:off x="3533270" y="2107345"/>
                  <a:ext cx="235882" cy="755658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tailEnd type="none" w="lg" len="lg"/>
                </a:ln>
                <a:effectLst/>
              </p:spPr>
            </p:cxnSp>
          </p:grpSp>
          <p:grpSp>
            <p:nvGrpSpPr>
              <p:cNvPr id="68" name="Group 131"/>
              <p:cNvGrpSpPr/>
              <p:nvPr/>
            </p:nvGrpSpPr>
            <p:grpSpPr>
              <a:xfrm rot="10800000">
                <a:off x="3192233" y="1628800"/>
                <a:ext cx="1091735" cy="458640"/>
                <a:chOff x="3123870" y="2213402"/>
                <a:chExt cx="818801" cy="946946"/>
              </a:xfrm>
            </p:grpSpPr>
            <p:sp>
              <p:nvSpPr>
                <p:cNvPr id="69" name="Left Brace 132"/>
                <p:cNvSpPr/>
                <p:nvPr/>
              </p:nvSpPr>
              <p:spPr>
                <a:xfrm rot="5400000">
                  <a:off x="3384598" y="2602275"/>
                  <a:ext cx="297345" cy="818801"/>
                </a:xfrm>
                <a:prstGeom prst="leftBrace">
                  <a:avLst/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CO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70" name="Straight Arrow Connector 133"/>
                <p:cNvCxnSpPr>
                  <a:stCxn id="52" idx="0"/>
                  <a:endCxn id="69" idx="1"/>
                </p:cNvCxnSpPr>
                <p:nvPr/>
              </p:nvCxnSpPr>
              <p:spPr>
                <a:xfrm rot="10800000" flipH="1" flipV="1">
                  <a:off x="3306639" y="2213402"/>
                  <a:ext cx="226631" cy="649601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tailEnd type="none" w="lg" len="lg"/>
                </a:ln>
                <a:effectLst/>
              </p:spPr>
            </p:cxnSp>
          </p:grpSp>
        </p:grpSp>
        <p:grpSp>
          <p:nvGrpSpPr>
            <p:cNvPr id="54" name="Group 172"/>
            <p:cNvGrpSpPr/>
            <p:nvPr/>
          </p:nvGrpSpPr>
          <p:grpSpPr>
            <a:xfrm>
              <a:off x="436751" y="3287085"/>
              <a:ext cx="4839979" cy="1124956"/>
              <a:chOff x="61764" y="2938977"/>
              <a:chExt cx="4839979" cy="11249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0"/>
                  <p:cNvSpPr txBox="1"/>
                  <p:nvPr/>
                </p:nvSpPr>
                <p:spPr>
                  <a:xfrm>
                    <a:off x="61764" y="3386183"/>
                    <a:ext cx="4839979" cy="6777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𝑀𝐴𝐴</m:t>
                          </m:r>
                          <m:d>
                            <m:d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0" lang="es-CO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+</m:t>
                              </m:r>
                              <m:r>
                                <a:rPr kumimoji="0" lang="en-US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0" lang="es-CO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kumimoji="0" lang="en-US" sz="18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+</m:t>
                              </m:r>
                              <m:r>
                                <a:rPr kumimoji="0" lang="en-US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0" lang="es-CO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kumimoji="0" lang="en-US" sz="18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kumimoji="0" lang="es-CO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64" y="3386183"/>
                    <a:ext cx="4839979" cy="677750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r="-1259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0" name="Group 159"/>
              <p:cNvGrpSpPr/>
              <p:nvPr/>
            </p:nvGrpSpPr>
            <p:grpSpPr>
              <a:xfrm>
                <a:off x="2338520" y="2990342"/>
                <a:ext cx="1508108" cy="395844"/>
                <a:chOff x="2926952" y="2343059"/>
                <a:chExt cx="1131081" cy="817292"/>
              </a:xfrm>
            </p:grpSpPr>
            <p:sp>
              <p:nvSpPr>
                <p:cNvPr id="64" name="Left Brace 160"/>
                <p:cNvSpPr/>
                <p:nvPr/>
              </p:nvSpPr>
              <p:spPr>
                <a:xfrm rot="5400000">
                  <a:off x="3343818" y="2446136"/>
                  <a:ext cx="297349" cy="1131081"/>
                </a:xfrm>
                <a:prstGeom prst="leftBrace">
                  <a:avLst/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CO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65" name="Straight Arrow Connector 161"/>
                <p:cNvCxnSpPr>
                  <a:stCxn id="51" idx="2"/>
                  <a:endCxn id="64" idx="1"/>
                </p:cNvCxnSpPr>
                <p:nvPr/>
              </p:nvCxnSpPr>
              <p:spPr>
                <a:xfrm>
                  <a:off x="3091964" y="2343059"/>
                  <a:ext cx="400529" cy="519945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tailEnd type="none" w="lg" len="lg"/>
                </a:ln>
                <a:effectLst/>
              </p:spPr>
            </p:cxnSp>
          </p:grpSp>
          <p:grpSp>
            <p:nvGrpSpPr>
              <p:cNvPr id="61" name="Group 164"/>
              <p:cNvGrpSpPr/>
              <p:nvPr/>
            </p:nvGrpSpPr>
            <p:grpSpPr>
              <a:xfrm>
                <a:off x="4139952" y="2938977"/>
                <a:ext cx="648072" cy="455592"/>
                <a:chOff x="2926952" y="2219698"/>
                <a:chExt cx="1131081" cy="940653"/>
              </a:xfrm>
            </p:grpSpPr>
            <p:sp>
              <p:nvSpPr>
                <p:cNvPr id="62" name="Left Brace 165"/>
                <p:cNvSpPr/>
                <p:nvPr/>
              </p:nvSpPr>
              <p:spPr>
                <a:xfrm rot="5400000">
                  <a:off x="3343818" y="2446136"/>
                  <a:ext cx="297349" cy="1131081"/>
                </a:xfrm>
                <a:prstGeom prst="leftBrace">
                  <a:avLst/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CO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63" name="Straight Arrow Connector 166"/>
                <p:cNvCxnSpPr>
                  <a:stCxn id="52" idx="2"/>
                  <a:endCxn id="62" idx="1"/>
                </p:cNvCxnSpPr>
                <p:nvPr/>
              </p:nvCxnSpPr>
              <p:spPr>
                <a:xfrm flipH="1">
                  <a:off x="3492494" y="2219698"/>
                  <a:ext cx="264843" cy="643306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tailEnd type="none" w="lg" len="lg"/>
                </a:ln>
                <a:effectLst/>
              </p:spPr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2"/>
                <p:cNvSpPr txBox="1"/>
                <p:nvPr/>
              </p:nvSpPr>
              <p:spPr>
                <a:xfrm>
                  <a:off x="179052" y="2163506"/>
                  <a:ext cx="1820845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Mean Average Area of all triangulations of quad </a:t>
                  </a:r>
                  <a:r>
                    <a:rPr kumimoji="0" lang="en-US" sz="16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Q</a:t>
                  </a:r>
                  <a:r>
                    <a:rPr kumimoji="0" lang="en-US" sz="1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 around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kumimoji="0" lang="es-CO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ira Sans Book" panose="00000400000000000000" pitchFamily="50" charset="0"/>
                    <a:ea typeface="Fira Sans Book" panose="00000400000000000000" pitchFamily="50" charset="0"/>
                  </a:endParaRPr>
                </a:p>
              </p:txBody>
            </p:sp>
          </mc:Choice>
          <mc:Fallback>
            <p:sp>
              <p:nvSpPr>
                <p:cNvPr id="55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52" y="2163506"/>
                  <a:ext cx="1820845" cy="1077218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003" t="-1695" r="-1672" b="-678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20"/>
            <p:cNvGrpSpPr/>
            <p:nvPr/>
          </p:nvGrpSpPr>
          <p:grpSpPr>
            <a:xfrm>
              <a:off x="590604" y="3240724"/>
              <a:ext cx="864095" cy="785993"/>
              <a:chOff x="3239399" y="4951016"/>
              <a:chExt cx="648071" cy="1622825"/>
            </a:xfrm>
          </p:grpSpPr>
          <p:sp>
            <p:nvSpPr>
              <p:cNvPr id="57" name="Left Brace 8"/>
              <p:cNvSpPr/>
              <p:nvPr/>
            </p:nvSpPr>
            <p:spPr>
              <a:xfrm rot="5400000">
                <a:off x="3392409" y="6078779"/>
                <a:ext cx="342052" cy="648071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58" name="Straight Arrow Connector 13"/>
              <p:cNvCxnSpPr>
                <a:stCxn id="55" idx="2"/>
                <a:endCxn id="57" idx="1"/>
              </p:cNvCxnSpPr>
              <p:nvPr/>
            </p:nvCxnSpPr>
            <p:spPr>
              <a:xfrm flipH="1">
                <a:off x="3563435" y="4951016"/>
                <a:ext cx="50117" cy="1280773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tailEnd type="none" w="lg" len="lg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701334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17</Words>
  <Application>Microsoft Office PowerPoint</Application>
  <PresentationFormat>Personalizado</PresentationFormat>
  <Paragraphs>8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Fira Sans Book</vt:lpstr>
      <vt:lpstr>Tema de Office</vt:lpstr>
      <vt:lpstr>Ecuación</vt:lpstr>
      <vt:lpstr>Equation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apinzonf</dc:creator>
  <cp:lastModifiedBy>apinzonf</cp:lastModifiedBy>
  <cp:revision>2</cp:revision>
  <dcterms:created xsi:type="dcterms:W3CDTF">2015-10-21T20:24:40Z</dcterms:created>
  <dcterms:modified xsi:type="dcterms:W3CDTF">2015-10-21T20:27:06Z</dcterms:modified>
</cp:coreProperties>
</file>