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576888"/>
  <p:notesSz cx="6858000" cy="9144000"/>
  <p:defaultTextStyle>
    <a:defPPr>
      <a:defRPr lang="es-CO"/>
    </a:defPPr>
    <a:lvl1pPr marL="0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13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12" y="288"/>
      </p:cViewPr>
      <p:guideLst>
        <p:guide orient="horz" pos="17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700"/>
            <a:ext cx="6858000" cy="194158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29157"/>
            <a:ext cx="6858000" cy="134645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70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7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6918"/>
            <a:ext cx="1971675" cy="472615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6918"/>
            <a:ext cx="5800725" cy="472615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72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9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90350"/>
            <a:ext cx="7886700" cy="23198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32126"/>
            <a:ext cx="7886700" cy="121994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2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4588"/>
            <a:ext cx="3886200" cy="35384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4588"/>
            <a:ext cx="3886200" cy="35384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09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6918"/>
            <a:ext cx="7886700" cy="10779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7112"/>
            <a:ext cx="3868340" cy="6700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37113"/>
            <a:ext cx="3868340" cy="29962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7112"/>
            <a:ext cx="3887391" cy="6700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113"/>
            <a:ext cx="3887391" cy="29962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40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1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1792"/>
            <a:ext cx="2949178" cy="13012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02969"/>
            <a:ext cx="4629150" cy="39632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73067"/>
            <a:ext cx="2949178" cy="309956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89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1792"/>
            <a:ext cx="2949178" cy="13012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02969"/>
            <a:ext cx="4629150" cy="39632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73067"/>
            <a:ext cx="2949178" cy="309956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1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6918"/>
            <a:ext cx="7886700" cy="107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4588"/>
            <a:ext cx="7886700" cy="3538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168949"/>
            <a:ext cx="2057400" cy="29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968C-616F-41BC-AC68-D6F4D46B41BE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168949"/>
            <a:ext cx="3086100" cy="29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168949"/>
            <a:ext cx="2057400" cy="296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2509-BB17-4983-968E-842051795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4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/>
              <p:cNvSpPr txBox="1"/>
              <p:nvPr/>
            </p:nvSpPr>
            <p:spPr>
              <a:xfrm>
                <a:off x="342066" y="145780"/>
                <a:ext cx="8550413" cy="10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600" dirty="0" smtClean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Area of hybrid region quads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and triangles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145780"/>
                <a:ext cx="8550413" cy="1058431"/>
              </a:xfrm>
              <a:prstGeom prst="rect">
                <a:avLst/>
              </a:prstGeom>
              <a:blipFill rotWithShape="0"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"/>
              <p:cNvSpPr txBox="1"/>
              <p:nvPr/>
            </p:nvSpPr>
            <p:spPr>
              <a:xfrm>
                <a:off x="342067" y="1555434"/>
                <a:ext cx="855041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Mean Average Area</a:t>
                </a:r>
              </a:p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>
          <p:sp>
            <p:nvSpPr>
              <p:cNvPr id="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" y="1555434"/>
                <a:ext cx="8550412" cy="1038618"/>
              </a:xfrm>
              <a:prstGeom prst="rect">
                <a:avLst/>
              </a:prstGeom>
              <a:blipFill rotWithShape="0">
                <a:blip r:embed="rId3"/>
                <a:stretch>
                  <a:fillRect l="-356" t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/>
              <p:cNvSpPr txBox="1"/>
              <p:nvPr/>
            </p:nvSpPr>
            <p:spPr>
              <a:xfrm>
                <a:off x="342066" y="2954092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Laplace Beltrami operator</a:t>
                </a:r>
              </a:p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2954092"/>
                <a:ext cx="8550413" cy="1038618"/>
              </a:xfrm>
              <a:prstGeom prst="rect">
                <a:avLst/>
              </a:prstGeom>
              <a:blipFill rotWithShape="0">
                <a:blip r:embed="rId4"/>
                <a:stretch>
                  <a:fillRect l="-356" t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"/>
              <p:cNvSpPr txBox="1"/>
              <p:nvPr/>
            </p:nvSpPr>
            <p:spPr>
              <a:xfrm>
                <a:off x="342066" y="4363746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Rewriting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l-G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. We define the </a:t>
                </a:r>
                <a:r>
                  <a:rPr lang="en-US" sz="1600" i="1" dirty="0">
                    <a:solidFill>
                      <a:prstClr val="black"/>
                    </a:solidFill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Triangle Quad Laplace Beltrami Operator</a:t>
                </a:r>
              </a:p>
              <a:p>
                <a:pPr defTabSz="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600" dirty="0">
                  <a:solidFill>
                    <a:prstClr val="black"/>
                  </a:solidFill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>
          <p:sp>
            <p:nvSpPr>
              <p:cNvPr id="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4363746"/>
                <a:ext cx="8550413" cy="1038618"/>
              </a:xfrm>
              <a:prstGeom prst="rect">
                <a:avLst/>
              </a:prstGeom>
              <a:blipFill rotWithShape="0">
                <a:blip r:embed="rId5"/>
                <a:stretch>
                  <a:fillRect l="-356" t="-11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0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Fira Sans Book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6</cp:revision>
  <dcterms:created xsi:type="dcterms:W3CDTF">2015-10-21T21:01:11Z</dcterms:created>
  <dcterms:modified xsi:type="dcterms:W3CDTF">2015-10-21T21:31:15Z</dcterms:modified>
</cp:coreProperties>
</file>