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4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99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25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0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31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49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1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0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093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9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879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B7F5-47B1-421D-829E-4ECFE35E7FCA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79C5-FCA4-4FAB-8987-EE6EDD72CF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3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2.bin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6.bin"/><Relationship Id="rId47" Type="http://schemas.openxmlformats.org/officeDocument/2006/relationships/oleObject" Target="../embeddings/oleObject29.bin"/><Relationship Id="rId50" Type="http://schemas.openxmlformats.org/officeDocument/2006/relationships/oleObject" Target="../embeddings/oleObject32.bin"/><Relationship Id="rId55" Type="http://schemas.openxmlformats.org/officeDocument/2006/relationships/oleObject" Target="../embeddings/oleObject37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9" Type="http://schemas.openxmlformats.org/officeDocument/2006/relationships/oleObject" Target="../embeddings/oleObject16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9.wmf"/><Relationship Id="rId32" Type="http://schemas.openxmlformats.org/officeDocument/2006/relationships/oleObject" Target="../embeddings/oleObject18.bin"/><Relationship Id="rId37" Type="http://schemas.openxmlformats.org/officeDocument/2006/relationships/oleObject" Target="../embeddings/oleObject22.bin"/><Relationship Id="rId40" Type="http://schemas.openxmlformats.org/officeDocument/2006/relationships/oleObject" Target="../embeddings/oleObject24.bin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5.bin"/><Relationship Id="rId58" Type="http://schemas.openxmlformats.org/officeDocument/2006/relationships/image" Target="../media/image58.png"/><Relationship Id="rId5" Type="http://schemas.openxmlformats.org/officeDocument/2006/relationships/oleObject" Target="../embeddings/oleObject2.bin"/><Relationship Id="rId61" Type="http://schemas.openxmlformats.org/officeDocument/2006/relationships/image" Target="../media/image61.png"/><Relationship Id="rId19" Type="http://schemas.openxmlformats.org/officeDocument/2006/relationships/oleObject" Target="../embeddings/oleObject11.bin"/><Relationship Id="rId14" Type="http://schemas.openxmlformats.org/officeDocument/2006/relationships/image" Target="../media/image6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21.bin"/><Relationship Id="rId43" Type="http://schemas.openxmlformats.org/officeDocument/2006/relationships/image" Target="../media/image15.wmf"/><Relationship Id="rId48" Type="http://schemas.openxmlformats.org/officeDocument/2006/relationships/oleObject" Target="../embeddings/oleObject30.bin"/><Relationship Id="rId56" Type="http://schemas.openxmlformats.org/officeDocument/2006/relationships/oleObject" Target="../embeddings/oleObject38.bin"/><Relationship Id="rId8" Type="http://schemas.openxmlformats.org/officeDocument/2006/relationships/image" Target="../media/image3.wmf"/><Relationship Id="rId51" Type="http://schemas.openxmlformats.org/officeDocument/2006/relationships/oleObject" Target="../embeddings/oleObject33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14.wmf"/><Relationship Id="rId46" Type="http://schemas.openxmlformats.org/officeDocument/2006/relationships/image" Target="../media/image16.wmf"/><Relationship Id="rId59" Type="http://schemas.openxmlformats.org/officeDocument/2006/relationships/image" Target="../media/image59.png"/><Relationship Id="rId20" Type="http://schemas.openxmlformats.org/officeDocument/2006/relationships/image" Target="../media/image7.wmf"/><Relationship Id="rId41" Type="http://schemas.openxmlformats.org/officeDocument/2006/relationships/oleObject" Target="../embeddings/oleObject25.bin"/><Relationship Id="rId54" Type="http://schemas.openxmlformats.org/officeDocument/2006/relationships/oleObject" Target="../embeddings/oleObject36.bin"/><Relationship Id="rId62" Type="http://schemas.openxmlformats.org/officeDocument/2006/relationships/image" Target="../media/image6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1.w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31.bin"/><Relationship Id="rId57" Type="http://schemas.openxmlformats.org/officeDocument/2006/relationships/image" Target="../media/image17.wmf"/><Relationship Id="rId10" Type="http://schemas.openxmlformats.org/officeDocument/2006/relationships/image" Target="../media/image4.wmf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7.bin"/><Relationship Id="rId52" Type="http://schemas.openxmlformats.org/officeDocument/2006/relationships/oleObject" Target="../embeddings/oleObject34.bin"/><Relationship Id="rId60" Type="http://schemas.openxmlformats.org/officeDocument/2006/relationships/image" Target="../media/image60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upo 151"/>
          <p:cNvGrpSpPr/>
          <p:nvPr/>
        </p:nvGrpSpPr>
        <p:grpSpPr>
          <a:xfrm>
            <a:off x="20094" y="91872"/>
            <a:ext cx="8584354" cy="6758174"/>
            <a:chOff x="20094" y="91872"/>
            <a:chExt cx="8584354" cy="6758174"/>
          </a:xfrm>
        </p:grpSpPr>
        <p:grpSp>
          <p:nvGrpSpPr>
            <p:cNvPr id="4" name="Grupo 3"/>
            <p:cNvGrpSpPr/>
            <p:nvPr/>
          </p:nvGrpSpPr>
          <p:grpSpPr>
            <a:xfrm>
              <a:off x="640961" y="91872"/>
              <a:ext cx="1845042" cy="1184754"/>
              <a:chOff x="179512" y="2114920"/>
              <a:chExt cx="1845042" cy="1184754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50361" y="2114920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4" name="Ecuación" r:id="rId3" imgW="152280" imgH="228600" progId="Equation.3">
                          <p:embed/>
                        </p:oleObj>
                      </mc:Choice>
                      <mc:Fallback>
                        <p:oleObj name="Ecuación" r:id="rId3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50361" y="2114920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50361" y="2114920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4" name="Ecuación" r:id="rId3" imgW="152280" imgH="228600" progId="Equation.3">
                          <p:embed/>
                        </p:oleObj>
                      </mc:Choice>
                      <mc:Fallback>
                        <p:oleObj name="Ecuación" r:id="rId3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50361" y="2114920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" name="148 Forma libre"/>
              <p:cNvSpPr/>
              <p:nvPr/>
            </p:nvSpPr>
            <p:spPr>
              <a:xfrm>
                <a:off x="322418" y="2254157"/>
                <a:ext cx="1476375" cy="885825"/>
              </a:xfrm>
              <a:custGeom>
                <a:avLst/>
                <a:gdLst>
                  <a:gd name="connsiteX0" fmla="*/ 721519 w 1476375"/>
                  <a:gd name="connsiteY0" fmla="*/ 0 h 885825"/>
                  <a:gd name="connsiteX1" fmla="*/ 0 w 1476375"/>
                  <a:gd name="connsiteY1" fmla="*/ 426243 h 885825"/>
                  <a:gd name="connsiteX2" fmla="*/ 719138 w 1476375"/>
                  <a:gd name="connsiteY2" fmla="*/ 885825 h 885825"/>
                  <a:gd name="connsiteX3" fmla="*/ 1476375 w 1476375"/>
                  <a:gd name="connsiteY3" fmla="*/ 461962 h 885825"/>
                  <a:gd name="connsiteX4" fmla="*/ 721519 w 1476375"/>
                  <a:gd name="connsiteY4" fmla="*/ 0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5" h="885825">
                    <a:moveTo>
                      <a:pt x="721519" y="0"/>
                    </a:moveTo>
                    <a:lnTo>
                      <a:pt x="0" y="426243"/>
                    </a:lnTo>
                    <a:lnTo>
                      <a:pt x="719138" y="885825"/>
                    </a:lnTo>
                    <a:lnTo>
                      <a:pt x="1476375" y="461962"/>
                    </a:lnTo>
                    <a:lnTo>
                      <a:pt x="721519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79512" y="2691165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5" name="Ecuación" r:id="rId5" imgW="253800" imgH="241200" progId="Equation.3">
                          <p:embed/>
                        </p:oleObj>
                      </mc:Choice>
                      <mc:Fallback>
                        <p:oleObj name="Ecuación" r:id="rId5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512" y="2691165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79512" y="2691165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5" name="Ecuación" r:id="rId5" imgW="253800" imgH="241200" progId="Equation.3">
                          <p:embed/>
                        </p:oleObj>
                      </mc:Choice>
                      <mc:Fallback>
                        <p:oleObj name="Ecuación" r:id="rId5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512" y="2691165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8" name="45 Elipse"/>
              <p:cNvSpPr/>
              <p:nvPr/>
            </p:nvSpPr>
            <p:spPr>
              <a:xfrm>
                <a:off x="1030135" y="3132796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" name="46 Elipse"/>
              <p:cNvSpPr/>
              <p:nvPr/>
            </p:nvSpPr>
            <p:spPr>
              <a:xfrm>
                <a:off x="1782389" y="2698829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" name="47 Elipse"/>
              <p:cNvSpPr/>
              <p:nvPr/>
            </p:nvSpPr>
            <p:spPr>
              <a:xfrm>
                <a:off x="306814" y="2669896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1" name="51 Conector recto"/>
              <p:cNvCxnSpPr>
                <a:stCxn id="9" idx="3"/>
                <a:endCxn id="8" idx="7"/>
              </p:cNvCxnSpPr>
              <p:nvPr/>
            </p:nvCxnSpPr>
            <p:spPr>
              <a:xfrm rot="5400000">
                <a:off x="1213974" y="2564380"/>
                <a:ext cx="413511" cy="73179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" name="53 Conector recto"/>
              <p:cNvCxnSpPr>
                <a:stCxn id="10" idx="5"/>
                <a:endCxn id="8" idx="1"/>
              </p:cNvCxnSpPr>
              <p:nvPr/>
            </p:nvCxnSpPr>
            <p:spPr>
              <a:xfrm rot="16200000" flipH="1">
                <a:off x="461720" y="2564380"/>
                <a:ext cx="442442" cy="7028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3" name="54 Arco"/>
              <p:cNvSpPr/>
              <p:nvPr/>
            </p:nvSpPr>
            <p:spPr>
              <a:xfrm rot="10800000">
                <a:off x="1695591" y="2640965"/>
                <a:ext cx="173597" cy="144656"/>
              </a:xfrm>
              <a:prstGeom prst="arc">
                <a:avLst>
                  <a:gd name="adj1" fmla="val 19545174"/>
                  <a:gd name="adj2" fmla="val 211452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4" name="55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39175" y="2587839"/>
                  <a:ext cx="195282" cy="2473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6" name="Ecuación" r:id="rId7" imgW="190440" imgH="241200" progId="Equation.3">
                          <p:embed/>
                        </p:oleObj>
                      </mc:Choice>
                      <mc:Fallback>
                        <p:oleObj name="Ecuación" r:id="rId7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39175" y="2587839"/>
                                <a:ext cx="195282" cy="2473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4" name="55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39175" y="2587839"/>
                  <a:ext cx="195282" cy="2473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6" name="Ecuación" r:id="rId7" imgW="190440" imgH="241200" progId="Equation.3">
                          <p:embed/>
                        </p:oleObj>
                      </mc:Choice>
                      <mc:Fallback>
                        <p:oleObj name="Ecuación" r:id="rId7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39175" y="2587839"/>
                                <a:ext cx="195282" cy="2473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5" name="Object 3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0586" y="2575387"/>
                  <a:ext cx="195282" cy="24752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7" name="Ecuación" r:id="rId9" imgW="190440" imgH="241200" progId="Equation.3">
                          <p:embed/>
                        </p:oleObj>
                      </mc:Choice>
                      <mc:Fallback>
                        <p:oleObj name="Ecuación" r:id="rId9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586" y="2575387"/>
                                <a:ext cx="195282" cy="247526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5" name="Object 3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0586" y="2575387"/>
                  <a:ext cx="195282" cy="24752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7" name="Ecuación" r:id="rId9" imgW="190440" imgH="241200" progId="Equation.3">
                          <p:embed/>
                        </p:oleObj>
                      </mc:Choice>
                      <mc:Fallback>
                        <p:oleObj name="Ecuación" r:id="rId9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586" y="2575387"/>
                                <a:ext cx="195282" cy="247526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6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140002" y="3021380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8" name="Ecuación" r:id="rId11" imgW="177480" imgH="241200" progId="Equation.3">
                          <p:embed/>
                        </p:oleObj>
                      </mc:Choice>
                      <mc:Fallback>
                        <p:oleObj name="Ecuación" r:id="rId11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40002" y="3021380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6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140002" y="3021380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8" name="Ecuación" r:id="rId11" imgW="177480" imgH="241200" progId="Equation.3">
                          <p:embed/>
                        </p:oleObj>
                      </mc:Choice>
                      <mc:Fallback>
                        <p:oleObj name="Ecuación" r:id="rId11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40002" y="3021380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7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770819" y="247514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9" name="Ecuación" r:id="rId13" imgW="253800" imgH="241200" progId="Equation.3">
                          <p:embed/>
                        </p:oleObj>
                      </mc:Choice>
                      <mc:Fallback>
                        <p:oleObj name="Ecuación" r:id="rId13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70819" y="247514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7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770819" y="247514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9" name="Ecuación" r:id="rId13" imgW="253800" imgH="241200" progId="Equation.3">
                          <p:embed/>
                        </p:oleObj>
                      </mc:Choice>
                      <mc:Fallback>
                        <p:oleObj name="Ecuación" r:id="rId13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70819" y="247514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8" name="60 Arco"/>
              <p:cNvSpPr/>
              <p:nvPr/>
            </p:nvSpPr>
            <p:spPr>
              <a:xfrm rot="10800000">
                <a:off x="239948" y="2612034"/>
                <a:ext cx="173597" cy="144656"/>
              </a:xfrm>
              <a:prstGeom prst="arc">
                <a:avLst>
                  <a:gd name="adj1" fmla="val 8697446"/>
                  <a:gd name="adj2" fmla="val 12898423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" name="Freeform 475"/>
              <p:cNvSpPr/>
              <p:nvPr/>
            </p:nvSpPr>
            <p:spPr>
              <a:xfrm>
                <a:off x="868038" y="2256314"/>
                <a:ext cx="364331" cy="211931"/>
              </a:xfrm>
              <a:custGeom>
                <a:avLst/>
                <a:gdLst>
                  <a:gd name="connsiteX0" fmla="*/ 364331 w 364331"/>
                  <a:gd name="connsiteY0" fmla="*/ 111919 h 211931"/>
                  <a:gd name="connsiteX1" fmla="*/ 319087 w 364331"/>
                  <a:gd name="connsiteY1" fmla="*/ 211931 h 211931"/>
                  <a:gd name="connsiteX2" fmla="*/ 26193 w 364331"/>
                  <a:gd name="connsiteY2" fmla="*/ 207169 h 211931"/>
                  <a:gd name="connsiteX3" fmla="*/ 0 w 364331"/>
                  <a:gd name="connsiteY3" fmla="*/ 104775 h 211931"/>
                  <a:gd name="connsiteX4" fmla="*/ 178593 w 364331"/>
                  <a:gd name="connsiteY4" fmla="*/ 0 h 211931"/>
                  <a:gd name="connsiteX5" fmla="*/ 364331 w 364331"/>
                  <a:gd name="connsiteY5" fmla="*/ 111919 h 211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331" h="211931">
                    <a:moveTo>
                      <a:pt x="364331" y="111919"/>
                    </a:moveTo>
                    <a:lnTo>
                      <a:pt x="319087" y="211931"/>
                    </a:lnTo>
                    <a:lnTo>
                      <a:pt x="26193" y="207169"/>
                    </a:lnTo>
                    <a:lnTo>
                      <a:pt x="0" y="104775"/>
                    </a:lnTo>
                    <a:lnTo>
                      <a:pt x="178593" y="0"/>
                    </a:lnTo>
                    <a:lnTo>
                      <a:pt x="364331" y="111919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20" name="49 Conector recto"/>
              <p:cNvCxnSpPr>
                <a:stCxn id="23" idx="4"/>
                <a:endCxn id="8" idx="0"/>
              </p:cNvCxnSpPr>
              <p:nvPr/>
            </p:nvCxnSpPr>
            <p:spPr>
              <a:xfrm rot="5400000">
                <a:off x="610634" y="2698829"/>
                <a:ext cx="867935" cy="64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21" name="50 Conector recto"/>
              <p:cNvCxnSpPr>
                <a:stCxn id="23" idx="5"/>
                <a:endCxn id="9" idx="1"/>
              </p:cNvCxnSpPr>
              <p:nvPr/>
            </p:nvCxnSpPr>
            <p:spPr>
              <a:xfrm rot="16200000" flipH="1">
                <a:off x="1199507" y="2115946"/>
                <a:ext cx="442442" cy="73179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22" name="52 Conector recto"/>
              <p:cNvCxnSpPr>
                <a:stCxn id="23" idx="3"/>
                <a:endCxn id="10" idx="7"/>
              </p:cNvCxnSpPr>
              <p:nvPr/>
            </p:nvCxnSpPr>
            <p:spPr>
              <a:xfrm rot="5400000">
                <a:off x="476187" y="2115948"/>
                <a:ext cx="413511" cy="7028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3" name="48 Elipse"/>
              <p:cNvSpPr/>
              <p:nvPr/>
            </p:nvSpPr>
            <p:spPr>
              <a:xfrm>
                <a:off x="1030135" y="2235928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619756" y="1456754"/>
              <a:ext cx="1862648" cy="1289780"/>
              <a:chOff x="2090083" y="2057204"/>
              <a:chExt cx="1862648" cy="1289780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5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026612" y="2057204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0" name="Ecuación" r:id="rId15" imgW="152280" imgH="228600" progId="Equation.3">
                          <p:embed/>
                        </p:oleObj>
                      </mc:Choice>
                      <mc:Fallback>
                        <p:oleObj name="Ecuación" r:id="rId15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26612" y="2057204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5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026612" y="2057204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0" name="Ecuación" r:id="rId15" imgW="152280" imgH="228600" progId="Equation.3">
                          <p:embed/>
                        </p:oleObj>
                      </mc:Choice>
                      <mc:Fallback>
                        <p:oleObj name="Ecuación" r:id="rId15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26612" y="2057204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6" name="5 Forma libre"/>
              <p:cNvSpPr/>
              <p:nvPr/>
            </p:nvSpPr>
            <p:spPr>
              <a:xfrm>
                <a:off x="2256217" y="2219844"/>
                <a:ext cx="715600" cy="894931"/>
              </a:xfrm>
              <a:custGeom>
                <a:avLst/>
                <a:gdLst>
                  <a:gd name="connsiteX0" fmla="*/ 409575 w 1766887"/>
                  <a:gd name="connsiteY0" fmla="*/ 366713 h 2209800"/>
                  <a:gd name="connsiteX1" fmla="*/ 1766887 w 1766887"/>
                  <a:gd name="connsiteY1" fmla="*/ 0 h 2209800"/>
                  <a:gd name="connsiteX2" fmla="*/ 1766887 w 1766887"/>
                  <a:gd name="connsiteY2" fmla="*/ 2209800 h 2209800"/>
                  <a:gd name="connsiteX3" fmla="*/ 0 w 1766887"/>
                  <a:gd name="connsiteY3" fmla="*/ 1681163 h 2209800"/>
                  <a:gd name="connsiteX4" fmla="*/ 409575 w 1766887"/>
                  <a:gd name="connsiteY4" fmla="*/ 366713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887" h="2209800">
                    <a:moveTo>
                      <a:pt x="409575" y="366713"/>
                    </a:moveTo>
                    <a:lnTo>
                      <a:pt x="1766887" y="0"/>
                    </a:lnTo>
                    <a:lnTo>
                      <a:pt x="1766887" y="2209800"/>
                    </a:lnTo>
                    <a:lnTo>
                      <a:pt x="0" y="1681163"/>
                    </a:lnTo>
                    <a:lnTo>
                      <a:pt x="409575" y="366713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" name="6 Forma libre"/>
              <p:cNvSpPr/>
              <p:nvPr/>
            </p:nvSpPr>
            <p:spPr>
              <a:xfrm>
                <a:off x="2969889" y="2219844"/>
                <a:ext cx="748392" cy="908433"/>
              </a:xfrm>
              <a:custGeom>
                <a:avLst/>
                <a:gdLst>
                  <a:gd name="connsiteX0" fmla="*/ 0 w 1847850"/>
                  <a:gd name="connsiteY0" fmla="*/ 0 h 2243138"/>
                  <a:gd name="connsiteX1" fmla="*/ 1847850 w 1847850"/>
                  <a:gd name="connsiteY1" fmla="*/ 1128713 h 2243138"/>
                  <a:gd name="connsiteX2" fmla="*/ 1647825 w 1847850"/>
                  <a:gd name="connsiteY2" fmla="*/ 2090738 h 2243138"/>
                  <a:gd name="connsiteX3" fmla="*/ 0 w 1847850"/>
                  <a:gd name="connsiteY3" fmla="*/ 2243138 h 2243138"/>
                  <a:gd name="connsiteX4" fmla="*/ 0 w 1847850"/>
                  <a:gd name="connsiteY4" fmla="*/ 2243138 h 2243138"/>
                  <a:gd name="connsiteX5" fmla="*/ 0 w 1847850"/>
                  <a:gd name="connsiteY5" fmla="*/ 0 h 224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7850" h="2243138">
                    <a:moveTo>
                      <a:pt x="0" y="0"/>
                    </a:moveTo>
                    <a:lnTo>
                      <a:pt x="1847850" y="1128713"/>
                    </a:lnTo>
                    <a:lnTo>
                      <a:pt x="1647825" y="2090738"/>
                    </a:lnTo>
                    <a:lnTo>
                      <a:pt x="0" y="2243138"/>
                    </a:lnTo>
                    <a:lnTo>
                      <a:pt x="0" y="2243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8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31263" y="211510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1" name="Ecuación" r:id="rId16" imgW="253800" imgH="241200" progId="Equation.3">
                          <p:embed/>
                        </p:oleObj>
                      </mc:Choice>
                      <mc:Fallback>
                        <p:oleObj name="Ecuación" r:id="rId16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31263" y="211510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8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31263" y="211510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1" name="Ecuación" r:id="rId16" imgW="253800" imgH="241200" progId="Equation.3">
                          <p:embed/>
                        </p:oleObj>
                      </mc:Choice>
                      <mc:Fallback>
                        <p:oleObj name="Ecuación" r:id="rId16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31263" y="211510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9" name="8 Elipse"/>
              <p:cNvSpPr/>
              <p:nvPr/>
            </p:nvSpPr>
            <p:spPr>
              <a:xfrm>
                <a:off x="2958312" y="3107063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" name="9 Elipse"/>
              <p:cNvSpPr/>
              <p:nvPr/>
            </p:nvSpPr>
            <p:spPr>
              <a:xfrm>
                <a:off x="3710566" y="2673095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" name="10 Elipse"/>
              <p:cNvSpPr/>
              <p:nvPr/>
            </p:nvSpPr>
            <p:spPr>
              <a:xfrm>
                <a:off x="2234990" y="2875614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32" name="14 Conector recto"/>
              <p:cNvCxnSpPr>
                <a:endCxn id="39" idx="0"/>
              </p:cNvCxnSpPr>
              <p:nvPr/>
            </p:nvCxnSpPr>
            <p:spPr>
              <a:xfrm rot="5400000">
                <a:off x="3500814" y="2839449"/>
                <a:ext cx="347174" cy="7233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15 Conector recto"/>
              <p:cNvCxnSpPr>
                <a:stCxn id="38" idx="3"/>
                <a:endCxn id="31" idx="7"/>
              </p:cNvCxnSpPr>
              <p:nvPr/>
            </p:nvCxnSpPr>
            <p:spPr>
              <a:xfrm rot="5400000">
                <a:off x="2086103" y="2553128"/>
                <a:ext cx="500304" cy="15313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4" name="16 Conector recto"/>
              <p:cNvCxnSpPr>
                <a:stCxn id="31" idx="5"/>
                <a:endCxn id="29" idx="1"/>
              </p:cNvCxnSpPr>
              <p:nvPr/>
            </p:nvCxnSpPr>
            <p:spPr>
              <a:xfrm rot="16200000" flipH="1">
                <a:off x="2505622" y="2654373"/>
                <a:ext cx="210991" cy="7028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5" name="17 Arco"/>
              <p:cNvSpPr/>
              <p:nvPr/>
            </p:nvSpPr>
            <p:spPr>
              <a:xfrm rot="10800000">
                <a:off x="3652700" y="2615233"/>
                <a:ext cx="144664" cy="144656"/>
              </a:xfrm>
              <a:prstGeom prst="arc">
                <a:avLst>
                  <a:gd name="adj1" fmla="val 19495469"/>
                  <a:gd name="adj2" fmla="val 211452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6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767826" y="3068690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2" name="Ecuación" r:id="rId17" imgW="177480" imgH="241200" progId="Equation.3">
                          <p:embed/>
                        </p:oleObj>
                      </mc:Choice>
                      <mc:Fallback>
                        <p:oleObj name="Ecuación" r:id="rId17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67826" y="3068690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6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767826" y="3068690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2" name="Ecuación" r:id="rId17" imgW="177480" imgH="241200" progId="Equation.3">
                          <p:embed/>
                        </p:oleObj>
                      </mc:Choice>
                      <mc:Fallback>
                        <p:oleObj name="Ecuación" r:id="rId17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67826" y="3068690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7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698996" y="247514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3" name="Ecuación" r:id="rId18" imgW="253800" imgH="241200" progId="Equation.3">
                          <p:embed/>
                        </p:oleObj>
                      </mc:Choice>
                      <mc:Fallback>
                        <p:oleObj name="Ecuación" r:id="rId18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98996" y="247514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7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698996" y="247514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3" name="Ecuación" r:id="rId18" imgW="253800" imgH="241200" progId="Equation.3">
                          <p:embed/>
                        </p:oleObj>
                      </mc:Choice>
                      <mc:Fallback>
                        <p:oleObj name="Ecuación" r:id="rId18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98996" y="247514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8" name="21 Elipse"/>
              <p:cNvSpPr/>
              <p:nvPr/>
            </p:nvSpPr>
            <p:spPr>
              <a:xfrm>
                <a:off x="2408589" y="2354852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" name="23 Elipse"/>
              <p:cNvSpPr/>
              <p:nvPr/>
            </p:nvSpPr>
            <p:spPr>
              <a:xfrm>
                <a:off x="3623768" y="3049201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40" name="24 Conector recto"/>
              <p:cNvCxnSpPr>
                <a:stCxn id="29" idx="6"/>
                <a:endCxn id="39" idx="2"/>
              </p:cNvCxnSpPr>
              <p:nvPr/>
            </p:nvCxnSpPr>
            <p:spPr>
              <a:xfrm flipV="1">
                <a:off x="2987245" y="3063666"/>
                <a:ext cx="636523" cy="5786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1" name="25 Conector recto"/>
              <p:cNvCxnSpPr>
                <a:stCxn id="30" idx="3"/>
              </p:cNvCxnSpPr>
              <p:nvPr/>
            </p:nvCxnSpPr>
            <p:spPr>
              <a:xfrm rot="5400000">
                <a:off x="3594838" y="2668855"/>
                <a:ext cx="91031" cy="1489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2" name="26 Conector recto"/>
              <p:cNvCxnSpPr>
                <a:stCxn id="39" idx="1"/>
              </p:cNvCxnSpPr>
              <p:nvPr/>
            </p:nvCxnSpPr>
            <p:spPr>
              <a:xfrm rot="16200000" flipV="1">
                <a:off x="3493573" y="2919008"/>
                <a:ext cx="148893" cy="1199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43" name="28 Arco"/>
              <p:cNvSpPr/>
              <p:nvPr/>
            </p:nvSpPr>
            <p:spPr>
              <a:xfrm rot="10800000">
                <a:off x="3565901" y="2991337"/>
                <a:ext cx="144664" cy="144656"/>
              </a:xfrm>
              <a:prstGeom prst="arc">
                <a:avLst>
                  <a:gd name="adj1" fmla="val 21367792"/>
                  <a:gd name="adj2" fmla="val 2928447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4" name="Object 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664914" y="3017517"/>
                  <a:ext cx="227557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4" name="Ecuación" r:id="rId19" imgW="228600" imgH="241200" progId="Equation.3">
                          <p:embed/>
                        </p:oleObj>
                      </mc:Choice>
                      <mc:Fallback>
                        <p:oleObj name="Ecuación" r:id="rId19" imgW="2286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914" y="3017517"/>
                                <a:ext cx="227557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4" name="Object 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664914" y="3017517"/>
                  <a:ext cx="227557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4" name="Ecuación" r:id="rId19" imgW="228600" imgH="241200" progId="Equation.3">
                          <p:embed/>
                        </p:oleObj>
                      </mc:Choice>
                      <mc:Fallback>
                        <p:oleObj name="Ecuación" r:id="rId19" imgW="2286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914" y="3017517"/>
                                <a:ext cx="227557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45" name="30 Conector recto"/>
              <p:cNvCxnSpPr>
                <a:stCxn id="31" idx="6"/>
              </p:cNvCxnSpPr>
              <p:nvPr/>
            </p:nvCxnSpPr>
            <p:spPr>
              <a:xfrm flipV="1">
                <a:off x="2263924" y="2730958"/>
                <a:ext cx="173597" cy="15912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46" name="32 Arco"/>
              <p:cNvSpPr/>
              <p:nvPr/>
            </p:nvSpPr>
            <p:spPr>
              <a:xfrm rot="10800000">
                <a:off x="2177125" y="2817750"/>
                <a:ext cx="144664" cy="144656"/>
              </a:xfrm>
              <a:prstGeom prst="arc">
                <a:avLst>
                  <a:gd name="adj1" fmla="val 8505473"/>
                  <a:gd name="adj2" fmla="val 12013127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47" name="33 Conector recto"/>
              <p:cNvCxnSpPr>
                <a:endCxn id="38" idx="5"/>
              </p:cNvCxnSpPr>
              <p:nvPr/>
            </p:nvCxnSpPr>
            <p:spPr>
              <a:xfrm rot="16200000" flipV="1">
                <a:off x="2404356" y="2408475"/>
                <a:ext cx="177824" cy="1199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8" name="34 Conector recto"/>
              <p:cNvCxnSpPr>
                <a:endCxn id="29" idx="0"/>
              </p:cNvCxnSpPr>
              <p:nvPr/>
            </p:nvCxnSpPr>
            <p:spPr>
              <a:xfrm rot="16200000" flipH="1">
                <a:off x="2488169" y="2622454"/>
                <a:ext cx="549693" cy="41952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p:sp>
            <p:nvSpPr>
              <p:cNvPr id="49" name="35 Arco"/>
              <p:cNvSpPr/>
              <p:nvPr/>
            </p:nvSpPr>
            <p:spPr>
              <a:xfrm rot="10800000">
                <a:off x="2350723" y="2296990"/>
                <a:ext cx="144664" cy="144656"/>
              </a:xfrm>
              <a:prstGeom prst="arc">
                <a:avLst>
                  <a:gd name="adj1" fmla="val 10067536"/>
                  <a:gd name="adj2" fmla="val 14002386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0" name="Object 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502620" y="2325923"/>
                  <a:ext cx="341744" cy="23124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5" name="Ecuación" r:id="rId21" imgW="355320" imgH="241200" progId="Equation.3">
                          <p:embed/>
                        </p:oleObj>
                      </mc:Choice>
                      <mc:Fallback>
                        <p:oleObj name="Ecuación" r:id="rId21" imgW="35532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02620" y="2325923"/>
                                <a:ext cx="341744" cy="23124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0" name="Object 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502620" y="2325923"/>
                  <a:ext cx="341744" cy="23124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5" name="Ecuación" r:id="rId21" imgW="355320" imgH="241200" progId="Equation.3">
                          <p:embed/>
                        </p:oleObj>
                      </mc:Choice>
                      <mc:Fallback>
                        <p:oleObj name="Ecuación" r:id="rId21" imgW="35532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02620" y="2325923"/>
                                <a:ext cx="341744" cy="23124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1" name="Object 1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90083" y="2881575"/>
                  <a:ext cx="317506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6" name="Ecuación" r:id="rId23" imgW="317160" imgH="241200" progId="Equation.3">
                          <p:embed/>
                        </p:oleObj>
                      </mc:Choice>
                      <mc:Fallback>
                        <p:oleObj name="Ecuación" r:id="rId23" imgW="31716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0083" y="2881575"/>
                                <a:ext cx="317506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1" name="Object 1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90083" y="2881575"/>
                  <a:ext cx="317506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6" name="Ecuación" r:id="rId23" imgW="317160" imgH="241200" progId="Equation.3">
                          <p:embed/>
                        </p:oleObj>
                      </mc:Choice>
                      <mc:Fallback>
                        <p:oleObj name="Ecuación" r:id="rId23" imgW="31716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0083" y="2881575"/>
                                <a:ext cx="317506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52" name="38 Conector recto"/>
              <p:cNvCxnSpPr>
                <a:stCxn id="29" idx="7"/>
              </p:cNvCxnSpPr>
              <p:nvPr/>
            </p:nvCxnSpPr>
            <p:spPr>
              <a:xfrm rot="5400000" flipH="1" flipV="1">
                <a:off x="3113215" y="2658613"/>
                <a:ext cx="322480" cy="58289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3" name="Object 1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350721" y="2747954"/>
                  <a:ext cx="366155" cy="23124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7" name="Ecuación" r:id="rId25" imgW="380880" imgH="241200" progId="Equation.3">
                          <p:embed/>
                        </p:oleObj>
                      </mc:Choice>
                      <mc:Fallback>
                        <p:oleObj name="Ecuación" r:id="rId25" imgW="380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50721" y="2747954"/>
                                <a:ext cx="366155" cy="23124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3" name="Object 1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350721" y="2747954"/>
                  <a:ext cx="366155" cy="23124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7" name="Ecuación" r:id="rId25" imgW="380880" imgH="241200" progId="Equation.3">
                          <p:embed/>
                        </p:oleObj>
                      </mc:Choice>
                      <mc:Fallback>
                        <p:oleObj name="Ecuación" r:id="rId25" imgW="380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50721" y="2747954"/>
                                <a:ext cx="366155" cy="23124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4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430745" y="2523224"/>
                  <a:ext cx="207488" cy="2312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8" name="Ecuación" r:id="rId27" imgW="215640" imgH="241200" progId="Equation.3">
                          <p:embed/>
                        </p:oleObj>
                      </mc:Choice>
                      <mc:Fallback>
                        <p:oleObj name="Ecuación" r:id="rId27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30745" y="2523224"/>
                                <a:ext cx="207488" cy="2312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4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430745" y="2523224"/>
                  <a:ext cx="207488" cy="2312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8" name="Ecuación" r:id="rId27" imgW="215640" imgH="241200" progId="Equation.3">
                          <p:embed/>
                        </p:oleObj>
                      </mc:Choice>
                      <mc:Fallback>
                        <p:oleObj name="Ecuación" r:id="rId27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30745" y="2523224"/>
                                <a:ext cx="207488" cy="2312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5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336823" y="2837615"/>
                  <a:ext cx="205725" cy="2314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9" name="Ecuación" r:id="rId29" imgW="215640" imgH="241200" progId="Equation.3">
                          <p:embed/>
                        </p:oleObj>
                      </mc:Choice>
                      <mc:Fallback>
                        <p:oleObj name="Ecuación" r:id="rId29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36823" y="2837615"/>
                                <a:ext cx="205725" cy="23144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5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336823" y="2837615"/>
                  <a:ext cx="205725" cy="2314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9" name="Ecuación" r:id="rId29" imgW="215640" imgH="241200" progId="Equation.3">
                          <p:embed/>
                        </p:oleObj>
                      </mc:Choice>
                      <mc:Fallback>
                        <p:oleObj name="Ecuación" r:id="rId29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36823" y="2837615"/>
                                <a:ext cx="205725" cy="23144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56" name="Freeform 478"/>
              <p:cNvSpPr/>
              <p:nvPr/>
            </p:nvSpPr>
            <p:spPr>
              <a:xfrm>
                <a:off x="2799231" y="2225358"/>
                <a:ext cx="342900" cy="247650"/>
              </a:xfrm>
              <a:custGeom>
                <a:avLst/>
                <a:gdLst>
                  <a:gd name="connsiteX0" fmla="*/ 342900 w 342900"/>
                  <a:gd name="connsiteY0" fmla="*/ 107156 h 247650"/>
                  <a:gd name="connsiteX1" fmla="*/ 326232 w 342900"/>
                  <a:gd name="connsiteY1" fmla="*/ 190500 h 247650"/>
                  <a:gd name="connsiteX2" fmla="*/ 173832 w 342900"/>
                  <a:gd name="connsiteY2" fmla="*/ 247650 h 247650"/>
                  <a:gd name="connsiteX3" fmla="*/ 14288 w 342900"/>
                  <a:gd name="connsiteY3" fmla="*/ 152400 h 247650"/>
                  <a:gd name="connsiteX4" fmla="*/ 0 w 342900"/>
                  <a:gd name="connsiteY4" fmla="*/ 45244 h 247650"/>
                  <a:gd name="connsiteX5" fmla="*/ 171450 w 342900"/>
                  <a:gd name="connsiteY5" fmla="*/ 0 h 247650"/>
                  <a:gd name="connsiteX6" fmla="*/ 342900 w 342900"/>
                  <a:gd name="connsiteY6" fmla="*/ 10715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900" h="247650">
                    <a:moveTo>
                      <a:pt x="342900" y="107156"/>
                    </a:moveTo>
                    <a:lnTo>
                      <a:pt x="326232" y="190500"/>
                    </a:lnTo>
                    <a:lnTo>
                      <a:pt x="173832" y="247650"/>
                    </a:lnTo>
                    <a:lnTo>
                      <a:pt x="14288" y="152400"/>
                    </a:lnTo>
                    <a:lnTo>
                      <a:pt x="0" y="45244"/>
                    </a:lnTo>
                    <a:lnTo>
                      <a:pt x="171450" y="0"/>
                    </a:lnTo>
                    <a:lnTo>
                      <a:pt x="342900" y="107156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7" name="27 Conector recto"/>
              <p:cNvCxnSpPr>
                <a:endCxn id="62" idx="5"/>
              </p:cNvCxnSpPr>
              <p:nvPr/>
            </p:nvCxnSpPr>
            <p:spPr>
              <a:xfrm rot="16200000" flipV="1">
                <a:off x="2910694" y="2307204"/>
                <a:ext cx="669655" cy="52502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p:cxnSp>
            <p:nvCxnSpPr>
              <p:cNvPr id="58" name="12 Conector recto"/>
              <p:cNvCxnSpPr>
                <a:stCxn id="62" idx="4"/>
                <a:endCxn id="29" idx="0"/>
              </p:cNvCxnSpPr>
              <p:nvPr/>
            </p:nvCxnSpPr>
            <p:spPr>
              <a:xfrm rot="5400000">
                <a:off x="2538811" y="2673095"/>
                <a:ext cx="867935" cy="64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9" name="31 Conector recto"/>
              <p:cNvCxnSpPr>
                <a:endCxn id="62" idx="3"/>
              </p:cNvCxnSpPr>
              <p:nvPr/>
            </p:nvCxnSpPr>
            <p:spPr>
              <a:xfrm flipV="1">
                <a:off x="2437521" y="2234890"/>
                <a:ext cx="525029" cy="49606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p:cxnSp>
            <p:nvCxnSpPr>
              <p:cNvPr id="60" name="13 Conector recto"/>
              <p:cNvCxnSpPr>
                <a:stCxn id="62" idx="5"/>
                <a:endCxn id="30" idx="1"/>
              </p:cNvCxnSpPr>
              <p:nvPr/>
            </p:nvCxnSpPr>
            <p:spPr>
              <a:xfrm rot="16200000" flipH="1">
                <a:off x="3127684" y="2090213"/>
                <a:ext cx="442442" cy="73179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22 Conector recto"/>
              <p:cNvCxnSpPr>
                <a:stCxn id="38" idx="6"/>
                <a:endCxn id="62" idx="2"/>
              </p:cNvCxnSpPr>
              <p:nvPr/>
            </p:nvCxnSpPr>
            <p:spPr>
              <a:xfrm flipV="1">
                <a:off x="2437520" y="2224662"/>
                <a:ext cx="520792" cy="14465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2" name="11 Elipse"/>
              <p:cNvSpPr/>
              <p:nvPr/>
            </p:nvSpPr>
            <p:spPr>
              <a:xfrm>
                <a:off x="2958312" y="2210197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984600" y="2881890"/>
              <a:ext cx="1155352" cy="1199171"/>
              <a:chOff x="4098100" y="2118086"/>
              <a:chExt cx="1155352" cy="1199171"/>
            </a:xfrm>
          </p:grpSpPr>
          <p:sp>
            <p:nvSpPr>
              <p:cNvPr id="64" name="61 Forma libre"/>
              <p:cNvSpPr/>
              <p:nvPr/>
            </p:nvSpPr>
            <p:spPr>
              <a:xfrm>
                <a:off x="4172240" y="2207084"/>
                <a:ext cx="949342" cy="959238"/>
              </a:xfrm>
              <a:custGeom>
                <a:avLst/>
                <a:gdLst>
                  <a:gd name="connsiteX0" fmla="*/ 0 w 1847850"/>
                  <a:gd name="connsiteY0" fmla="*/ 0 h 2243138"/>
                  <a:gd name="connsiteX1" fmla="*/ 1847850 w 1847850"/>
                  <a:gd name="connsiteY1" fmla="*/ 1128713 h 2243138"/>
                  <a:gd name="connsiteX2" fmla="*/ 1647825 w 1847850"/>
                  <a:gd name="connsiteY2" fmla="*/ 2090738 h 2243138"/>
                  <a:gd name="connsiteX3" fmla="*/ 0 w 1847850"/>
                  <a:gd name="connsiteY3" fmla="*/ 2243138 h 2243138"/>
                  <a:gd name="connsiteX4" fmla="*/ 0 w 1847850"/>
                  <a:gd name="connsiteY4" fmla="*/ 2243138 h 2243138"/>
                  <a:gd name="connsiteX5" fmla="*/ 0 w 1847850"/>
                  <a:gd name="connsiteY5" fmla="*/ 0 h 2243138"/>
                  <a:gd name="connsiteX0" fmla="*/ 0 w 1847850"/>
                  <a:gd name="connsiteY0" fmla="*/ 0 h 2309788"/>
                  <a:gd name="connsiteX1" fmla="*/ 1847850 w 1847850"/>
                  <a:gd name="connsiteY1" fmla="*/ 1128713 h 2309788"/>
                  <a:gd name="connsiteX2" fmla="*/ 1125512 w 1847850"/>
                  <a:gd name="connsiteY2" fmla="*/ 2309788 h 2309788"/>
                  <a:gd name="connsiteX3" fmla="*/ 0 w 1847850"/>
                  <a:gd name="connsiteY3" fmla="*/ 2243138 h 2309788"/>
                  <a:gd name="connsiteX4" fmla="*/ 0 w 1847850"/>
                  <a:gd name="connsiteY4" fmla="*/ 2243138 h 2309788"/>
                  <a:gd name="connsiteX5" fmla="*/ 0 w 1847850"/>
                  <a:gd name="connsiteY5" fmla="*/ 0 h 2309788"/>
                  <a:gd name="connsiteX0" fmla="*/ 0 w 2050037"/>
                  <a:gd name="connsiteY0" fmla="*/ 0 h 2309788"/>
                  <a:gd name="connsiteX1" fmla="*/ 2050037 w 2050037"/>
                  <a:gd name="connsiteY1" fmla="*/ 1111864 h 2309788"/>
                  <a:gd name="connsiteX2" fmla="*/ 1125512 w 2050037"/>
                  <a:gd name="connsiteY2" fmla="*/ 2309788 h 2309788"/>
                  <a:gd name="connsiteX3" fmla="*/ 0 w 2050037"/>
                  <a:gd name="connsiteY3" fmla="*/ 2243138 h 2309788"/>
                  <a:gd name="connsiteX4" fmla="*/ 0 w 2050037"/>
                  <a:gd name="connsiteY4" fmla="*/ 2243138 h 2309788"/>
                  <a:gd name="connsiteX5" fmla="*/ 0 w 2050037"/>
                  <a:gd name="connsiteY5" fmla="*/ 0 h 2309788"/>
                  <a:gd name="connsiteX0" fmla="*/ 288096 w 2338133"/>
                  <a:gd name="connsiteY0" fmla="*/ 0 h 2309788"/>
                  <a:gd name="connsiteX1" fmla="*/ 2338133 w 2338133"/>
                  <a:gd name="connsiteY1" fmla="*/ 1111864 h 2309788"/>
                  <a:gd name="connsiteX2" fmla="*/ 1413608 w 2338133"/>
                  <a:gd name="connsiteY2" fmla="*/ 2309788 h 2309788"/>
                  <a:gd name="connsiteX3" fmla="*/ 288096 w 2338133"/>
                  <a:gd name="connsiteY3" fmla="*/ 2243138 h 2309788"/>
                  <a:gd name="connsiteX4" fmla="*/ 0 w 2338133"/>
                  <a:gd name="connsiteY4" fmla="*/ 1319998 h 2309788"/>
                  <a:gd name="connsiteX5" fmla="*/ 288096 w 2338133"/>
                  <a:gd name="connsiteY5" fmla="*/ 0 h 2309788"/>
                  <a:gd name="connsiteX0" fmla="*/ 288096 w 2338133"/>
                  <a:gd name="connsiteY0" fmla="*/ 0 h 2466572"/>
                  <a:gd name="connsiteX1" fmla="*/ 2338133 w 2338133"/>
                  <a:gd name="connsiteY1" fmla="*/ 1111864 h 2466572"/>
                  <a:gd name="connsiteX2" fmla="*/ 1413608 w 2338133"/>
                  <a:gd name="connsiteY2" fmla="*/ 2309788 h 2466572"/>
                  <a:gd name="connsiteX3" fmla="*/ 58794 w 2338133"/>
                  <a:gd name="connsiteY3" fmla="*/ 2466572 h 2466572"/>
                  <a:gd name="connsiteX4" fmla="*/ 0 w 2338133"/>
                  <a:gd name="connsiteY4" fmla="*/ 1319998 h 2466572"/>
                  <a:gd name="connsiteX5" fmla="*/ 288096 w 2338133"/>
                  <a:gd name="connsiteY5" fmla="*/ 0 h 2466572"/>
                  <a:gd name="connsiteX0" fmla="*/ 288096 w 2338133"/>
                  <a:gd name="connsiteY0" fmla="*/ 0 h 2309788"/>
                  <a:gd name="connsiteX1" fmla="*/ 2338133 w 2338133"/>
                  <a:gd name="connsiteY1" fmla="*/ 1111864 h 2309788"/>
                  <a:gd name="connsiteX2" fmla="*/ 1413608 w 2338133"/>
                  <a:gd name="connsiteY2" fmla="*/ 2309788 h 2309788"/>
                  <a:gd name="connsiteX3" fmla="*/ 70552 w 2338133"/>
                  <a:gd name="connsiteY3" fmla="*/ 1902104 h 2309788"/>
                  <a:gd name="connsiteX4" fmla="*/ 0 w 2338133"/>
                  <a:gd name="connsiteY4" fmla="*/ 1319998 h 2309788"/>
                  <a:gd name="connsiteX5" fmla="*/ 288096 w 2338133"/>
                  <a:gd name="connsiteY5" fmla="*/ 0 h 2309788"/>
                  <a:gd name="connsiteX0" fmla="*/ 217544 w 2267581"/>
                  <a:gd name="connsiteY0" fmla="*/ 0 h 2309788"/>
                  <a:gd name="connsiteX1" fmla="*/ 2267581 w 2267581"/>
                  <a:gd name="connsiteY1" fmla="*/ 1111864 h 2309788"/>
                  <a:gd name="connsiteX2" fmla="*/ 1343056 w 2267581"/>
                  <a:gd name="connsiteY2" fmla="*/ 2309788 h 2309788"/>
                  <a:gd name="connsiteX3" fmla="*/ 0 w 2267581"/>
                  <a:gd name="connsiteY3" fmla="*/ 1902104 h 2309788"/>
                  <a:gd name="connsiteX4" fmla="*/ 217544 w 2267581"/>
                  <a:gd name="connsiteY4" fmla="*/ 0 h 2309788"/>
                  <a:gd name="connsiteX0" fmla="*/ 364532 w 2414569"/>
                  <a:gd name="connsiteY0" fmla="*/ 0 h 2309788"/>
                  <a:gd name="connsiteX1" fmla="*/ 2414569 w 2414569"/>
                  <a:gd name="connsiteY1" fmla="*/ 1111864 h 2309788"/>
                  <a:gd name="connsiteX2" fmla="*/ 1490044 w 2414569"/>
                  <a:gd name="connsiteY2" fmla="*/ 2309788 h 2309788"/>
                  <a:gd name="connsiteX3" fmla="*/ 0 w 2414569"/>
                  <a:gd name="connsiteY3" fmla="*/ 1578713 h 2309788"/>
                  <a:gd name="connsiteX4" fmla="*/ 364532 w 2414569"/>
                  <a:gd name="connsiteY4" fmla="*/ 0 h 2309788"/>
                  <a:gd name="connsiteX0" fmla="*/ 293978 w 2344015"/>
                  <a:gd name="connsiteY0" fmla="*/ 0 h 2309788"/>
                  <a:gd name="connsiteX1" fmla="*/ 2344015 w 2344015"/>
                  <a:gd name="connsiteY1" fmla="*/ 1111864 h 2309788"/>
                  <a:gd name="connsiteX2" fmla="*/ 1419490 w 2344015"/>
                  <a:gd name="connsiteY2" fmla="*/ 2309788 h 2309788"/>
                  <a:gd name="connsiteX3" fmla="*/ 0 w 2344015"/>
                  <a:gd name="connsiteY3" fmla="*/ 1661030 h 2309788"/>
                  <a:gd name="connsiteX4" fmla="*/ 293978 w 2344015"/>
                  <a:gd name="connsiteY4" fmla="*/ 0 h 2309788"/>
                  <a:gd name="connsiteX0" fmla="*/ 958364 w 2344015"/>
                  <a:gd name="connsiteY0" fmla="*/ 0 h 2339189"/>
                  <a:gd name="connsiteX1" fmla="*/ 2344015 w 2344015"/>
                  <a:gd name="connsiteY1" fmla="*/ 1141265 h 2339189"/>
                  <a:gd name="connsiteX2" fmla="*/ 1419490 w 2344015"/>
                  <a:gd name="connsiteY2" fmla="*/ 2339189 h 2339189"/>
                  <a:gd name="connsiteX3" fmla="*/ 0 w 2344015"/>
                  <a:gd name="connsiteY3" fmla="*/ 1690431 h 2339189"/>
                  <a:gd name="connsiteX4" fmla="*/ 958364 w 2344015"/>
                  <a:gd name="connsiteY4" fmla="*/ 0 h 2339189"/>
                  <a:gd name="connsiteX0" fmla="*/ 958364 w 2344015"/>
                  <a:gd name="connsiteY0" fmla="*/ 0 h 2368588"/>
                  <a:gd name="connsiteX1" fmla="*/ 2344015 w 2344015"/>
                  <a:gd name="connsiteY1" fmla="*/ 1141265 h 2368588"/>
                  <a:gd name="connsiteX2" fmla="*/ 1466526 w 2344015"/>
                  <a:gd name="connsiteY2" fmla="*/ 2368588 h 2368588"/>
                  <a:gd name="connsiteX3" fmla="*/ 0 w 2344015"/>
                  <a:gd name="connsiteY3" fmla="*/ 1690431 h 2368588"/>
                  <a:gd name="connsiteX4" fmla="*/ 958364 w 2344015"/>
                  <a:gd name="connsiteY4" fmla="*/ 0 h 236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4015" h="2368588">
                    <a:moveTo>
                      <a:pt x="958364" y="0"/>
                    </a:moveTo>
                    <a:lnTo>
                      <a:pt x="2344015" y="1141265"/>
                    </a:lnTo>
                    <a:lnTo>
                      <a:pt x="1466526" y="2368588"/>
                    </a:lnTo>
                    <a:lnTo>
                      <a:pt x="0" y="1690431"/>
                    </a:lnTo>
                    <a:lnTo>
                      <a:pt x="958364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" name="62 Elipse"/>
              <p:cNvSpPr/>
              <p:nvPr/>
            </p:nvSpPr>
            <p:spPr>
              <a:xfrm>
                <a:off x="4157773" y="2884700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" name="63 Elipse"/>
              <p:cNvSpPr/>
              <p:nvPr/>
            </p:nvSpPr>
            <p:spPr>
              <a:xfrm>
                <a:off x="5097652" y="2657829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67" name="67 Conector recto"/>
              <p:cNvCxnSpPr>
                <a:stCxn id="66" idx="3"/>
                <a:endCxn id="72" idx="7"/>
              </p:cNvCxnSpPr>
              <p:nvPr/>
            </p:nvCxnSpPr>
            <p:spPr>
              <a:xfrm flipH="1">
                <a:off x="4776239" y="2682523"/>
                <a:ext cx="325650" cy="46405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8" name="68 Arco"/>
              <p:cNvSpPr/>
              <p:nvPr/>
            </p:nvSpPr>
            <p:spPr>
              <a:xfrm rot="10800000">
                <a:off x="5038927" y="2569718"/>
                <a:ext cx="144664" cy="193454"/>
              </a:xfrm>
              <a:prstGeom prst="arc">
                <a:avLst>
                  <a:gd name="adj1" fmla="val 18236369"/>
                  <a:gd name="adj2" fmla="val 243271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69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296599" y="2118086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0" name="Ecuación" r:id="rId31" imgW="152280" imgH="228600" progId="Equation.3">
                          <p:embed/>
                        </p:oleObj>
                      </mc:Choice>
                      <mc:Fallback>
                        <p:oleObj name="Ecuación" r:id="rId31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96599" y="2118086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69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296599" y="2118086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0" name="Ecuación" r:id="rId31" imgW="152280" imgH="228600" progId="Equation.3">
                          <p:embed/>
                        </p:oleObj>
                      </mc:Choice>
                      <mc:Fallback>
                        <p:oleObj name="Ecuación" r:id="rId31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96599" y="2118086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0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098100" y="2893841"/>
                  <a:ext cx="177212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1" name="Ecuación" r:id="rId32" imgW="177480" imgH="241200" progId="Equation.3">
                          <p:embed/>
                        </p:oleObj>
                      </mc:Choice>
                      <mc:Fallback>
                        <p:oleObj name="Ecuación" r:id="rId32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98100" y="2893841"/>
                                <a:ext cx="177212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0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098100" y="2893841"/>
                  <a:ext cx="177212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1" name="Ecuación" r:id="rId32" imgW="177480" imgH="241200" progId="Equation.3">
                          <p:embed/>
                        </p:oleObj>
                      </mc:Choice>
                      <mc:Fallback>
                        <p:oleObj name="Ecuación" r:id="rId32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98100" y="2893841"/>
                                <a:ext cx="177212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1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999717" y="2402944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2" name="Ecuación" r:id="rId33" imgW="253800" imgH="241200" progId="Equation.3">
                          <p:embed/>
                        </p:oleObj>
                      </mc:Choice>
                      <mc:Fallback>
                        <p:oleObj name="Ecuación" r:id="rId33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9717" y="2402944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1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999717" y="2402944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2" name="Ecuación" r:id="rId33" imgW="253800" imgH="241200" progId="Equation.3">
                          <p:embed/>
                        </p:oleObj>
                      </mc:Choice>
                      <mc:Fallback>
                        <p:oleObj name="Ecuación" r:id="rId33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9717" y="2402944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2" name="72 Elipse"/>
              <p:cNvSpPr/>
              <p:nvPr/>
            </p:nvSpPr>
            <p:spPr>
              <a:xfrm>
                <a:off x="4751543" y="3142343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73" name="73 Conector recto"/>
              <p:cNvCxnSpPr>
                <a:stCxn id="65" idx="6"/>
                <a:endCxn id="72" idx="2"/>
              </p:cNvCxnSpPr>
              <p:nvPr/>
            </p:nvCxnSpPr>
            <p:spPr>
              <a:xfrm>
                <a:off x="4186706" y="2899166"/>
                <a:ext cx="564837" cy="25764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74" name="74 Arco"/>
              <p:cNvSpPr/>
              <p:nvPr/>
            </p:nvSpPr>
            <p:spPr>
              <a:xfrm rot="10800000">
                <a:off x="4103471" y="2835181"/>
                <a:ext cx="144664" cy="144656"/>
              </a:xfrm>
              <a:prstGeom prst="arc">
                <a:avLst>
                  <a:gd name="adj1" fmla="val 6557187"/>
                  <a:gd name="adj2" fmla="val 11807657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5" name="Object 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46759" y="3038964"/>
                  <a:ext cx="262074" cy="27829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3" name="Ecuación" r:id="rId34" imgW="228600" imgH="241200" progId="Equation.3">
                          <p:embed/>
                        </p:oleObj>
                      </mc:Choice>
                      <mc:Fallback>
                        <p:oleObj name="Ecuación" r:id="rId34" imgW="2286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46759" y="3038964"/>
                                <a:ext cx="262074" cy="27829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5" name="Object 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46759" y="3038964"/>
                  <a:ext cx="262074" cy="27829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3" name="Ecuación" r:id="rId34" imgW="228600" imgH="241200" progId="Equation.3">
                          <p:embed/>
                        </p:oleObj>
                      </mc:Choice>
                      <mc:Fallback>
                        <p:oleObj name="Ecuación" r:id="rId34" imgW="2286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46759" y="3038964"/>
                                <a:ext cx="262074" cy="27829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6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31052" y="2587444"/>
                  <a:ext cx="207488" cy="2312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4" name="Ecuación" r:id="rId35" imgW="215640" imgH="241200" progId="Equation.3">
                          <p:embed/>
                        </p:oleObj>
                      </mc:Choice>
                      <mc:Fallback>
                        <p:oleObj name="Ecuación" r:id="rId35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31052" y="2587444"/>
                                <a:ext cx="207488" cy="2312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6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31052" y="2587444"/>
                  <a:ext cx="207488" cy="2312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4" name="Ecuación" r:id="rId35" imgW="215640" imgH="241200" progId="Equation.3">
                          <p:embed/>
                        </p:oleObj>
                      </mc:Choice>
                      <mc:Fallback>
                        <p:oleObj name="Ecuación" r:id="rId35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31052" y="2587444"/>
                                <a:ext cx="207488" cy="2312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7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248135" y="2727760"/>
                  <a:ext cx="207431" cy="23085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5" name="Ecuación" r:id="rId37" imgW="215640" imgH="241200" progId="Equation.3">
                          <p:embed/>
                        </p:oleObj>
                      </mc:Choice>
                      <mc:Fallback>
                        <p:oleObj name="Ecuación" r:id="rId37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8135" y="2727760"/>
                                <a:ext cx="207431" cy="23085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77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248135" y="2727760"/>
                  <a:ext cx="207431" cy="23085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5" name="Ecuación" r:id="rId37" imgW="215640" imgH="241200" progId="Equation.3">
                          <p:embed/>
                        </p:oleObj>
                      </mc:Choice>
                      <mc:Fallback>
                        <p:oleObj name="Ecuación" r:id="rId37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8135" y="2727760"/>
                                <a:ext cx="207431" cy="23085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8" name="Freeform 479"/>
              <p:cNvSpPr/>
              <p:nvPr/>
            </p:nvSpPr>
            <p:spPr>
              <a:xfrm>
                <a:off x="4458963" y="2199164"/>
                <a:ext cx="271462" cy="271463"/>
              </a:xfrm>
              <a:custGeom>
                <a:avLst/>
                <a:gdLst>
                  <a:gd name="connsiteX0" fmla="*/ 95250 w 271462"/>
                  <a:gd name="connsiteY0" fmla="*/ 0 h 271463"/>
                  <a:gd name="connsiteX1" fmla="*/ 271462 w 271462"/>
                  <a:gd name="connsiteY1" fmla="*/ 150019 h 271463"/>
                  <a:gd name="connsiteX2" fmla="*/ 188118 w 271462"/>
                  <a:gd name="connsiteY2" fmla="*/ 271463 h 271463"/>
                  <a:gd name="connsiteX3" fmla="*/ 0 w 271462"/>
                  <a:gd name="connsiteY3" fmla="*/ 178594 h 271463"/>
                  <a:gd name="connsiteX4" fmla="*/ 95250 w 271462"/>
                  <a:gd name="connsiteY4" fmla="*/ 0 h 27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62" h="271463">
                    <a:moveTo>
                      <a:pt x="95250" y="0"/>
                    </a:moveTo>
                    <a:lnTo>
                      <a:pt x="271462" y="150019"/>
                    </a:lnTo>
                    <a:lnTo>
                      <a:pt x="188118" y="271463"/>
                    </a:lnTo>
                    <a:lnTo>
                      <a:pt x="0" y="178594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79" name="66 Conector recto"/>
              <p:cNvCxnSpPr>
                <a:stCxn id="81" idx="5"/>
                <a:endCxn id="66" idx="1"/>
              </p:cNvCxnSpPr>
              <p:nvPr/>
            </p:nvCxnSpPr>
            <p:spPr>
              <a:xfrm>
                <a:off x="4560215" y="2205960"/>
                <a:ext cx="541674" cy="45610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0" name="65 Conector recto"/>
              <p:cNvCxnSpPr>
                <a:stCxn id="81" idx="4"/>
                <a:endCxn id="65" idx="0"/>
              </p:cNvCxnSpPr>
              <p:nvPr/>
            </p:nvCxnSpPr>
            <p:spPr>
              <a:xfrm flipH="1">
                <a:off x="4172240" y="2210197"/>
                <a:ext cx="377746" cy="67450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81" name="64 Elipse"/>
              <p:cNvSpPr/>
              <p:nvPr/>
            </p:nvSpPr>
            <p:spPr>
              <a:xfrm>
                <a:off x="4535519" y="2181266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609902" y="4179755"/>
              <a:ext cx="1869975" cy="1246948"/>
              <a:chOff x="5473856" y="2085708"/>
              <a:chExt cx="1869975" cy="1246948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83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17700" y="2085708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6" name="Ecuación" r:id="rId39" imgW="152280" imgH="228600" progId="Equation.3">
                          <p:embed/>
                        </p:oleObj>
                      </mc:Choice>
                      <mc:Fallback>
                        <p:oleObj name="Ecuación" r:id="rId39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17700" y="2085708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83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17700" y="2085708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6" name="Ecuación" r:id="rId39" imgW="152280" imgH="228600" progId="Equation.3">
                          <p:embed/>
                        </p:oleObj>
                      </mc:Choice>
                      <mc:Fallback>
                        <p:oleObj name="Ecuación" r:id="rId39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17700" y="2085708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84" name="4 Forma libre"/>
              <p:cNvSpPr/>
              <p:nvPr/>
            </p:nvSpPr>
            <p:spPr>
              <a:xfrm>
                <a:off x="5629487" y="2223694"/>
                <a:ext cx="725246" cy="889145"/>
              </a:xfrm>
              <a:custGeom>
                <a:avLst/>
                <a:gdLst>
                  <a:gd name="connsiteX0" fmla="*/ 1785937 w 1790700"/>
                  <a:gd name="connsiteY0" fmla="*/ 0 h 2195512"/>
                  <a:gd name="connsiteX1" fmla="*/ 1790700 w 1790700"/>
                  <a:gd name="connsiteY1" fmla="*/ 2195512 h 2195512"/>
                  <a:gd name="connsiteX2" fmla="*/ 0 w 1790700"/>
                  <a:gd name="connsiteY2" fmla="*/ 1666875 h 2195512"/>
                  <a:gd name="connsiteX3" fmla="*/ 1785937 w 1790700"/>
                  <a:gd name="connsiteY3" fmla="*/ 0 h 21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700" h="2195512">
                    <a:moveTo>
                      <a:pt x="1785937" y="0"/>
                    </a:moveTo>
                    <a:cubicBezTo>
                      <a:pt x="1787525" y="731837"/>
                      <a:pt x="1789112" y="1463675"/>
                      <a:pt x="1790700" y="2195512"/>
                    </a:cubicBezTo>
                    <a:lnTo>
                      <a:pt x="0" y="1666875"/>
                    </a:lnTo>
                    <a:lnTo>
                      <a:pt x="1785937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5" name="78 Forma libre"/>
              <p:cNvSpPr/>
              <p:nvPr/>
            </p:nvSpPr>
            <p:spPr>
              <a:xfrm>
                <a:off x="6351126" y="2219844"/>
                <a:ext cx="748392" cy="908433"/>
              </a:xfrm>
              <a:custGeom>
                <a:avLst/>
                <a:gdLst>
                  <a:gd name="connsiteX0" fmla="*/ 0 w 1847850"/>
                  <a:gd name="connsiteY0" fmla="*/ 0 h 2243138"/>
                  <a:gd name="connsiteX1" fmla="*/ 1847850 w 1847850"/>
                  <a:gd name="connsiteY1" fmla="*/ 1128713 h 2243138"/>
                  <a:gd name="connsiteX2" fmla="*/ 1647825 w 1847850"/>
                  <a:gd name="connsiteY2" fmla="*/ 2090738 h 2243138"/>
                  <a:gd name="connsiteX3" fmla="*/ 0 w 1847850"/>
                  <a:gd name="connsiteY3" fmla="*/ 2243138 h 2243138"/>
                  <a:gd name="connsiteX4" fmla="*/ 0 w 1847850"/>
                  <a:gd name="connsiteY4" fmla="*/ 2243138 h 2243138"/>
                  <a:gd name="connsiteX5" fmla="*/ 0 w 1847850"/>
                  <a:gd name="connsiteY5" fmla="*/ 0 h 224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7850" h="2243138">
                    <a:moveTo>
                      <a:pt x="0" y="0"/>
                    </a:moveTo>
                    <a:lnTo>
                      <a:pt x="1847850" y="1128713"/>
                    </a:lnTo>
                    <a:lnTo>
                      <a:pt x="1647825" y="2090738"/>
                    </a:lnTo>
                    <a:lnTo>
                      <a:pt x="0" y="2243138"/>
                    </a:lnTo>
                    <a:lnTo>
                      <a:pt x="0" y="2243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6" name="79 Elipse"/>
              <p:cNvSpPr/>
              <p:nvPr/>
            </p:nvSpPr>
            <p:spPr>
              <a:xfrm>
                <a:off x="6339549" y="3107063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7" name="80 Elipse"/>
              <p:cNvSpPr/>
              <p:nvPr/>
            </p:nvSpPr>
            <p:spPr>
              <a:xfrm>
                <a:off x="7091803" y="2673095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8" name="81 Elipse"/>
              <p:cNvSpPr/>
              <p:nvPr/>
            </p:nvSpPr>
            <p:spPr>
              <a:xfrm>
                <a:off x="5616228" y="2875613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89" name="85 Conector recto"/>
              <p:cNvCxnSpPr>
                <a:endCxn id="94" idx="0"/>
              </p:cNvCxnSpPr>
              <p:nvPr/>
            </p:nvCxnSpPr>
            <p:spPr>
              <a:xfrm rot="5400000">
                <a:off x="6882050" y="2839449"/>
                <a:ext cx="347174" cy="7233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0" name="86 Conector recto"/>
              <p:cNvCxnSpPr>
                <a:stCxn id="88" idx="5"/>
                <a:endCxn id="86" idx="1"/>
              </p:cNvCxnSpPr>
              <p:nvPr/>
            </p:nvCxnSpPr>
            <p:spPr>
              <a:xfrm rot="16200000" flipH="1">
                <a:off x="5886858" y="2654372"/>
                <a:ext cx="210991" cy="7028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91" name="87 Arco"/>
              <p:cNvSpPr/>
              <p:nvPr/>
            </p:nvSpPr>
            <p:spPr>
              <a:xfrm rot="10800000">
                <a:off x="7033936" y="2615233"/>
                <a:ext cx="144664" cy="144656"/>
              </a:xfrm>
              <a:prstGeom prst="arc">
                <a:avLst>
                  <a:gd name="adj1" fmla="val 19495469"/>
                  <a:gd name="adj2" fmla="val 211452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2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152435" y="3054362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7" name="Ecuación" r:id="rId40" imgW="177480" imgH="241200" progId="Equation.3">
                          <p:embed/>
                        </p:oleObj>
                      </mc:Choice>
                      <mc:Fallback>
                        <p:oleObj name="Ecuación" r:id="rId40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52435" y="3054362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92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152435" y="3054362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7" name="Ecuación" r:id="rId40" imgW="177480" imgH="241200" progId="Equation.3">
                          <p:embed/>
                        </p:oleObj>
                      </mc:Choice>
                      <mc:Fallback>
                        <p:oleObj name="Ecuación" r:id="rId40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52435" y="3054362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3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090096" y="247514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8" name="Ecuación" r:id="rId41" imgW="253800" imgH="241200" progId="Equation.3">
                          <p:embed/>
                        </p:oleObj>
                      </mc:Choice>
                      <mc:Fallback>
                        <p:oleObj name="Ecuación" r:id="rId41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90096" y="247514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93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090096" y="247514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8" name="Ecuación" r:id="rId41" imgW="253800" imgH="241200" progId="Equation.3">
                          <p:embed/>
                        </p:oleObj>
                      </mc:Choice>
                      <mc:Fallback>
                        <p:oleObj name="Ecuación" r:id="rId41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90096" y="247514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94" name="91 Elipse"/>
              <p:cNvSpPr/>
              <p:nvPr/>
            </p:nvSpPr>
            <p:spPr>
              <a:xfrm>
                <a:off x="7005005" y="3049201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5" name="92 Conector recto"/>
              <p:cNvCxnSpPr>
                <a:stCxn id="86" idx="6"/>
                <a:endCxn id="94" idx="2"/>
              </p:cNvCxnSpPr>
              <p:nvPr/>
            </p:nvCxnSpPr>
            <p:spPr>
              <a:xfrm flipV="1">
                <a:off x="6368481" y="3063666"/>
                <a:ext cx="636523" cy="5786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6" name="93 Conector recto"/>
              <p:cNvCxnSpPr>
                <a:stCxn id="87" idx="3"/>
              </p:cNvCxnSpPr>
              <p:nvPr/>
            </p:nvCxnSpPr>
            <p:spPr>
              <a:xfrm rot="5400000">
                <a:off x="6976074" y="2668854"/>
                <a:ext cx="91031" cy="1489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7" name="94 Conector recto"/>
              <p:cNvCxnSpPr>
                <a:stCxn id="94" idx="1"/>
              </p:cNvCxnSpPr>
              <p:nvPr/>
            </p:nvCxnSpPr>
            <p:spPr>
              <a:xfrm rot="16200000" flipV="1">
                <a:off x="6874811" y="2919008"/>
                <a:ext cx="148893" cy="1199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98" name="96 Arco"/>
              <p:cNvSpPr/>
              <p:nvPr/>
            </p:nvSpPr>
            <p:spPr>
              <a:xfrm rot="10800000">
                <a:off x="6947138" y="2991337"/>
                <a:ext cx="144664" cy="144656"/>
              </a:xfrm>
              <a:prstGeom prst="arc">
                <a:avLst>
                  <a:gd name="adj1" fmla="val 21367792"/>
                  <a:gd name="adj2" fmla="val 2928447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9" name="98 Arco"/>
              <p:cNvSpPr/>
              <p:nvPr/>
            </p:nvSpPr>
            <p:spPr>
              <a:xfrm rot="10800000">
                <a:off x="5558118" y="2817748"/>
                <a:ext cx="144664" cy="144656"/>
              </a:xfrm>
              <a:prstGeom prst="arc">
                <a:avLst>
                  <a:gd name="adj1" fmla="val 8082577"/>
                  <a:gd name="adj2" fmla="val 12013127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0" name="Object 1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73856" y="2593881"/>
                  <a:ext cx="254000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9" name="Ecuación" r:id="rId42" imgW="253800" imgH="241200" progId="Equation.3">
                          <p:embed/>
                        </p:oleObj>
                      </mc:Choice>
                      <mc:Fallback>
                        <p:oleObj name="Ecuación" r:id="rId42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73856" y="2593881"/>
                                <a:ext cx="254000" cy="241300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0" name="Object 1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73856" y="2593881"/>
                  <a:ext cx="254000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89" name="Ecuación" r:id="rId42" imgW="253800" imgH="241200" progId="Equation.3">
                          <p:embed/>
                        </p:oleObj>
                      </mc:Choice>
                      <mc:Fallback>
                        <p:oleObj name="Ecuación" r:id="rId42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73856" y="2593881"/>
                                <a:ext cx="254000" cy="241300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101" name="100 Conector recto"/>
              <p:cNvCxnSpPr>
                <a:stCxn id="86" idx="7"/>
              </p:cNvCxnSpPr>
              <p:nvPr/>
            </p:nvCxnSpPr>
            <p:spPr>
              <a:xfrm rot="5400000" flipH="1" flipV="1">
                <a:off x="6494451" y="2658612"/>
                <a:ext cx="322480" cy="58289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2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11983" y="2571940"/>
                  <a:ext cx="207488" cy="2312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0" name="Ecuación" r:id="rId44" imgW="215640" imgH="241200" progId="Equation.3">
                          <p:embed/>
                        </p:oleObj>
                      </mc:Choice>
                      <mc:Fallback>
                        <p:oleObj name="Ecuación" r:id="rId44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11983" y="2571940"/>
                                <a:ext cx="207488" cy="2312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2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11983" y="2571940"/>
                  <a:ext cx="207488" cy="2312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0" name="Ecuación" r:id="rId44" imgW="215640" imgH="241200" progId="Equation.3">
                          <p:embed/>
                        </p:oleObj>
                      </mc:Choice>
                      <mc:Fallback>
                        <p:oleObj name="Ecuación" r:id="rId44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11983" y="2571940"/>
                                <a:ext cx="207488" cy="23124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3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709069" y="2858869"/>
                  <a:ext cx="205725" cy="2314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1" name="Ecuación" r:id="rId45" imgW="215640" imgH="241200" progId="Equation.3">
                          <p:embed/>
                        </p:oleObj>
                      </mc:Choice>
                      <mc:Fallback>
                        <p:oleObj name="Ecuación" r:id="rId45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09069" y="2858869"/>
                                <a:ext cx="205725" cy="23144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3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709069" y="2858869"/>
                  <a:ext cx="205725" cy="2314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1" name="Ecuación" r:id="rId45" imgW="215640" imgH="241200" progId="Equation.3">
                          <p:embed/>
                        </p:oleObj>
                      </mc:Choice>
                      <mc:Fallback>
                        <p:oleObj name="Ecuación" r:id="rId45" imgW="2156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09069" y="2858869"/>
                                <a:ext cx="205725" cy="23144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4" name="Object 4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728970" y="2708546"/>
                  <a:ext cx="195281" cy="2473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2" name="Ecuación" r:id="rId47" imgW="190440" imgH="241200" progId="Equation.3">
                          <p:embed/>
                        </p:oleObj>
                      </mc:Choice>
                      <mc:Fallback>
                        <p:oleObj name="Ecuación" r:id="rId47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728970" y="2708546"/>
                                <a:ext cx="195281" cy="24734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4" name="Object 4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728970" y="2708546"/>
                  <a:ext cx="195281" cy="2473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2" name="Ecuación" r:id="rId47" imgW="190440" imgH="241200" progId="Equation.3">
                          <p:embed/>
                        </p:oleObj>
                      </mc:Choice>
                      <mc:Fallback>
                        <p:oleObj name="Ecuación" r:id="rId47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728970" y="2708546"/>
                                <a:ext cx="195281" cy="24734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5" name="1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025427" y="3041077"/>
                  <a:ext cx="227013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3" name="Ecuación" r:id="rId48" imgW="228600" imgH="241300" progId="Equation.3">
                          <p:embed/>
                        </p:oleObj>
                      </mc:Choice>
                      <mc:Fallback>
                        <p:oleObj name="Ecuación" r:id="rId48" imgW="228600" imgH="2413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25427" y="3041077"/>
                                <a:ext cx="227013" cy="2413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5" name="1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025427" y="3041077"/>
                  <a:ext cx="227013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3" name="Ecuación" r:id="rId48" imgW="228600" imgH="241300" progId="Equation.3">
                          <p:embed/>
                        </p:oleObj>
                      </mc:Choice>
                      <mc:Fallback>
                        <p:oleObj name="Ecuación" r:id="rId48" imgW="228600" imgH="2413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25427" y="3041077"/>
                                <a:ext cx="227013" cy="2413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06" name="Freeform 481"/>
              <p:cNvSpPr/>
              <p:nvPr/>
            </p:nvSpPr>
            <p:spPr>
              <a:xfrm>
                <a:off x="6192513" y="2227739"/>
                <a:ext cx="345281" cy="242888"/>
              </a:xfrm>
              <a:custGeom>
                <a:avLst/>
                <a:gdLst>
                  <a:gd name="connsiteX0" fmla="*/ 345281 w 345281"/>
                  <a:gd name="connsiteY0" fmla="*/ 111919 h 242888"/>
                  <a:gd name="connsiteX1" fmla="*/ 323850 w 345281"/>
                  <a:gd name="connsiteY1" fmla="*/ 200025 h 242888"/>
                  <a:gd name="connsiteX2" fmla="*/ 161925 w 345281"/>
                  <a:gd name="connsiteY2" fmla="*/ 242888 h 242888"/>
                  <a:gd name="connsiteX3" fmla="*/ 50006 w 345281"/>
                  <a:gd name="connsiteY3" fmla="*/ 235744 h 242888"/>
                  <a:gd name="connsiteX4" fmla="*/ 0 w 345281"/>
                  <a:gd name="connsiteY4" fmla="*/ 150019 h 242888"/>
                  <a:gd name="connsiteX5" fmla="*/ 161925 w 345281"/>
                  <a:gd name="connsiteY5" fmla="*/ 0 h 242888"/>
                  <a:gd name="connsiteX6" fmla="*/ 345281 w 345281"/>
                  <a:gd name="connsiteY6" fmla="*/ 111919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5281" h="242888">
                    <a:moveTo>
                      <a:pt x="345281" y="111919"/>
                    </a:moveTo>
                    <a:lnTo>
                      <a:pt x="323850" y="200025"/>
                    </a:lnTo>
                    <a:lnTo>
                      <a:pt x="161925" y="242888"/>
                    </a:lnTo>
                    <a:lnTo>
                      <a:pt x="50006" y="235744"/>
                    </a:lnTo>
                    <a:lnTo>
                      <a:pt x="0" y="150019"/>
                    </a:lnTo>
                    <a:lnTo>
                      <a:pt x="161925" y="0"/>
                    </a:lnTo>
                    <a:lnTo>
                      <a:pt x="345281" y="111919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07" name="83 Conector recto"/>
              <p:cNvCxnSpPr>
                <a:stCxn id="111" idx="4"/>
                <a:endCxn id="86" idx="0"/>
              </p:cNvCxnSpPr>
              <p:nvPr/>
            </p:nvCxnSpPr>
            <p:spPr>
              <a:xfrm rot="5400000">
                <a:off x="5920047" y="2673095"/>
                <a:ext cx="867935" cy="64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8" name="95 Conector recto"/>
              <p:cNvCxnSpPr>
                <a:endCxn id="111" idx="5"/>
              </p:cNvCxnSpPr>
              <p:nvPr/>
            </p:nvCxnSpPr>
            <p:spPr>
              <a:xfrm rot="16200000" flipV="1">
                <a:off x="6291932" y="2307203"/>
                <a:ext cx="669655" cy="52502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p:cxnSp>
            <p:nvCxnSpPr>
              <p:cNvPr id="109" name="84 Conector recto"/>
              <p:cNvCxnSpPr>
                <a:stCxn id="111" idx="5"/>
                <a:endCxn id="87" idx="1"/>
              </p:cNvCxnSpPr>
              <p:nvPr/>
            </p:nvCxnSpPr>
            <p:spPr>
              <a:xfrm rot="16200000" flipH="1">
                <a:off x="6508921" y="2090213"/>
                <a:ext cx="442442" cy="73179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0" name="103 Conector recto"/>
              <p:cNvCxnSpPr>
                <a:stCxn id="88" idx="7"/>
                <a:endCxn id="111" idx="3"/>
              </p:cNvCxnSpPr>
              <p:nvPr/>
            </p:nvCxnSpPr>
            <p:spPr>
              <a:xfrm rot="5400000" flipH="1" flipV="1">
                <a:off x="5669874" y="2205939"/>
                <a:ext cx="644959" cy="7028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11" name="82 Elipse"/>
              <p:cNvSpPr/>
              <p:nvPr/>
            </p:nvSpPr>
            <p:spPr>
              <a:xfrm>
                <a:off x="6339549" y="2210197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562116" y="5573842"/>
              <a:ext cx="1793203" cy="1276204"/>
              <a:chOff x="7487847" y="2053826"/>
              <a:chExt cx="1793203" cy="1276204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13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453358" y="2053826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4" name="Ecuación" r:id="rId49" imgW="152280" imgH="228600" progId="Equation.3">
                          <p:embed/>
                        </p:oleObj>
                      </mc:Choice>
                      <mc:Fallback>
                        <p:oleObj name="Ecuación" r:id="rId49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53358" y="2053826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13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453358" y="2053826"/>
                  <a:ext cx="175489" cy="2636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4" name="Ecuación" r:id="rId49" imgW="152280" imgH="228600" progId="Equation.3">
                          <p:embed/>
                        </p:oleObj>
                      </mc:Choice>
                      <mc:Fallback>
                        <p:oleObj name="Ecuación" r:id="rId49" imgW="1522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53358" y="2053826"/>
                                <a:ext cx="175489" cy="26360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14" name="3 Forma libre"/>
              <p:cNvSpPr/>
              <p:nvPr/>
            </p:nvSpPr>
            <p:spPr>
              <a:xfrm>
                <a:off x="8409607" y="2225286"/>
                <a:ext cx="759547" cy="899155"/>
              </a:xfrm>
              <a:custGeom>
                <a:avLst/>
                <a:gdLst>
                  <a:gd name="connsiteX0" fmla="*/ 0 w 738187"/>
                  <a:gd name="connsiteY0" fmla="*/ 0 h 873919"/>
                  <a:gd name="connsiteX1" fmla="*/ 738187 w 738187"/>
                  <a:gd name="connsiteY1" fmla="*/ 445294 h 873919"/>
                  <a:gd name="connsiteX2" fmla="*/ 2381 w 738187"/>
                  <a:gd name="connsiteY2" fmla="*/ 873919 h 873919"/>
                  <a:gd name="connsiteX3" fmla="*/ 0 w 738187"/>
                  <a:gd name="connsiteY3" fmla="*/ 0 h 87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187" h="873919">
                    <a:moveTo>
                      <a:pt x="0" y="0"/>
                    </a:moveTo>
                    <a:lnTo>
                      <a:pt x="738187" y="445294"/>
                    </a:lnTo>
                    <a:lnTo>
                      <a:pt x="2381" y="873919"/>
                    </a:lnTo>
                    <a:cubicBezTo>
                      <a:pt x="3969" y="584200"/>
                      <a:pt x="5556" y="294482"/>
                      <a:pt x="0" y="0"/>
                    </a:cubicBez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5" name="105 Forma libre"/>
              <p:cNvSpPr/>
              <p:nvPr/>
            </p:nvSpPr>
            <p:spPr>
              <a:xfrm>
                <a:off x="7695597" y="2219844"/>
                <a:ext cx="715600" cy="894931"/>
              </a:xfrm>
              <a:custGeom>
                <a:avLst/>
                <a:gdLst>
                  <a:gd name="connsiteX0" fmla="*/ 409575 w 1766887"/>
                  <a:gd name="connsiteY0" fmla="*/ 366713 h 2209800"/>
                  <a:gd name="connsiteX1" fmla="*/ 1766887 w 1766887"/>
                  <a:gd name="connsiteY1" fmla="*/ 0 h 2209800"/>
                  <a:gd name="connsiteX2" fmla="*/ 1766887 w 1766887"/>
                  <a:gd name="connsiteY2" fmla="*/ 2209800 h 2209800"/>
                  <a:gd name="connsiteX3" fmla="*/ 0 w 1766887"/>
                  <a:gd name="connsiteY3" fmla="*/ 1681163 h 2209800"/>
                  <a:gd name="connsiteX4" fmla="*/ 409575 w 1766887"/>
                  <a:gd name="connsiteY4" fmla="*/ 366713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887" h="2209800">
                    <a:moveTo>
                      <a:pt x="409575" y="366713"/>
                    </a:moveTo>
                    <a:lnTo>
                      <a:pt x="1766887" y="0"/>
                    </a:lnTo>
                    <a:lnTo>
                      <a:pt x="1766887" y="2209800"/>
                    </a:lnTo>
                    <a:lnTo>
                      <a:pt x="0" y="1681163"/>
                    </a:lnTo>
                    <a:lnTo>
                      <a:pt x="409575" y="366713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16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691733" y="211510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5" name="Ecuación" r:id="rId50" imgW="253800" imgH="241200" progId="Equation.3">
                          <p:embed/>
                        </p:oleObj>
                      </mc:Choice>
                      <mc:Fallback>
                        <p:oleObj name="Ecuación" r:id="rId50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91733" y="211510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16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691733" y="2115101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5" name="Ecuación" r:id="rId50" imgW="253800" imgH="241200" progId="Equation.3">
                          <p:embed/>
                        </p:oleObj>
                      </mc:Choice>
                      <mc:Fallback>
                        <p:oleObj name="Ecuación" r:id="rId50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91733" y="2115101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17" name="107 Elipse"/>
              <p:cNvSpPr/>
              <p:nvPr/>
            </p:nvSpPr>
            <p:spPr>
              <a:xfrm>
                <a:off x="8397692" y="3107063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8" name="108 Elipse"/>
              <p:cNvSpPr/>
              <p:nvPr/>
            </p:nvSpPr>
            <p:spPr>
              <a:xfrm>
                <a:off x="9149946" y="2673095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9" name="109 Elipse"/>
              <p:cNvSpPr/>
              <p:nvPr/>
            </p:nvSpPr>
            <p:spPr>
              <a:xfrm>
                <a:off x="7674371" y="2875614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20" name="113 Conector recto"/>
              <p:cNvCxnSpPr>
                <a:stCxn id="125" idx="3"/>
                <a:endCxn id="119" idx="7"/>
              </p:cNvCxnSpPr>
              <p:nvPr/>
            </p:nvCxnSpPr>
            <p:spPr>
              <a:xfrm rot="5400000">
                <a:off x="7525483" y="2553128"/>
                <a:ext cx="500304" cy="15313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1" name="114 Conector recto"/>
              <p:cNvCxnSpPr>
                <a:stCxn id="119" idx="5"/>
                <a:endCxn id="117" idx="1"/>
              </p:cNvCxnSpPr>
              <p:nvPr/>
            </p:nvCxnSpPr>
            <p:spPr>
              <a:xfrm rot="16200000" flipH="1">
                <a:off x="7945002" y="2654373"/>
                <a:ext cx="210991" cy="7028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22" name="115 Arco"/>
              <p:cNvSpPr/>
              <p:nvPr/>
            </p:nvSpPr>
            <p:spPr>
              <a:xfrm rot="10800000">
                <a:off x="9092080" y="2615233"/>
                <a:ext cx="144664" cy="144656"/>
              </a:xfrm>
              <a:prstGeom prst="arc">
                <a:avLst>
                  <a:gd name="adj1" fmla="val 19495469"/>
                  <a:gd name="adj2" fmla="val 211452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23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202395" y="3051736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6" name="Ecuación" r:id="rId51" imgW="177480" imgH="241200" progId="Equation.3">
                          <p:embed/>
                        </p:oleObj>
                      </mc:Choice>
                      <mc:Fallback>
                        <p:oleObj name="Ecuación" r:id="rId51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02395" y="3051736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23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202395" y="3051736"/>
                  <a:ext cx="204094" cy="278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6" name="Ecuación" r:id="rId51" imgW="177480" imgH="241200" progId="Equation.3">
                          <p:embed/>
                        </p:oleObj>
                      </mc:Choice>
                      <mc:Fallback>
                        <p:oleObj name="Ecuación" r:id="rId51" imgW="1774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02395" y="3051736"/>
                                <a:ext cx="204094" cy="27829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24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9027315" y="2737559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7" name="Ecuación" r:id="rId52" imgW="253800" imgH="241200" progId="Equation.3">
                          <p:embed/>
                        </p:oleObj>
                      </mc:Choice>
                      <mc:Fallback>
                        <p:oleObj name="Ecuación" r:id="rId52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027315" y="2737559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24" name="Object 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9027315" y="2737559"/>
                  <a:ext cx="253735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7" name="Ecuación" r:id="rId52" imgW="253800" imgH="241200" progId="Equation.3">
                          <p:embed/>
                        </p:oleObj>
                      </mc:Choice>
                      <mc:Fallback>
                        <p:oleObj name="Ecuación" r:id="rId52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027315" y="2737559"/>
                                <a:ext cx="253735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25" name="119 Elipse"/>
              <p:cNvSpPr/>
              <p:nvPr/>
            </p:nvSpPr>
            <p:spPr>
              <a:xfrm>
                <a:off x="7847968" y="2354852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26" name="121 Conector recto"/>
              <p:cNvCxnSpPr>
                <a:stCxn id="118" idx="3"/>
              </p:cNvCxnSpPr>
              <p:nvPr/>
            </p:nvCxnSpPr>
            <p:spPr>
              <a:xfrm rot="5400000">
                <a:off x="8566481" y="2540575"/>
                <a:ext cx="430488" cy="74491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7" name="122 Conector recto"/>
              <p:cNvCxnSpPr>
                <a:stCxn id="119" idx="6"/>
              </p:cNvCxnSpPr>
              <p:nvPr/>
            </p:nvCxnSpPr>
            <p:spPr>
              <a:xfrm flipV="1">
                <a:off x="7703304" y="2730958"/>
                <a:ext cx="173597" cy="15912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28" name="124 Arco"/>
              <p:cNvSpPr/>
              <p:nvPr/>
            </p:nvSpPr>
            <p:spPr>
              <a:xfrm rot="10800000">
                <a:off x="7616505" y="2817750"/>
                <a:ext cx="144664" cy="144656"/>
              </a:xfrm>
              <a:prstGeom prst="arc">
                <a:avLst>
                  <a:gd name="adj1" fmla="val 8505473"/>
                  <a:gd name="adj2" fmla="val 12013127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29" name="125 Conector recto"/>
              <p:cNvCxnSpPr>
                <a:endCxn id="125" idx="5"/>
              </p:cNvCxnSpPr>
              <p:nvPr/>
            </p:nvCxnSpPr>
            <p:spPr>
              <a:xfrm rot="16200000" flipV="1">
                <a:off x="7843737" y="2408475"/>
                <a:ext cx="177824" cy="1199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0" name="126 Conector recto"/>
              <p:cNvCxnSpPr>
                <a:endCxn id="117" idx="0"/>
              </p:cNvCxnSpPr>
              <p:nvPr/>
            </p:nvCxnSpPr>
            <p:spPr>
              <a:xfrm rot="16200000" flipH="1">
                <a:off x="7927549" y="2622454"/>
                <a:ext cx="549693" cy="41952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p:sp>
            <p:nvSpPr>
              <p:cNvPr id="131" name="127 Arco"/>
              <p:cNvSpPr/>
              <p:nvPr/>
            </p:nvSpPr>
            <p:spPr>
              <a:xfrm rot="10800000">
                <a:off x="7790103" y="2296990"/>
                <a:ext cx="144664" cy="144656"/>
              </a:xfrm>
              <a:prstGeom prst="arc">
                <a:avLst>
                  <a:gd name="adj1" fmla="val 10067536"/>
                  <a:gd name="adj2" fmla="val 14002386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2" name="Object 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966425" y="2321729"/>
                  <a:ext cx="341744" cy="23124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8" name="Ecuación" r:id="rId53" imgW="355320" imgH="241200" progId="Equation.3">
                          <p:embed/>
                        </p:oleObj>
                      </mc:Choice>
                      <mc:Fallback>
                        <p:oleObj name="Ecuación" r:id="rId53" imgW="35532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66425" y="2321729"/>
                                <a:ext cx="341744" cy="23124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32" name="Object 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966425" y="2321729"/>
                  <a:ext cx="341744" cy="23124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8" name="Ecuación" r:id="rId53" imgW="355320" imgH="241200" progId="Equation.3">
                          <p:embed/>
                        </p:oleObj>
                      </mc:Choice>
                      <mc:Fallback>
                        <p:oleObj name="Ecuación" r:id="rId53" imgW="35532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66425" y="2321729"/>
                                <a:ext cx="341744" cy="231244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3" name="Object 1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487847" y="2846683"/>
                  <a:ext cx="317506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9" name="Ecuación" r:id="rId54" imgW="317160" imgH="241200" progId="Equation.3">
                          <p:embed/>
                        </p:oleObj>
                      </mc:Choice>
                      <mc:Fallback>
                        <p:oleObj name="Ecuación" r:id="rId54" imgW="31716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487847" y="2846683"/>
                                <a:ext cx="317506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33" name="Object 1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487847" y="2846683"/>
                  <a:ext cx="317506" cy="2416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99" name="Ecuación" r:id="rId54" imgW="317160" imgH="241200" progId="Equation.3">
                          <p:embed/>
                        </p:oleObj>
                      </mc:Choice>
                      <mc:Fallback>
                        <p:oleObj name="Ecuación" r:id="rId54" imgW="31716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487847" y="2846683"/>
                                <a:ext cx="317506" cy="24163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4" name="Object 1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809554" y="2756690"/>
                  <a:ext cx="366155" cy="23124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00" name="Ecuación" r:id="rId55" imgW="380880" imgH="241200" progId="Equation.3">
                          <p:embed/>
                        </p:oleObj>
                      </mc:Choice>
                      <mc:Fallback>
                        <p:oleObj name="Ecuación" r:id="rId55" imgW="380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809554" y="2756690"/>
                                <a:ext cx="366155" cy="23124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34" name="Object 1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809554" y="2756690"/>
                  <a:ext cx="366155" cy="23124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00" name="Ecuación" r:id="rId55" imgW="380880" imgH="241200" progId="Equation.3">
                          <p:embed/>
                        </p:oleObj>
                      </mc:Choice>
                      <mc:Fallback>
                        <p:oleObj name="Ecuación" r:id="rId55" imgW="380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809554" y="2756690"/>
                                <a:ext cx="366155" cy="231243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5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816925" y="2558379"/>
                  <a:ext cx="183013" cy="23151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01" name="Ecuación" r:id="rId56" imgW="190440" imgH="241200" progId="Equation.3">
                          <p:embed/>
                        </p:oleObj>
                      </mc:Choice>
                      <mc:Fallback>
                        <p:oleObj name="Ecuación" r:id="rId56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816925" y="2558379"/>
                                <a:ext cx="183013" cy="23151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35" name="Object 1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816925" y="2558379"/>
                  <a:ext cx="183013" cy="23151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01" name="Ecuación" r:id="rId56" imgW="190440" imgH="241200" progId="Equation.3">
                          <p:embed/>
                        </p:oleObj>
                      </mc:Choice>
                      <mc:Fallback>
                        <p:oleObj name="Ecuación" r:id="rId56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816925" y="2558379"/>
                                <a:ext cx="183013" cy="231511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6" name="Freeform 482"/>
              <p:cNvSpPr/>
              <p:nvPr/>
            </p:nvSpPr>
            <p:spPr>
              <a:xfrm>
                <a:off x="8242769" y="2225358"/>
                <a:ext cx="402431" cy="257175"/>
              </a:xfrm>
              <a:custGeom>
                <a:avLst/>
                <a:gdLst>
                  <a:gd name="connsiteX0" fmla="*/ 7144 w 402431"/>
                  <a:gd name="connsiteY0" fmla="*/ 154781 h 257175"/>
                  <a:gd name="connsiteX1" fmla="*/ 171450 w 402431"/>
                  <a:gd name="connsiteY1" fmla="*/ 257175 h 257175"/>
                  <a:gd name="connsiteX2" fmla="*/ 342900 w 402431"/>
                  <a:gd name="connsiteY2" fmla="*/ 252412 h 257175"/>
                  <a:gd name="connsiteX3" fmla="*/ 402431 w 402431"/>
                  <a:gd name="connsiteY3" fmla="*/ 145256 h 257175"/>
                  <a:gd name="connsiteX4" fmla="*/ 166687 w 402431"/>
                  <a:gd name="connsiteY4" fmla="*/ 0 h 257175"/>
                  <a:gd name="connsiteX5" fmla="*/ 0 w 402431"/>
                  <a:gd name="connsiteY5" fmla="*/ 45244 h 257175"/>
                  <a:gd name="connsiteX6" fmla="*/ 7144 w 402431"/>
                  <a:gd name="connsiteY6" fmla="*/ 154781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31" h="257175">
                    <a:moveTo>
                      <a:pt x="7144" y="154781"/>
                    </a:moveTo>
                    <a:lnTo>
                      <a:pt x="171450" y="257175"/>
                    </a:lnTo>
                    <a:lnTo>
                      <a:pt x="342900" y="252412"/>
                    </a:lnTo>
                    <a:lnTo>
                      <a:pt x="402431" y="145256"/>
                    </a:lnTo>
                    <a:lnTo>
                      <a:pt x="166687" y="0"/>
                    </a:lnTo>
                    <a:lnTo>
                      <a:pt x="0" y="45244"/>
                    </a:lnTo>
                    <a:lnTo>
                      <a:pt x="7144" y="154781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37" name="112 Conector recto"/>
              <p:cNvCxnSpPr>
                <a:stCxn id="141" idx="5"/>
                <a:endCxn id="118" idx="1"/>
              </p:cNvCxnSpPr>
              <p:nvPr/>
            </p:nvCxnSpPr>
            <p:spPr>
              <a:xfrm rot="16200000" flipH="1">
                <a:off x="8567064" y="2090213"/>
                <a:ext cx="442442" cy="73179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120 Conector recto"/>
              <p:cNvCxnSpPr>
                <a:stCxn id="125" idx="6"/>
                <a:endCxn id="141" idx="2"/>
              </p:cNvCxnSpPr>
              <p:nvPr/>
            </p:nvCxnSpPr>
            <p:spPr>
              <a:xfrm flipV="1">
                <a:off x="7876901" y="2224662"/>
                <a:ext cx="520792" cy="14465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111 Conector recto"/>
              <p:cNvCxnSpPr>
                <a:stCxn id="141" idx="4"/>
                <a:endCxn id="117" idx="0"/>
              </p:cNvCxnSpPr>
              <p:nvPr/>
            </p:nvCxnSpPr>
            <p:spPr>
              <a:xfrm rot="5400000">
                <a:off x="7978191" y="2673095"/>
                <a:ext cx="867935" cy="64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0" name="123 Conector recto"/>
              <p:cNvCxnSpPr>
                <a:endCxn id="141" idx="3"/>
              </p:cNvCxnSpPr>
              <p:nvPr/>
            </p:nvCxnSpPr>
            <p:spPr>
              <a:xfrm flipV="1">
                <a:off x="7876901" y="2234890"/>
                <a:ext cx="525029" cy="49606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dash"/>
              </a:ln>
              <a:effectLst/>
            </p:spPr>
          </p:cxnSp>
          <p:sp>
            <p:nvSpPr>
              <p:cNvPr id="141" name="110 Elipse"/>
              <p:cNvSpPr/>
              <p:nvPr/>
            </p:nvSpPr>
            <p:spPr>
              <a:xfrm>
                <a:off x="8397692" y="2210197"/>
                <a:ext cx="28933" cy="28931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3"/>
                <p:cNvSpPr txBox="1"/>
                <p:nvPr/>
              </p:nvSpPr>
              <p:spPr>
                <a:xfrm>
                  <a:off x="2995348" y="3232043"/>
                  <a:ext cx="2643672" cy="411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  <m:t>cot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func>
                          <m:func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  <m:t>cot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0" lang="es-CO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348" y="3232043"/>
                  <a:ext cx="2643672" cy="411395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3"/>
                <p:cNvSpPr txBox="1"/>
                <p:nvPr/>
              </p:nvSpPr>
              <p:spPr>
                <a:xfrm>
                  <a:off x="2995348" y="1755613"/>
                  <a:ext cx="560910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oMath>
                    </m:oMathPara>
                  </a14:m>
                  <a:endParaRPr kumimoji="0" lang="es-CO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7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348" y="1755613"/>
                  <a:ext cx="5609100" cy="610936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282"/>
                <p:cNvSpPr txBox="1"/>
                <p:nvPr/>
              </p:nvSpPr>
              <p:spPr>
                <a:xfrm>
                  <a:off x="3036009" y="525272"/>
                  <a:ext cx="2383858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CO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s-CO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8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009" y="525272"/>
                  <a:ext cx="2383858" cy="391646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b="-9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282"/>
                <p:cNvSpPr txBox="1"/>
                <p:nvPr/>
              </p:nvSpPr>
              <p:spPr>
                <a:xfrm>
                  <a:off x="2995348" y="4421984"/>
                  <a:ext cx="3667607" cy="6347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CO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s-CO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9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348" y="4421984"/>
                  <a:ext cx="3667607" cy="634789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282"/>
                <p:cNvSpPr txBox="1"/>
                <p:nvPr/>
              </p:nvSpPr>
              <p:spPr>
                <a:xfrm>
                  <a:off x="2995348" y="5896478"/>
                  <a:ext cx="4446345" cy="6109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CO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kumimoji="0" lang="en-US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s-CO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70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348" y="5896478"/>
                  <a:ext cx="4446345" cy="610936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CuadroTexto 146"/>
            <p:cNvSpPr txBox="1"/>
            <p:nvPr/>
          </p:nvSpPr>
          <p:spPr>
            <a:xfrm>
              <a:off x="23842" y="579400"/>
              <a:ext cx="426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rPr>
                <a:t>(a)</a:t>
              </a:r>
              <a:endParaRPr lang="es-CO" sz="1600" dirty="0">
                <a:solidFill>
                  <a:prstClr val="black"/>
                </a:solidFill>
                <a:latin typeface="Fira Sans Book" panose="00000400000000000000" pitchFamily="50" charset="0"/>
                <a:ea typeface="Fira Sans Book" panose="00000400000000000000" pitchFamily="50" charset="0"/>
              </a:endParaRPr>
            </a:p>
          </p:txBody>
        </p:sp>
        <p:sp>
          <p:nvSpPr>
            <p:cNvPr id="148" name="CuadroTexto 147"/>
            <p:cNvSpPr txBox="1"/>
            <p:nvPr/>
          </p:nvSpPr>
          <p:spPr>
            <a:xfrm>
              <a:off x="20094" y="203379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rPr>
                <a:t>(b)</a:t>
              </a:r>
              <a:endParaRPr lang="es-CO" sz="1600" dirty="0">
                <a:solidFill>
                  <a:prstClr val="black"/>
                </a:solidFill>
                <a:latin typeface="Fira Sans Book" panose="00000400000000000000" pitchFamily="50" charset="0"/>
                <a:ea typeface="Fira Sans Book" panose="00000400000000000000" pitchFamily="50" charset="0"/>
              </a:endParaRPr>
            </a:p>
          </p:txBody>
        </p:sp>
        <p:sp>
          <p:nvSpPr>
            <p:cNvPr id="149" name="CuadroTexto 148"/>
            <p:cNvSpPr txBox="1"/>
            <p:nvPr/>
          </p:nvSpPr>
          <p:spPr>
            <a:xfrm>
              <a:off x="28207" y="3339801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rPr>
                <a:t>(c)</a:t>
              </a:r>
              <a:endParaRPr lang="es-CO" sz="1600" dirty="0">
                <a:solidFill>
                  <a:prstClr val="black"/>
                </a:solidFill>
                <a:latin typeface="Fira Sans Book" panose="00000400000000000000" pitchFamily="50" charset="0"/>
                <a:ea typeface="Fira Sans Book" panose="00000400000000000000" pitchFamily="50" charset="0"/>
              </a:endParaRP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27238" y="471789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rPr>
                <a:t>(d)</a:t>
              </a:r>
              <a:endParaRPr lang="es-CO" sz="1600" dirty="0">
                <a:solidFill>
                  <a:prstClr val="black"/>
                </a:solidFill>
                <a:latin typeface="Fira Sans Book" panose="00000400000000000000" pitchFamily="50" charset="0"/>
                <a:ea typeface="Fira Sans Book" panose="00000400000000000000" pitchFamily="50" charset="0"/>
              </a:endParaRPr>
            </a:p>
          </p:txBody>
        </p:sp>
        <p:sp>
          <p:nvSpPr>
            <p:cNvPr id="151" name="CuadroTexto 150"/>
            <p:cNvSpPr txBox="1"/>
            <p:nvPr/>
          </p:nvSpPr>
          <p:spPr>
            <a:xfrm>
              <a:off x="42932" y="617822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rPr>
                <a:t>(e)</a:t>
              </a:r>
              <a:endParaRPr lang="es-CO" sz="1600" dirty="0">
                <a:solidFill>
                  <a:prstClr val="black"/>
                </a:solidFill>
                <a:latin typeface="Fira Sans Book" panose="00000400000000000000" pitchFamily="50" charset="0"/>
                <a:ea typeface="Fira Sans Book" panose="000004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155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Fira Sans Book</vt:lpstr>
      <vt:lpstr>Tema de Office</vt:lpstr>
      <vt:lpstr>Ecuación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2</cp:revision>
  <dcterms:created xsi:type="dcterms:W3CDTF">2015-10-21T21:34:57Z</dcterms:created>
  <dcterms:modified xsi:type="dcterms:W3CDTF">2015-10-21T21:36:49Z</dcterms:modified>
</cp:coreProperties>
</file>