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507413" cy="5954713"/>
  <p:notesSz cx="6858000" cy="9144000"/>
  <p:defaultTextStyle>
    <a:defPPr>
      <a:defRPr lang="es-CO"/>
    </a:defPPr>
    <a:lvl1pPr marL="0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1pPr>
    <a:lvl2pPr marL="347061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2pPr>
    <a:lvl3pPr marL="694121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3pPr>
    <a:lvl4pPr marL="1041182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4pPr>
    <a:lvl5pPr marL="1388242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5pPr>
    <a:lvl6pPr marL="1735303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6pPr>
    <a:lvl7pPr marL="2082363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7pPr>
    <a:lvl8pPr marL="2429424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8pPr>
    <a:lvl9pPr marL="2776484" algn="l" defTabSz="694121" rtl="0" eaLnBrk="1" latinLnBrk="0" hangingPunct="1">
      <a:defRPr sz="13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56" y="974533"/>
            <a:ext cx="7231301" cy="2073122"/>
          </a:xfrm>
        </p:spPr>
        <p:txBody>
          <a:bodyPr anchor="b"/>
          <a:lstStyle>
            <a:lvl1pPr algn="ctr">
              <a:defRPr sz="52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427" y="3127603"/>
            <a:ext cx="6380560" cy="1437677"/>
          </a:xfrm>
        </p:spPr>
        <p:txBody>
          <a:bodyPr/>
          <a:lstStyle>
            <a:lvl1pPr marL="0" indent="0" algn="ctr">
              <a:buNone/>
              <a:defRPr sz="2084"/>
            </a:lvl1pPr>
            <a:lvl2pPr marL="396987" indent="0" algn="ctr">
              <a:buNone/>
              <a:defRPr sz="1737"/>
            </a:lvl2pPr>
            <a:lvl3pPr marL="793974" indent="0" algn="ctr">
              <a:buNone/>
              <a:defRPr sz="1563"/>
            </a:lvl3pPr>
            <a:lvl4pPr marL="1190960" indent="0" algn="ctr">
              <a:buNone/>
              <a:defRPr sz="1389"/>
            </a:lvl4pPr>
            <a:lvl5pPr marL="1587947" indent="0" algn="ctr">
              <a:buNone/>
              <a:defRPr sz="1389"/>
            </a:lvl5pPr>
            <a:lvl6pPr marL="1984934" indent="0" algn="ctr">
              <a:buNone/>
              <a:defRPr sz="1389"/>
            </a:lvl6pPr>
            <a:lvl7pPr marL="2381921" indent="0" algn="ctr">
              <a:buNone/>
              <a:defRPr sz="1389"/>
            </a:lvl7pPr>
            <a:lvl8pPr marL="2778907" indent="0" algn="ctr">
              <a:buNone/>
              <a:defRPr sz="1389"/>
            </a:lvl8pPr>
            <a:lvl9pPr marL="3175894" indent="0" algn="ctr">
              <a:buNone/>
              <a:defRPr sz="138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3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5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8118" y="317033"/>
            <a:ext cx="1834411" cy="50463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885" y="317033"/>
            <a:ext cx="5396890" cy="5046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4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7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54" y="1484545"/>
            <a:ext cx="7337644" cy="2476995"/>
          </a:xfrm>
        </p:spPr>
        <p:txBody>
          <a:bodyPr anchor="b"/>
          <a:lstStyle>
            <a:lvl1pPr>
              <a:defRPr sz="52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454" y="3984973"/>
            <a:ext cx="7337644" cy="1302593"/>
          </a:xfrm>
        </p:spPr>
        <p:txBody>
          <a:bodyPr/>
          <a:lstStyle>
            <a:lvl1pPr marL="0" indent="0">
              <a:buNone/>
              <a:defRPr sz="2084">
                <a:solidFill>
                  <a:schemeClr val="tx1"/>
                </a:solidFill>
              </a:defRPr>
            </a:lvl1pPr>
            <a:lvl2pPr marL="396987" indent="0">
              <a:buNone/>
              <a:defRPr sz="1737">
                <a:solidFill>
                  <a:schemeClr val="tx1">
                    <a:tint val="75000"/>
                  </a:schemeClr>
                </a:solidFill>
              </a:defRPr>
            </a:lvl2pPr>
            <a:lvl3pPr marL="79397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3pPr>
            <a:lvl4pPr marL="119096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4pPr>
            <a:lvl5pPr marL="158794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5pPr>
            <a:lvl6pPr marL="1984934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6pPr>
            <a:lvl7pPr marL="2381921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7pPr>
            <a:lvl8pPr marL="277890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8pPr>
            <a:lvl9pPr marL="3175894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884" y="1585167"/>
            <a:ext cx="3615651" cy="37782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878" y="1585167"/>
            <a:ext cx="3615651" cy="37782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04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93" y="317035"/>
            <a:ext cx="7337644" cy="11509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994" y="1459732"/>
            <a:ext cx="3599034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87" indent="0">
              <a:buNone/>
              <a:defRPr sz="1737" b="1"/>
            </a:lvl2pPr>
            <a:lvl3pPr marL="793974" indent="0">
              <a:buNone/>
              <a:defRPr sz="1563" b="1"/>
            </a:lvl3pPr>
            <a:lvl4pPr marL="1190960" indent="0">
              <a:buNone/>
              <a:defRPr sz="1389" b="1"/>
            </a:lvl4pPr>
            <a:lvl5pPr marL="1587947" indent="0">
              <a:buNone/>
              <a:defRPr sz="1389" b="1"/>
            </a:lvl5pPr>
            <a:lvl6pPr marL="1984934" indent="0">
              <a:buNone/>
              <a:defRPr sz="1389" b="1"/>
            </a:lvl6pPr>
            <a:lvl7pPr marL="2381921" indent="0">
              <a:buNone/>
              <a:defRPr sz="1389" b="1"/>
            </a:lvl7pPr>
            <a:lvl8pPr marL="2778907" indent="0">
              <a:buNone/>
              <a:defRPr sz="1389" b="1"/>
            </a:lvl8pPr>
            <a:lvl9pPr marL="3175894" indent="0">
              <a:buNone/>
              <a:defRPr sz="138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994" y="2175124"/>
            <a:ext cx="3599034" cy="3199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6878" y="1459732"/>
            <a:ext cx="3616759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87" indent="0">
              <a:buNone/>
              <a:defRPr sz="1737" b="1"/>
            </a:lvl2pPr>
            <a:lvl3pPr marL="793974" indent="0">
              <a:buNone/>
              <a:defRPr sz="1563" b="1"/>
            </a:lvl3pPr>
            <a:lvl4pPr marL="1190960" indent="0">
              <a:buNone/>
              <a:defRPr sz="1389" b="1"/>
            </a:lvl4pPr>
            <a:lvl5pPr marL="1587947" indent="0">
              <a:buNone/>
              <a:defRPr sz="1389" b="1"/>
            </a:lvl5pPr>
            <a:lvl6pPr marL="1984934" indent="0">
              <a:buNone/>
              <a:defRPr sz="1389" b="1"/>
            </a:lvl6pPr>
            <a:lvl7pPr marL="2381921" indent="0">
              <a:buNone/>
              <a:defRPr sz="1389" b="1"/>
            </a:lvl7pPr>
            <a:lvl8pPr marL="2778907" indent="0">
              <a:buNone/>
              <a:defRPr sz="1389" b="1"/>
            </a:lvl8pPr>
            <a:lvl9pPr marL="3175894" indent="0">
              <a:buNone/>
              <a:defRPr sz="138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6878" y="2175124"/>
            <a:ext cx="3616759" cy="3199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0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25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1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93" y="396981"/>
            <a:ext cx="2743862" cy="1389433"/>
          </a:xfrm>
        </p:spPr>
        <p:txBody>
          <a:bodyPr anchor="b"/>
          <a:lstStyle>
            <a:lvl1pPr>
              <a:defRPr sz="277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759" y="857370"/>
            <a:ext cx="4306878" cy="4231706"/>
          </a:xfrm>
        </p:spPr>
        <p:txBody>
          <a:bodyPr/>
          <a:lstStyle>
            <a:lvl1pPr>
              <a:defRPr sz="2779"/>
            </a:lvl1pPr>
            <a:lvl2pPr>
              <a:defRPr sz="2431"/>
            </a:lvl2pPr>
            <a:lvl3pPr>
              <a:defRPr sz="2084"/>
            </a:lvl3pPr>
            <a:lvl4pPr>
              <a:defRPr sz="1737"/>
            </a:lvl4pPr>
            <a:lvl5pPr>
              <a:defRPr sz="1737"/>
            </a:lvl5pPr>
            <a:lvl6pPr>
              <a:defRPr sz="1737"/>
            </a:lvl6pPr>
            <a:lvl7pPr>
              <a:defRPr sz="1737"/>
            </a:lvl7pPr>
            <a:lvl8pPr>
              <a:defRPr sz="1737"/>
            </a:lvl8pPr>
            <a:lvl9pPr>
              <a:defRPr sz="17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993" y="1786414"/>
            <a:ext cx="2743862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87" indent="0">
              <a:buNone/>
              <a:defRPr sz="1216"/>
            </a:lvl2pPr>
            <a:lvl3pPr marL="793974" indent="0">
              <a:buNone/>
              <a:defRPr sz="1042"/>
            </a:lvl3pPr>
            <a:lvl4pPr marL="1190960" indent="0">
              <a:buNone/>
              <a:defRPr sz="868"/>
            </a:lvl4pPr>
            <a:lvl5pPr marL="1587947" indent="0">
              <a:buNone/>
              <a:defRPr sz="868"/>
            </a:lvl5pPr>
            <a:lvl6pPr marL="1984934" indent="0">
              <a:buNone/>
              <a:defRPr sz="868"/>
            </a:lvl6pPr>
            <a:lvl7pPr marL="2381921" indent="0">
              <a:buNone/>
              <a:defRPr sz="868"/>
            </a:lvl7pPr>
            <a:lvl8pPr marL="2778907" indent="0">
              <a:buNone/>
              <a:defRPr sz="868"/>
            </a:lvl8pPr>
            <a:lvl9pPr marL="3175894" indent="0">
              <a:buNone/>
              <a:defRPr sz="86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2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93" y="396981"/>
            <a:ext cx="2743862" cy="1389433"/>
          </a:xfrm>
        </p:spPr>
        <p:txBody>
          <a:bodyPr anchor="b"/>
          <a:lstStyle>
            <a:lvl1pPr>
              <a:defRPr sz="277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6759" y="857370"/>
            <a:ext cx="4306878" cy="4231706"/>
          </a:xfrm>
        </p:spPr>
        <p:txBody>
          <a:bodyPr anchor="t"/>
          <a:lstStyle>
            <a:lvl1pPr marL="0" indent="0">
              <a:buNone/>
              <a:defRPr sz="2779"/>
            </a:lvl1pPr>
            <a:lvl2pPr marL="396987" indent="0">
              <a:buNone/>
              <a:defRPr sz="2431"/>
            </a:lvl2pPr>
            <a:lvl3pPr marL="793974" indent="0">
              <a:buNone/>
              <a:defRPr sz="2084"/>
            </a:lvl3pPr>
            <a:lvl4pPr marL="1190960" indent="0">
              <a:buNone/>
              <a:defRPr sz="1737"/>
            </a:lvl4pPr>
            <a:lvl5pPr marL="1587947" indent="0">
              <a:buNone/>
              <a:defRPr sz="1737"/>
            </a:lvl5pPr>
            <a:lvl6pPr marL="1984934" indent="0">
              <a:buNone/>
              <a:defRPr sz="1737"/>
            </a:lvl6pPr>
            <a:lvl7pPr marL="2381921" indent="0">
              <a:buNone/>
              <a:defRPr sz="1737"/>
            </a:lvl7pPr>
            <a:lvl8pPr marL="2778907" indent="0">
              <a:buNone/>
              <a:defRPr sz="1737"/>
            </a:lvl8pPr>
            <a:lvl9pPr marL="3175894" indent="0">
              <a:buNone/>
              <a:defRPr sz="173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993" y="1786414"/>
            <a:ext cx="2743862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87" indent="0">
              <a:buNone/>
              <a:defRPr sz="1216"/>
            </a:lvl2pPr>
            <a:lvl3pPr marL="793974" indent="0">
              <a:buNone/>
              <a:defRPr sz="1042"/>
            </a:lvl3pPr>
            <a:lvl4pPr marL="1190960" indent="0">
              <a:buNone/>
              <a:defRPr sz="868"/>
            </a:lvl4pPr>
            <a:lvl5pPr marL="1587947" indent="0">
              <a:buNone/>
              <a:defRPr sz="868"/>
            </a:lvl5pPr>
            <a:lvl6pPr marL="1984934" indent="0">
              <a:buNone/>
              <a:defRPr sz="868"/>
            </a:lvl6pPr>
            <a:lvl7pPr marL="2381921" indent="0">
              <a:buNone/>
              <a:defRPr sz="868"/>
            </a:lvl7pPr>
            <a:lvl8pPr marL="2778907" indent="0">
              <a:buNone/>
              <a:defRPr sz="868"/>
            </a:lvl8pPr>
            <a:lvl9pPr marL="3175894" indent="0">
              <a:buNone/>
              <a:defRPr sz="86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59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885" y="317035"/>
            <a:ext cx="7337644" cy="115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85" y="1585167"/>
            <a:ext cx="7337644" cy="377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885" y="5519138"/>
            <a:ext cx="1914168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1634-F227-4B5B-8094-6951E18F4848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8081" y="5519138"/>
            <a:ext cx="2871252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8360" y="5519138"/>
            <a:ext cx="1914168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6A2E-AD8C-48B4-9B38-7A179DA53B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6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3974" rtl="0" eaLnBrk="1" latinLnBrk="0" hangingPunct="1">
        <a:lnSpc>
          <a:spcPct val="90000"/>
        </a:lnSpc>
        <a:spcBef>
          <a:spcPct val="0"/>
        </a:spcBef>
        <a:buNone/>
        <a:defRPr sz="3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493" indent="-198493" algn="l" defTabSz="793974" rtl="0" eaLnBrk="1" latinLnBrk="0" hangingPunct="1">
        <a:lnSpc>
          <a:spcPct val="90000"/>
        </a:lnSpc>
        <a:spcBef>
          <a:spcPts val="86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595480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2pPr>
      <a:lvl3pPr marL="992467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3pPr>
      <a:lvl4pPr marL="1389454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6440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3427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80414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7401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4387" indent="-198493" algn="l" defTabSz="79397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6987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3974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0960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7947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4934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1921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78907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5894" algn="l" defTabSz="79397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9" Type="http://schemas.openxmlformats.org/officeDocument/2006/relationships/oleObject" Target="../embeddings/oleObject22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9.bin"/><Relationship Id="rId42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image" Target="../media/image13.wmf"/><Relationship Id="rId41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7.bin"/><Relationship Id="rId37" Type="http://schemas.openxmlformats.org/officeDocument/2006/relationships/oleObject" Target="../embeddings/oleObject21.bin"/><Relationship Id="rId40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.bin"/><Relationship Id="rId36" Type="http://schemas.openxmlformats.org/officeDocument/2006/relationships/image" Target="../media/image14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5.bin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64"/>
          <p:cNvGrpSpPr/>
          <p:nvPr/>
        </p:nvGrpSpPr>
        <p:grpSpPr>
          <a:xfrm>
            <a:off x="3299620" y="4219343"/>
            <a:ext cx="2394216" cy="1646275"/>
            <a:chOff x="2664446" y="1046152"/>
            <a:chExt cx="2394216" cy="1646275"/>
          </a:xfrm>
        </p:grpSpPr>
        <p:grpSp>
          <p:nvGrpSpPr>
            <p:cNvPr id="88" name="Group 211"/>
            <p:cNvGrpSpPr/>
            <p:nvPr/>
          </p:nvGrpSpPr>
          <p:grpSpPr>
            <a:xfrm>
              <a:off x="2664446" y="1046152"/>
              <a:ext cx="2394216" cy="1646275"/>
              <a:chOff x="1712913" y="3875593"/>
              <a:chExt cx="2394216" cy="1646275"/>
            </a:xfrm>
          </p:grpSpPr>
          <p:sp>
            <p:nvSpPr>
              <p:cNvPr id="91" name="64 Forma libre"/>
              <p:cNvSpPr/>
              <p:nvPr/>
            </p:nvSpPr>
            <p:spPr>
              <a:xfrm rot="19751462">
                <a:off x="2703761" y="4170140"/>
                <a:ext cx="1196622" cy="1268118"/>
              </a:xfrm>
              <a:custGeom>
                <a:avLst/>
                <a:gdLst>
                  <a:gd name="connsiteX0" fmla="*/ 485422 w 1196622"/>
                  <a:gd name="connsiteY0" fmla="*/ 0 h 1268118"/>
                  <a:gd name="connsiteX1" fmla="*/ 1196622 w 1196622"/>
                  <a:gd name="connsiteY1" fmla="*/ 470370 h 1268118"/>
                  <a:gd name="connsiteX2" fmla="*/ 880534 w 1196622"/>
                  <a:gd name="connsiteY2" fmla="*/ 1268118 h 1268118"/>
                  <a:gd name="connsiteX3" fmla="*/ 0 w 1196622"/>
                  <a:gd name="connsiteY3" fmla="*/ 797748 h 1268118"/>
                  <a:gd name="connsiteX4" fmla="*/ 485422 w 1196622"/>
                  <a:gd name="connsiteY4" fmla="*/ 0 h 12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622" h="1268118">
                    <a:moveTo>
                      <a:pt x="485422" y="0"/>
                    </a:moveTo>
                    <a:lnTo>
                      <a:pt x="1196622" y="470370"/>
                    </a:lnTo>
                    <a:lnTo>
                      <a:pt x="880534" y="1268118"/>
                    </a:lnTo>
                    <a:lnTo>
                      <a:pt x="0" y="797748"/>
                    </a:lnTo>
                    <a:lnTo>
                      <a:pt x="485422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2" name="Freeform 151"/>
              <p:cNvSpPr/>
              <p:nvPr/>
            </p:nvSpPr>
            <p:spPr>
              <a:xfrm>
                <a:off x="1921669" y="4317206"/>
                <a:ext cx="957262" cy="933450"/>
              </a:xfrm>
              <a:custGeom>
                <a:avLst/>
                <a:gdLst>
                  <a:gd name="connsiteX0" fmla="*/ 957262 w 957262"/>
                  <a:gd name="connsiteY0" fmla="*/ 0 h 933450"/>
                  <a:gd name="connsiteX1" fmla="*/ 950119 w 957262"/>
                  <a:gd name="connsiteY1" fmla="*/ 933450 h 933450"/>
                  <a:gd name="connsiteX2" fmla="*/ 0 w 957262"/>
                  <a:gd name="connsiteY2" fmla="*/ 885825 h 933450"/>
                  <a:gd name="connsiteX3" fmla="*/ 88106 w 957262"/>
                  <a:gd name="connsiteY3" fmla="*/ 47625 h 933450"/>
                  <a:gd name="connsiteX4" fmla="*/ 957262 w 957262"/>
                  <a:gd name="connsiteY4" fmla="*/ 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262" h="933450">
                    <a:moveTo>
                      <a:pt x="957262" y="0"/>
                    </a:moveTo>
                    <a:lnTo>
                      <a:pt x="950119" y="933450"/>
                    </a:lnTo>
                    <a:lnTo>
                      <a:pt x="0" y="885825"/>
                    </a:lnTo>
                    <a:lnTo>
                      <a:pt x="88106" y="47625"/>
                    </a:lnTo>
                    <a:lnTo>
                      <a:pt x="957262" y="0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3" name="Freeform 156"/>
              <p:cNvSpPr/>
              <p:nvPr/>
            </p:nvSpPr>
            <p:spPr>
              <a:xfrm>
                <a:off x="2386013" y="4317206"/>
                <a:ext cx="492918" cy="488157"/>
              </a:xfrm>
              <a:custGeom>
                <a:avLst/>
                <a:gdLst>
                  <a:gd name="connsiteX0" fmla="*/ 492918 w 492918"/>
                  <a:gd name="connsiteY0" fmla="*/ 0 h 488157"/>
                  <a:gd name="connsiteX1" fmla="*/ 492918 w 492918"/>
                  <a:gd name="connsiteY1" fmla="*/ 488157 h 488157"/>
                  <a:gd name="connsiteX2" fmla="*/ 52387 w 492918"/>
                  <a:gd name="connsiteY2" fmla="*/ 416719 h 488157"/>
                  <a:gd name="connsiteX3" fmla="*/ 0 w 492918"/>
                  <a:gd name="connsiteY3" fmla="*/ 28575 h 488157"/>
                  <a:gd name="connsiteX4" fmla="*/ 492918 w 492918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18" h="488157">
                    <a:moveTo>
                      <a:pt x="492918" y="0"/>
                    </a:moveTo>
                    <a:lnTo>
                      <a:pt x="492918" y="488157"/>
                    </a:lnTo>
                    <a:lnTo>
                      <a:pt x="52387" y="416719"/>
                    </a:lnTo>
                    <a:lnTo>
                      <a:pt x="0" y="28575"/>
                    </a:lnTo>
                    <a:lnTo>
                      <a:pt x="492918" y="0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94" name="66 Conector recto"/>
              <p:cNvCxnSpPr>
                <a:stCxn id="91" idx="3"/>
                <a:endCxn id="91" idx="1"/>
              </p:cNvCxnSpPr>
              <p:nvPr/>
            </p:nvCxnSpPr>
            <p:spPr>
              <a:xfrm rot="19751462" flipV="1">
                <a:off x="2703761" y="4640510"/>
                <a:ext cx="1196622" cy="3273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dash"/>
              </a:ln>
              <a:effectLst/>
            </p:spPr>
          </p:cxnSp>
          <p:sp>
            <p:nvSpPr>
              <p:cNvPr id="95" name="79 Arco"/>
              <p:cNvSpPr/>
              <p:nvPr/>
            </p:nvSpPr>
            <p:spPr>
              <a:xfrm rot="19751462">
                <a:off x="3581133" y="419779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6" name="Freeform 157"/>
              <p:cNvSpPr/>
              <p:nvPr/>
            </p:nvSpPr>
            <p:spPr>
              <a:xfrm>
                <a:off x="2876550" y="4317206"/>
                <a:ext cx="476250" cy="488157"/>
              </a:xfrm>
              <a:custGeom>
                <a:avLst/>
                <a:gdLst>
                  <a:gd name="connsiteX0" fmla="*/ 2381 w 476250"/>
                  <a:gd name="connsiteY0" fmla="*/ 0 h 488157"/>
                  <a:gd name="connsiteX1" fmla="*/ 0 w 476250"/>
                  <a:gd name="connsiteY1" fmla="*/ 488157 h 488157"/>
                  <a:gd name="connsiteX2" fmla="*/ 423863 w 476250"/>
                  <a:gd name="connsiteY2" fmla="*/ 390525 h 488157"/>
                  <a:gd name="connsiteX3" fmla="*/ 476250 w 476250"/>
                  <a:gd name="connsiteY3" fmla="*/ 21432 h 488157"/>
                  <a:gd name="connsiteX4" fmla="*/ 2381 w 476250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88157">
                    <a:moveTo>
                      <a:pt x="2381" y="0"/>
                    </a:moveTo>
                    <a:cubicBezTo>
                      <a:pt x="1587" y="162719"/>
                      <a:pt x="794" y="325438"/>
                      <a:pt x="0" y="488157"/>
                    </a:cubicBezTo>
                    <a:lnTo>
                      <a:pt x="423863" y="390525"/>
                    </a:lnTo>
                    <a:lnTo>
                      <a:pt x="476250" y="21432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1F497D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aphicFrame>
            <p:nvGraphicFramePr>
              <p:cNvPr id="97" name="2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9788113"/>
                  </p:ext>
                </p:extLst>
              </p:nvPr>
            </p:nvGraphicFramePr>
            <p:xfrm>
              <a:off x="3635896" y="4077072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4" name="Ecuación" r:id="rId3" imgW="253800" imgH="241200" progId="Equation.3">
                      <p:embed/>
                    </p:oleObj>
                  </mc:Choice>
                  <mc:Fallback>
                    <p:oleObj name="Ecuación" r:id="rId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5896" y="4077072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2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9715198"/>
                  </p:ext>
                </p:extLst>
              </p:nvPr>
            </p:nvGraphicFramePr>
            <p:xfrm>
              <a:off x="3891229" y="5094861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" name="Ecuación" r:id="rId5" imgW="164880" imgH="241200" progId="Equation.3">
                      <p:embed/>
                    </p:oleObj>
                  </mc:Choice>
                  <mc:Fallback>
                    <p:oleObj name="Ecuación" r:id="rId5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1229" y="5094861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2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3265280"/>
                  </p:ext>
                </p:extLst>
              </p:nvPr>
            </p:nvGraphicFramePr>
            <p:xfrm>
              <a:off x="2763838" y="5207543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" name="Ecuación" r:id="rId7" imgW="164880" imgH="241200" progId="Equation.3">
                      <p:embed/>
                    </p:oleObj>
                  </mc:Choice>
                  <mc:Fallback>
                    <p:oleObj name="Ecuación" r:id="rId7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838" y="5207543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1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8786089"/>
                  </p:ext>
                </p:extLst>
              </p:nvPr>
            </p:nvGraphicFramePr>
            <p:xfrm>
              <a:off x="2775135" y="3875593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" name="Equation" r:id="rId9" imgW="139680" imgH="228600" progId="Equation.3">
                      <p:embed/>
                    </p:oleObj>
                  </mc:Choice>
                  <mc:Fallback>
                    <p:oleObj name="Equation" r:id="rId9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5135" y="3875593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7318314"/>
                  </p:ext>
                </p:extLst>
              </p:nvPr>
            </p:nvGraphicFramePr>
            <p:xfrm>
              <a:off x="1865313" y="4076700"/>
              <a:ext cx="33178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8" name="Equation" r:id="rId11" imgW="253800" imgH="241200" progId="Equation.3">
                      <p:embed/>
                    </p:oleObj>
                  </mc:Choice>
                  <mc:Fallback>
                    <p:oleObj name="Equation" r:id="rId1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5313" y="4076700"/>
                            <a:ext cx="33178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374423"/>
                  </p:ext>
                </p:extLst>
              </p:nvPr>
            </p:nvGraphicFramePr>
            <p:xfrm>
              <a:off x="1712913" y="5094288"/>
              <a:ext cx="295275" cy="312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9" name="Equation" r:id="rId13" imgW="253800" imgH="241200" progId="Equation.3">
                      <p:embed/>
                    </p:oleObj>
                  </mc:Choice>
                  <mc:Fallback>
                    <p:oleObj name="Equation" r:id="rId1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2913" y="5094288"/>
                            <a:ext cx="295275" cy="312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3" name="66 Conector recto"/>
              <p:cNvCxnSpPr>
                <a:stCxn id="92" idx="1"/>
                <a:endCxn id="92" idx="3"/>
              </p:cNvCxnSpPr>
              <p:nvPr/>
            </p:nvCxnSpPr>
            <p:spPr>
              <a:xfrm flipH="1" flipV="1">
                <a:off x="2009775" y="4364831"/>
                <a:ext cx="862013" cy="88582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dash"/>
              </a:ln>
              <a:effectLst/>
            </p:spPr>
          </p:cxnSp>
          <p:sp>
            <p:nvSpPr>
              <p:cNvPr id="104" name="79 Arco"/>
              <p:cNvSpPr/>
              <p:nvPr/>
            </p:nvSpPr>
            <p:spPr>
              <a:xfrm rot="12045682">
                <a:off x="1878699" y="420925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182898" tIns="91449" rIns="182898" bIns="91449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aphicFrame>
          <p:nvGraphicFramePr>
            <p:cNvPr id="89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258669"/>
                </p:ext>
              </p:extLst>
            </p:nvPr>
          </p:nvGraphicFramePr>
          <p:xfrm>
            <a:off x="2953371" y="1628800"/>
            <a:ext cx="38417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15" imgW="355320" imgH="241200" progId="Equation.3">
                    <p:embed/>
                  </p:oleObj>
                </mc:Choice>
                <mc:Fallback>
                  <p:oleObj name="Equation" r:id="rId15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371" y="1628800"/>
                          <a:ext cx="384175" cy="261938"/>
                        </a:xfrm>
                        <a:prstGeom prst="rect">
                          <a:avLst/>
                        </a:prstGeom>
                        <a:solidFill>
                          <a:srgbClr val="4F81BD">
                            <a:lumMod val="20000"/>
                            <a:lumOff val="80000"/>
                          </a:srgb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729049"/>
                </p:ext>
              </p:extLst>
            </p:nvPr>
          </p:nvGraphicFramePr>
          <p:xfrm>
            <a:off x="4409638" y="1585246"/>
            <a:ext cx="2333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638" y="1585246"/>
                          <a:ext cx="2333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roup 250"/>
          <p:cNvGrpSpPr/>
          <p:nvPr/>
        </p:nvGrpSpPr>
        <p:grpSpPr>
          <a:xfrm>
            <a:off x="6695786" y="3952339"/>
            <a:ext cx="1811627" cy="1999300"/>
            <a:chOff x="4499992" y="2350084"/>
            <a:chExt cx="1811627" cy="1999300"/>
          </a:xfrm>
        </p:grpSpPr>
        <p:grpSp>
          <p:nvGrpSpPr>
            <p:cNvPr id="106" name="Group 210"/>
            <p:cNvGrpSpPr/>
            <p:nvPr/>
          </p:nvGrpSpPr>
          <p:grpSpPr>
            <a:xfrm>
              <a:off x="4499992" y="2350084"/>
              <a:ext cx="1811627" cy="1999300"/>
              <a:chOff x="4489068" y="3582131"/>
              <a:chExt cx="1811627" cy="1999300"/>
            </a:xfrm>
          </p:grpSpPr>
          <p:graphicFrame>
            <p:nvGraphicFramePr>
              <p:cNvPr id="109" name="Object 1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197335"/>
                  </p:ext>
                </p:extLst>
              </p:nvPr>
            </p:nvGraphicFramePr>
            <p:xfrm>
              <a:off x="5275825" y="3582131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" name="Ecuación" r:id="rId19" imgW="139700" imgH="228600" progId="Equation.3">
                      <p:embed/>
                    </p:oleObj>
                  </mc:Choice>
                  <mc:Fallback>
                    <p:oleObj name="Ecuación" r:id="rId19" imgW="1397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5825" y="3582131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" name="Group 206"/>
              <p:cNvGrpSpPr/>
              <p:nvPr/>
            </p:nvGrpSpPr>
            <p:grpSpPr>
              <a:xfrm rot="1038496">
                <a:off x="4687961" y="3969537"/>
                <a:ext cx="1272901" cy="1268118"/>
                <a:chOff x="4687961" y="3969537"/>
                <a:chExt cx="1272901" cy="1268118"/>
              </a:xfrm>
            </p:grpSpPr>
            <p:grpSp>
              <p:nvGrpSpPr>
                <p:cNvPr id="114" name="Group 204"/>
                <p:cNvGrpSpPr/>
                <p:nvPr/>
              </p:nvGrpSpPr>
              <p:grpSpPr>
                <a:xfrm>
                  <a:off x="4715474" y="3969537"/>
                  <a:ext cx="1196622" cy="1268118"/>
                  <a:chOff x="4715474" y="3969537"/>
                  <a:chExt cx="1196622" cy="1268118"/>
                </a:xfrm>
              </p:grpSpPr>
              <p:sp>
                <p:nvSpPr>
                  <p:cNvPr id="117" name="1 Forma libre"/>
                  <p:cNvSpPr/>
                  <p:nvPr/>
                </p:nvSpPr>
                <p:spPr>
                  <a:xfrm>
                    <a:off x="4715474" y="3969537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rgbClr val="4F81BD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18" name="5 Forma libre"/>
                  <p:cNvSpPr/>
                  <p:nvPr/>
                </p:nvSpPr>
                <p:spPr>
                  <a:xfrm>
                    <a:off x="4991619" y="3970213"/>
                    <a:ext cx="600075" cy="581025"/>
                  </a:xfrm>
                  <a:custGeom>
                    <a:avLst/>
                    <a:gdLst>
                      <a:gd name="connsiteX0" fmla="*/ 209550 w 600075"/>
                      <a:gd name="connsiteY0" fmla="*/ 0 h 581025"/>
                      <a:gd name="connsiteX1" fmla="*/ 0 w 600075"/>
                      <a:gd name="connsiteY1" fmla="*/ 347662 h 581025"/>
                      <a:gd name="connsiteX2" fmla="*/ 180975 w 600075"/>
                      <a:gd name="connsiteY2" fmla="*/ 581025 h 581025"/>
                      <a:gd name="connsiteX3" fmla="*/ 573881 w 600075"/>
                      <a:gd name="connsiteY3" fmla="*/ 473869 h 581025"/>
                      <a:gd name="connsiteX4" fmla="*/ 600075 w 600075"/>
                      <a:gd name="connsiteY4" fmla="*/ 257175 h 581025"/>
                      <a:gd name="connsiteX5" fmla="*/ 209550 w 600075"/>
                      <a:gd name="connsiteY5" fmla="*/ 0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0075" h="581025">
                        <a:moveTo>
                          <a:pt x="209550" y="0"/>
                        </a:moveTo>
                        <a:lnTo>
                          <a:pt x="0" y="347662"/>
                        </a:lnTo>
                        <a:lnTo>
                          <a:pt x="180975" y="581025"/>
                        </a:lnTo>
                        <a:lnTo>
                          <a:pt x="573881" y="473869"/>
                        </a:lnTo>
                        <a:lnTo>
                          <a:pt x="600075" y="257175"/>
                        </a:lnTo>
                        <a:lnTo>
                          <a:pt x="209550" y="0"/>
                        </a:lnTo>
                        <a:close/>
                      </a:path>
                    </a:pathLst>
                  </a:custGeom>
                  <a:solidFill>
                    <a:srgbClr val="1F497D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cxnSp>
                <p:nvCxnSpPr>
                  <p:cNvPr id="119" name="3 Conector recto"/>
                  <p:cNvCxnSpPr>
                    <a:stCxn id="117" idx="0"/>
                    <a:endCxn id="117" idx="2"/>
                  </p:cNvCxnSpPr>
                  <p:nvPr/>
                </p:nvCxnSpPr>
                <p:spPr>
                  <a:xfrm>
                    <a:off x="5200896" y="3969537"/>
                    <a:ext cx="395112" cy="126811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dash"/>
                  </a:ln>
                  <a:effectLst/>
                </p:spPr>
              </p:cxnSp>
            </p:grpSp>
            <p:sp>
              <p:nvSpPr>
                <p:cNvPr id="115" name="41 Arco"/>
                <p:cNvSpPr/>
                <p:nvPr/>
              </p:nvSpPr>
              <p:spPr>
                <a:xfrm rot="10800000">
                  <a:off x="4687961" y="4697064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182898" tIns="91449" rIns="182898" bIns="91449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16" name="43 Arco"/>
                <p:cNvSpPr/>
                <p:nvPr/>
              </p:nvSpPr>
              <p:spPr>
                <a:xfrm>
                  <a:off x="5840088" y="4383649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lIns="182898" tIns="91449" rIns="182898" bIns="91449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aphicFrame>
            <p:nvGraphicFramePr>
              <p:cNvPr id="111" name="2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4398626"/>
                  </p:ext>
                </p:extLst>
              </p:nvPr>
            </p:nvGraphicFramePr>
            <p:xfrm>
              <a:off x="5968907" y="4404121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3" name="Ecuación" r:id="rId21" imgW="253800" imgH="241200" progId="Equation.3">
                      <p:embed/>
                    </p:oleObj>
                  </mc:Choice>
                  <mc:Fallback>
                    <p:oleObj name="Ecuación" r:id="rId2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8907" y="4404121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2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594424"/>
                  </p:ext>
                </p:extLst>
              </p:nvPr>
            </p:nvGraphicFramePr>
            <p:xfrm>
              <a:off x="4489068" y="4423409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" name="Ecuación" r:id="rId22" imgW="164880" imgH="241200" progId="Equation.3">
                      <p:embed/>
                    </p:oleObj>
                  </mc:Choice>
                  <mc:Fallback>
                    <p:oleObj name="Ecuación" r:id="rId22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9068" y="4423409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26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7607238"/>
                  </p:ext>
                </p:extLst>
              </p:nvPr>
            </p:nvGraphicFramePr>
            <p:xfrm>
              <a:off x="5308138" y="5268693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" name="Ecuación" r:id="rId24" imgW="164880" imgH="241200" progId="Equation.3">
                      <p:embed/>
                    </p:oleObj>
                  </mc:Choice>
                  <mc:Fallback>
                    <p:oleObj name="Ecuación" r:id="rId24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138" y="5268693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7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149412"/>
                </p:ext>
              </p:extLst>
            </p:nvPr>
          </p:nvGraphicFramePr>
          <p:xfrm>
            <a:off x="4815202" y="3217556"/>
            <a:ext cx="233363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Equation" r:id="rId26" imgW="215640" imgH="241200" progId="Equation.3">
                    <p:embed/>
                  </p:oleObj>
                </mc:Choice>
                <mc:Fallback>
                  <p:oleObj name="Equation" r:id="rId26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202" y="3217556"/>
                          <a:ext cx="233363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46919"/>
                </p:ext>
              </p:extLst>
            </p:nvPr>
          </p:nvGraphicFramePr>
          <p:xfrm>
            <a:off x="5634782" y="3212976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Equation" r:id="rId28" imgW="215640" imgH="241200" progId="Equation.3">
                    <p:embed/>
                  </p:oleObj>
                </mc:Choice>
                <mc:Fallback>
                  <p:oleObj name="Equation" r:id="rId2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782" y="3212976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" name="Group 259"/>
          <p:cNvGrpSpPr/>
          <p:nvPr/>
        </p:nvGrpSpPr>
        <p:grpSpPr>
          <a:xfrm>
            <a:off x="369735" y="4204159"/>
            <a:ext cx="2394216" cy="1646275"/>
            <a:chOff x="1626815" y="4593775"/>
            <a:chExt cx="2394216" cy="1646275"/>
          </a:xfrm>
        </p:grpSpPr>
        <p:sp>
          <p:nvSpPr>
            <p:cNvPr id="121" name="Freeform 214"/>
            <p:cNvSpPr/>
            <p:nvPr/>
          </p:nvSpPr>
          <p:spPr>
            <a:xfrm>
              <a:off x="1835571" y="5035388"/>
              <a:ext cx="957262" cy="933450"/>
            </a:xfrm>
            <a:custGeom>
              <a:avLst/>
              <a:gdLst>
                <a:gd name="connsiteX0" fmla="*/ 957262 w 957262"/>
                <a:gd name="connsiteY0" fmla="*/ 0 h 933450"/>
                <a:gd name="connsiteX1" fmla="*/ 950119 w 957262"/>
                <a:gd name="connsiteY1" fmla="*/ 933450 h 933450"/>
                <a:gd name="connsiteX2" fmla="*/ 0 w 957262"/>
                <a:gd name="connsiteY2" fmla="*/ 885825 h 933450"/>
                <a:gd name="connsiteX3" fmla="*/ 88106 w 957262"/>
                <a:gd name="connsiteY3" fmla="*/ 47625 h 933450"/>
                <a:gd name="connsiteX4" fmla="*/ 957262 w 957262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262" h="933450">
                  <a:moveTo>
                    <a:pt x="957262" y="0"/>
                  </a:moveTo>
                  <a:lnTo>
                    <a:pt x="950119" y="933450"/>
                  </a:lnTo>
                  <a:lnTo>
                    <a:pt x="0" y="885825"/>
                  </a:lnTo>
                  <a:lnTo>
                    <a:pt x="88106" y="47625"/>
                  </a:lnTo>
                  <a:lnTo>
                    <a:pt x="957262" y="0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2" name="64 Forma libre"/>
            <p:cNvSpPr/>
            <p:nvPr/>
          </p:nvSpPr>
          <p:spPr>
            <a:xfrm rot="19751462">
              <a:off x="2617663" y="4888322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3" name="79 Arco"/>
            <p:cNvSpPr/>
            <p:nvPr/>
          </p:nvSpPr>
          <p:spPr>
            <a:xfrm>
              <a:off x="3623061" y="571577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24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94937"/>
                </p:ext>
              </p:extLst>
            </p:nvPr>
          </p:nvGraphicFramePr>
          <p:xfrm>
            <a:off x="3805131" y="5813043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Ecuación" r:id="rId30" imgW="164880" imgH="241200" progId="Equation.3">
                    <p:embed/>
                  </p:oleObj>
                </mc:Choice>
                <mc:Fallback>
                  <p:oleObj name="Ecuación" r:id="rId30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131" y="5813043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8070576"/>
                </p:ext>
              </p:extLst>
            </p:nvPr>
          </p:nvGraphicFramePr>
          <p:xfrm>
            <a:off x="2677740" y="592572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cuación" r:id="rId31" imgW="164880" imgH="241200" progId="Equation.3">
                    <p:embed/>
                  </p:oleObj>
                </mc:Choice>
                <mc:Fallback>
                  <p:oleObj name="Ecuación" r:id="rId31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740" y="592572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2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292161"/>
                </p:ext>
              </p:extLst>
            </p:nvPr>
          </p:nvGraphicFramePr>
          <p:xfrm>
            <a:off x="2689037" y="4593775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32" imgW="139680" imgH="228600" progId="Equation.3">
                    <p:embed/>
                  </p:oleObj>
                </mc:Choice>
                <mc:Fallback>
                  <p:oleObj name="Equation" r:id="rId32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037" y="4593775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337928"/>
                </p:ext>
              </p:extLst>
            </p:nvPr>
          </p:nvGraphicFramePr>
          <p:xfrm>
            <a:off x="1779215" y="4794882"/>
            <a:ext cx="3317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33" imgW="253800" imgH="241200" progId="Equation.3">
                    <p:embed/>
                  </p:oleObj>
                </mc:Choice>
                <mc:Fallback>
                  <p:oleObj name="Equatio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215" y="4794882"/>
                          <a:ext cx="33178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2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338930"/>
                </p:ext>
              </p:extLst>
            </p:nvPr>
          </p:nvGraphicFramePr>
          <p:xfrm>
            <a:off x="1626815" y="5812470"/>
            <a:ext cx="29527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34" imgW="253800" imgH="241200" progId="Equation.3">
                    <p:embed/>
                  </p:oleObj>
                </mc:Choice>
                <mc:Fallback>
                  <p:oleObj name="Equation" r:id="rId3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815" y="5812470"/>
                          <a:ext cx="295275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9" name="66 Conector recto"/>
            <p:cNvCxnSpPr>
              <a:stCxn id="121" idx="2"/>
            </p:cNvCxnSpPr>
            <p:nvPr/>
          </p:nvCxnSpPr>
          <p:spPr>
            <a:xfrm flipV="1">
              <a:off x="1835571" y="5035388"/>
              <a:ext cx="957262" cy="8858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130" name="66 Conector recto"/>
            <p:cNvCxnSpPr>
              <a:endCxn id="122" idx="2"/>
            </p:cNvCxnSpPr>
            <p:nvPr/>
          </p:nvCxnSpPr>
          <p:spPr>
            <a:xfrm>
              <a:off x="2792833" y="5035388"/>
              <a:ext cx="990287" cy="88702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131" name="79 Arco"/>
            <p:cNvSpPr/>
            <p:nvPr/>
          </p:nvSpPr>
          <p:spPr>
            <a:xfrm rot="9245820">
              <a:off x="1739421" y="577471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132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9615278"/>
                </p:ext>
              </p:extLst>
            </p:nvPr>
          </p:nvGraphicFramePr>
          <p:xfrm>
            <a:off x="3370895" y="5695565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35" imgW="215640" imgH="241200" progId="Equation.3">
                    <p:embed/>
                  </p:oleObj>
                </mc:Choice>
                <mc:Fallback>
                  <p:oleObj name="Equatio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895" y="5695565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2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19257"/>
                </p:ext>
              </p:extLst>
            </p:nvPr>
          </p:nvGraphicFramePr>
          <p:xfrm>
            <a:off x="2051720" y="5687342"/>
            <a:ext cx="4111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37" imgW="380880" imgH="241200" progId="Equation.3">
                    <p:embed/>
                  </p:oleObj>
                </mc:Choice>
                <mc:Fallback>
                  <p:oleObj name="Equation" r:id="rId3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5687342"/>
                          <a:ext cx="4111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165543"/>
                </p:ext>
              </p:extLst>
            </p:nvPr>
          </p:nvGraphicFramePr>
          <p:xfrm>
            <a:off x="3549798" y="4795254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cuación" r:id="rId39" imgW="253800" imgH="241200" progId="Equation.3">
                    <p:embed/>
                  </p:oleObj>
                </mc:Choice>
                <mc:Fallback>
                  <p:oleObj name="Ecuación" r:id="rId3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798" y="4795254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Freeform 258"/>
            <p:cNvSpPr/>
            <p:nvPr/>
          </p:nvSpPr>
          <p:spPr>
            <a:xfrm>
              <a:off x="2414588" y="5033963"/>
              <a:ext cx="800100" cy="669131"/>
            </a:xfrm>
            <a:custGeom>
              <a:avLst/>
              <a:gdLst>
                <a:gd name="connsiteX0" fmla="*/ 378618 w 800100"/>
                <a:gd name="connsiteY0" fmla="*/ 0 h 669131"/>
                <a:gd name="connsiteX1" fmla="*/ 800100 w 800100"/>
                <a:gd name="connsiteY1" fmla="*/ 378618 h 669131"/>
                <a:gd name="connsiteX2" fmla="*/ 690562 w 800100"/>
                <a:gd name="connsiteY2" fmla="*/ 547687 h 669131"/>
                <a:gd name="connsiteX3" fmla="*/ 373856 w 800100"/>
                <a:gd name="connsiteY3" fmla="*/ 669131 h 669131"/>
                <a:gd name="connsiteX4" fmla="*/ 109537 w 800100"/>
                <a:gd name="connsiteY4" fmla="*/ 581025 h 669131"/>
                <a:gd name="connsiteX5" fmla="*/ 0 w 800100"/>
                <a:gd name="connsiteY5" fmla="*/ 354806 h 669131"/>
                <a:gd name="connsiteX6" fmla="*/ 378618 w 800100"/>
                <a:gd name="connsiteY6" fmla="*/ 0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669131">
                  <a:moveTo>
                    <a:pt x="378618" y="0"/>
                  </a:moveTo>
                  <a:lnTo>
                    <a:pt x="800100" y="378618"/>
                  </a:lnTo>
                  <a:lnTo>
                    <a:pt x="690562" y="547687"/>
                  </a:lnTo>
                  <a:lnTo>
                    <a:pt x="373856" y="669131"/>
                  </a:lnTo>
                  <a:lnTo>
                    <a:pt x="109537" y="581025"/>
                  </a:lnTo>
                  <a:lnTo>
                    <a:pt x="0" y="354806"/>
                  </a:lnTo>
                  <a:lnTo>
                    <a:pt x="378618" y="0"/>
                  </a:lnTo>
                  <a:close/>
                </a:path>
              </a:pathLst>
            </a:custGeom>
            <a:solidFill>
              <a:srgbClr val="1F497D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36" name="Straight Connector 255"/>
            <p:cNvCxnSpPr>
              <a:endCxn id="122" idx="3"/>
            </p:cNvCxnSpPr>
            <p:nvPr/>
          </p:nvCxnSpPr>
          <p:spPr>
            <a:xfrm flipH="1">
              <a:off x="2785935" y="5035388"/>
              <a:ext cx="6898" cy="93402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267"/>
              <p:cNvSpPr txBox="1"/>
              <p:nvPr/>
            </p:nvSpPr>
            <p:spPr>
              <a:xfrm>
                <a:off x="1876212" y="967157"/>
                <a:ext cx="5253040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kumimoji="0" lang="el-GR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l-G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A</m:t>
                          </m:r>
                        </m:den>
                      </m:f>
                      <m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12" y="967157"/>
                <a:ext cx="5253040" cy="810735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268"/>
              <p:cNvSpPr txBox="1"/>
              <p:nvPr/>
            </p:nvSpPr>
            <p:spPr>
              <a:xfrm>
                <a:off x="-143082" y="2914170"/>
                <a:ext cx="56749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8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082" y="2914170"/>
                <a:ext cx="5674950" cy="610936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269"/>
          <p:cNvGrpSpPr/>
          <p:nvPr/>
        </p:nvGrpSpPr>
        <p:grpSpPr>
          <a:xfrm rot="10800000">
            <a:off x="626358" y="3515253"/>
            <a:ext cx="2241220" cy="688906"/>
            <a:chOff x="2705291" y="1813786"/>
            <a:chExt cx="1680915" cy="1422371"/>
          </a:xfrm>
        </p:grpSpPr>
        <p:sp>
          <p:nvSpPr>
            <p:cNvPr id="140" name="Left Brace 270"/>
            <p:cNvSpPr/>
            <p:nvPr/>
          </p:nvSpPr>
          <p:spPr>
            <a:xfrm rot="5400000">
              <a:off x="3415871" y="2265822"/>
              <a:ext cx="259755" cy="168091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41" name="Straight Arrow Connector 271"/>
            <p:cNvCxnSpPr>
              <a:stCxn id="126" idx="0"/>
              <a:endCxn id="140" idx="1"/>
            </p:cNvCxnSpPr>
            <p:nvPr/>
          </p:nvCxnSpPr>
          <p:spPr>
            <a:xfrm rot="10800000" flipV="1">
              <a:off x="3545748" y="1813786"/>
              <a:ext cx="129103" cy="116261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grpSp>
        <p:nvGrpSpPr>
          <p:cNvPr id="142" name="Group 278"/>
          <p:cNvGrpSpPr/>
          <p:nvPr/>
        </p:nvGrpSpPr>
        <p:grpSpPr>
          <a:xfrm rot="10800000">
            <a:off x="3098569" y="3525103"/>
            <a:ext cx="2241220" cy="694240"/>
            <a:chOff x="2717007" y="1782433"/>
            <a:chExt cx="1680915" cy="1433382"/>
          </a:xfrm>
        </p:grpSpPr>
        <p:sp>
          <p:nvSpPr>
            <p:cNvPr id="143" name="Left Brace 279"/>
            <p:cNvSpPr/>
            <p:nvPr/>
          </p:nvSpPr>
          <p:spPr>
            <a:xfrm rot="5400000">
              <a:off x="3427587" y="2245480"/>
              <a:ext cx="259755" cy="168091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44" name="Straight Arrow Connector 280"/>
            <p:cNvCxnSpPr>
              <a:stCxn id="100" idx="0"/>
              <a:endCxn id="143" idx="1"/>
            </p:cNvCxnSpPr>
            <p:nvPr/>
          </p:nvCxnSpPr>
          <p:spPr>
            <a:xfrm rot="10800000" flipH="1" flipV="1">
              <a:off x="3343311" y="1782433"/>
              <a:ext cx="214154" cy="117362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282"/>
              <p:cNvSpPr txBox="1"/>
              <p:nvPr/>
            </p:nvSpPr>
            <p:spPr>
              <a:xfrm>
                <a:off x="6049606" y="3057306"/>
                <a:ext cx="2450864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5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06" y="3057306"/>
                <a:ext cx="2450864" cy="391646"/>
              </a:xfrm>
              <a:prstGeom prst="rect">
                <a:avLst/>
              </a:prstGeom>
              <a:blipFill rotWithShape="0">
                <a:blip r:embed="rId42"/>
                <a:stretch>
                  <a:fillRect b="-7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83"/>
          <p:cNvGrpSpPr/>
          <p:nvPr/>
        </p:nvGrpSpPr>
        <p:grpSpPr>
          <a:xfrm rot="10800000">
            <a:off x="6815782" y="3468304"/>
            <a:ext cx="1630598" cy="484036"/>
            <a:chOff x="2705293" y="2069577"/>
            <a:chExt cx="1680915" cy="999381"/>
          </a:xfrm>
        </p:grpSpPr>
        <p:sp>
          <p:nvSpPr>
            <p:cNvPr id="147" name="Left Brace 284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48" name="Straight Arrow Connector 285"/>
            <p:cNvCxnSpPr>
              <a:stCxn id="109" idx="0"/>
              <a:endCxn id="147" idx="1"/>
            </p:cNvCxnSpPr>
            <p:nvPr/>
          </p:nvCxnSpPr>
          <p:spPr>
            <a:xfrm rot="10800000" flipV="1">
              <a:off x="3545749" y="2069577"/>
              <a:ext cx="5839" cy="73962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grpSp>
        <p:nvGrpSpPr>
          <p:cNvPr id="149" name="Group 295"/>
          <p:cNvGrpSpPr/>
          <p:nvPr/>
        </p:nvGrpSpPr>
        <p:grpSpPr>
          <a:xfrm>
            <a:off x="5833582" y="1545138"/>
            <a:ext cx="2600422" cy="1512167"/>
            <a:chOff x="1705542" y="-53180"/>
            <a:chExt cx="2680666" cy="3122138"/>
          </a:xfrm>
        </p:grpSpPr>
        <p:sp>
          <p:nvSpPr>
            <p:cNvPr id="150" name="Left Brace 296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51" name="Straight Arrow Connector 297"/>
            <p:cNvCxnSpPr/>
            <p:nvPr/>
          </p:nvCxnSpPr>
          <p:spPr>
            <a:xfrm>
              <a:off x="1705542" y="-53180"/>
              <a:ext cx="1840210" cy="286238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grpSp>
        <p:nvGrpSpPr>
          <p:cNvPr id="152" name="Group 299"/>
          <p:cNvGrpSpPr/>
          <p:nvPr/>
        </p:nvGrpSpPr>
        <p:grpSpPr>
          <a:xfrm>
            <a:off x="626358" y="1545138"/>
            <a:ext cx="4685496" cy="1369033"/>
            <a:chOff x="1649393" y="593052"/>
            <a:chExt cx="3514122" cy="2826609"/>
          </a:xfrm>
        </p:grpSpPr>
        <p:sp>
          <p:nvSpPr>
            <p:cNvPr id="153" name="Left Brace 300"/>
            <p:cNvSpPr/>
            <p:nvPr/>
          </p:nvSpPr>
          <p:spPr>
            <a:xfrm rot="5400000">
              <a:off x="3239596" y="1495742"/>
              <a:ext cx="333716" cy="3514122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54" name="Straight Arrow Connector 301"/>
            <p:cNvCxnSpPr>
              <a:endCxn id="153" idx="1"/>
            </p:cNvCxnSpPr>
            <p:nvPr/>
          </p:nvCxnSpPr>
          <p:spPr>
            <a:xfrm flipH="1">
              <a:off x="3406454" y="593052"/>
              <a:ext cx="752711" cy="249289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sp>
        <p:nvSpPr>
          <p:cNvPr id="155" name="TextBox 307"/>
          <p:cNvSpPr txBox="1"/>
          <p:nvPr/>
        </p:nvSpPr>
        <p:spPr>
          <a:xfrm>
            <a:off x="1214905" y="181623"/>
            <a:ext cx="2071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Xiong’s</a:t>
            </a:r>
            <a:r>
              <a:rPr lang="es-CO" sz="1600" dirty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operator</a:t>
            </a:r>
            <a:r>
              <a:rPr lang="es-CO" sz="1600" dirty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for</a:t>
            </a:r>
            <a:r>
              <a:rPr lang="es-CO" sz="1600" dirty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 </a:t>
            </a:r>
          </a:p>
          <a:p>
            <a:pPr algn="ctr" defTabSz="914400"/>
            <a:r>
              <a:rPr lang="es-CO" sz="1600" dirty="0" err="1" smtClean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quad</a:t>
            </a:r>
            <a:r>
              <a:rPr lang="es-CO" sz="1600" dirty="0" smtClean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meshes</a:t>
            </a:r>
            <a:endParaRPr lang="es-CO" sz="1600" dirty="0">
              <a:solidFill>
                <a:prstClr val="black"/>
              </a:solidFill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156" name="Group 308"/>
          <p:cNvGrpSpPr/>
          <p:nvPr/>
        </p:nvGrpSpPr>
        <p:grpSpPr>
          <a:xfrm>
            <a:off x="1973687" y="766398"/>
            <a:ext cx="553643" cy="416783"/>
            <a:chOff x="4969325" y="1562765"/>
            <a:chExt cx="830465" cy="416783"/>
          </a:xfrm>
        </p:grpSpPr>
        <p:sp>
          <p:nvSpPr>
            <p:cNvPr id="157" name="Left Brace 309"/>
            <p:cNvSpPr/>
            <p:nvPr/>
          </p:nvSpPr>
          <p:spPr>
            <a:xfrm rot="5400000">
              <a:off x="5306835" y="1486592"/>
              <a:ext cx="155446" cy="830465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58" name="Straight Arrow Connector 310"/>
            <p:cNvCxnSpPr>
              <a:stCxn id="155" idx="2"/>
              <a:endCxn id="157" idx="1"/>
            </p:cNvCxnSpPr>
            <p:nvPr/>
          </p:nvCxnSpPr>
          <p:spPr>
            <a:xfrm>
              <a:off x="5384558" y="1562765"/>
              <a:ext cx="0" cy="2613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sp>
        <p:nvSpPr>
          <p:cNvPr id="159" name="TextBox 312"/>
          <p:cNvSpPr txBox="1"/>
          <p:nvPr/>
        </p:nvSpPr>
        <p:spPr>
          <a:xfrm>
            <a:off x="3673342" y="0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s-CO" sz="1600" dirty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Primal </a:t>
            </a:r>
          </a:p>
          <a:p>
            <a:pPr algn="ctr" defTabSz="914400"/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triangulation</a:t>
            </a:r>
            <a:endParaRPr lang="es-CO" sz="1600" dirty="0">
              <a:solidFill>
                <a:prstClr val="black"/>
              </a:solidFill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160" name="Group 313"/>
          <p:cNvGrpSpPr/>
          <p:nvPr/>
        </p:nvGrpSpPr>
        <p:grpSpPr>
          <a:xfrm>
            <a:off x="3767771" y="584775"/>
            <a:ext cx="1201714" cy="546125"/>
            <a:chOff x="4969325" y="1433423"/>
            <a:chExt cx="1802572" cy="546125"/>
          </a:xfrm>
        </p:grpSpPr>
        <p:sp>
          <p:nvSpPr>
            <p:cNvPr id="161" name="Left Brace 314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62" name="Straight Arrow Connector 315"/>
            <p:cNvCxnSpPr>
              <a:stCxn id="159" idx="2"/>
              <a:endCxn id="161" idx="1"/>
            </p:cNvCxnSpPr>
            <p:nvPr/>
          </p:nvCxnSpPr>
          <p:spPr>
            <a:xfrm>
              <a:off x="5870275" y="1433423"/>
              <a:ext cx="336" cy="39067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grpSp>
        <p:nvGrpSpPr>
          <p:cNvPr id="163" name="Group 318"/>
          <p:cNvGrpSpPr/>
          <p:nvPr/>
        </p:nvGrpSpPr>
        <p:grpSpPr>
          <a:xfrm>
            <a:off x="5639980" y="615553"/>
            <a:ext cx="1201714" cy="508652"/>
            <a:chOff x="4969325" y="1470896"/>
            <a:chExt cx="1802572" cy="508652"/>
          </a:xfrm>
        </p:grpSpPr>
        <p:sp>
          <p:nvSpPr>
            <p:cNvPr id="164" name="Left Brace 319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65" name="Straight Arrow Connector 320"/>
            <p:cNvCxnSpPr>
              <a:stCxn id="166" idx="2"/>
              <a:endCxn id="164" idx="1"/>
            </p:cNvCxnSpPr>
            <p:nvPr/>
          </p:nvCxnSpPr>
          <p:spPr>
            <a:xfrm>
              <a:off x="5870273" y="1470896"/>
              <a:ext cx="338" cy="35320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none" w="lg" len="lg"/>
            </a:ln>
            <a:effectLst/>
          </p:spPr>
        </p:cxnSp>
      </p:grpSp>
      <p:sp>
        <p:nvSpPr>
          <p:cNvPr id="166" name="TextBox 321"/>
          <p:cNvSpPr txBox="1"/>
          <p:nvPr/>
        </p:nvSpPr>
        <p:spPr>
          <a:xfrm>
            <a:off x="5545550" y="30778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s-CO" sz="1600" dirty="0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Dual </a:t>
            </a:r>
          </a:p>
          <a:p>
            <a:pPr algn="ctr" defTabSz="914400"/>
            <a:r>
              <a:rPr lang="es-CO" sz="1600" dirty="0" err="1">
                <a:solidFill>
                  <a:prstClr val="black"/>
                </a:solidFill>
                <a:latin typeface="Fira Sans Book" pitchFamily="50" charset="0"/>
                <a:ea typeface="Fira Sans Book" pitchFamily="50" charset="0"/>
              </a:rPr>
              <a:t>triangulation</a:t>
            </a:r>
            <a:endParaRPr lang="es-CO" sz="1600" dirty="0">
              <a:solidFill>
                <a:prstClr val="black"/>
              </a:solidFill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06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10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Fira Sans Book</vt:lpstr>
      <vt:lpstr>Tema de Office</vt:lpstr>
      <vt:lpstr>Ecuación</vt:lpstr>
      <vt:lpstr>Equation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4</cp:revision>
  <dcterms:created xsi:type="dcterms:W3CDTF">2015-10-19T21:30:01Z</dcterms:created>
  <dcterms:modified xsi:type="dcterms:W3CDTF">2015-10-19T23:42:55Z</dcterms:modified>
</cp:coreProperties>
</file>