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1800225"/>
  <p:notesSz cx="1343025" cy="395922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8D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864" y="-1146"/>
      </p:cViewPr>
      <p:guideLst>
        <p:guide orient="horz" pos="568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32079" y="559237"/>
            <a:ext cx="4896882" cy="3858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4157" y="1020127"/>
            <a:ext cx="4032726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176752" y="34177"/>
            <a:ext cx="1296234" cy="7255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8054" y="34177"/>
            <a:ext cx="3792683" cy="7255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085" y="1156812"/>
            <a:ext cx="4896882" cy="3575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5085" y="763013"/>
            <a:ext cx="4896882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88054" y="198360"/>
            <a:ext cx="2544458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928528" y="198360"/>
            <a:ext cx="2544458" cy="5613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8052" y="72096"/>
            <a:ext cx="5184935" cy="30003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8052" y="402968"/>
            <a:ext cx="2545459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88052" y="570911"/>
            <a:ext cx="2545459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926533" y="402968"/>
            <a:ext cx="2546459" cy="167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926533" y="570911"/>
            <a:ext cx="2546459" cy="10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8055" y="71675"/>
            <a:ext cx="1895342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52406" y="71676"/>
            <a:ext cx="3220580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8055" y="376714"/>
            <a:ext cx="1895342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9203" y="1260162"/>
            <a:ext cx="3456623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29203" y="160858"/>
            <a:ext cx="3456623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29203" y="1408930"/>
            <a:ext cx="3456623" cy="2112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88052" y="72096"/>
            <a:ext cx="5184935" cy="30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8052" y="420056"/>
            <a:ext cx="5184935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88052" y="1668542"/>
            <a:ext cx="1344243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E92F-A599-4E9F-AEE6-95DFE531C445}" type="datetimeFigureOut">
              <a:rPr lang="es-CO" smtClean="0"/>
              <a:t>07/10/2015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968357" y="1668542"/>
            <a:ext cx="1824328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128744" y="1668542"/>
            <a:ext cx="1344243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CB1F-6A5D-450F-9854-9F815B1D4ECD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5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1 Forma libre"/>
          <p:cNvSpPr/>
          <p:nvPr/>
        </p:nvSpPr>
        <p:spPr>
          <a:xfrm>
            <a:off x="2268389" y="244593"/>
            <a:ext cx="1196622" cy="1268118"/>
          </a:xfrm>
          <a:custGeom>
            <a:avLst/>
            <a:gdLst>
              <a:gd name="connsiteX0" fmla="*/ 485422 w 1196622"/>
              <a:gd name="connsiteY0" fmla="*/ 0 h 1268118"/>
              <a:gd name="connsiteX1" fmla="*/ 1196622 w 1196622"/>
              <a:gd name="connsiteY1" fmla="*/ 470370 h 1268118"/>
              <a:gd name="connsiteX2" fmla="*/ 880534 w 1196622"/>
              <a:gd name="connsiteY2" fmla="*/ 1268118 h 1268118"/>
              <a:gd name="connsiteX3" fmla="*/ 0 w 1196622"/>
              <a:gd name="connsiteY3" fmla="*/ 797748 h 1268118"/>
              <a:gd name="connsiteX4" fmla="*/ 485422 w 1196622"/>
              <a:gd name="connsiteY4" fmla="*/ 0 h 12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622" h="1268118">
                <a:moveTo>
                  <a:pt x="485422" y="0"/>
                </a:moveTo>
                <a:lnTo>
                  <a:pt x="1196622" y="470370"/>
                </a:lnTo>
                <a:lnTo>
                  <a:pt x="880534" y="1268118"/>
                </a:lnTo>
                <a:lnTo>
                  <a:pt x="0" y="797748"/>
                </a:lnTo>
                <a:lnTo>
                  <a:pt x="48542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3 Conector recto"/>
          <p:cNvCxnSpPr>
            <a:stCxn id="52" idx="0"/>
            <a:endCxn id="52" idx="2"/>
          </p:cNvCxnSpPr>
          <p:nvPr/>
        </p:nvCxnSpPr>
        <p:spPr>
          <a:xfrm>
            <a:off x="2753811" y="244593"/>
            <a:ext cx="395112" cy="126811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4553"/>
              </p:ext>
            </p:extLst>
          </p:nvPr>
        </p:nvGraphicFramePr>
        <p:xfrm>
          <a:off x="2580079" y="746438"/>
          <a:ext cx="233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cuación" r:id="rId3" imgW="177480" imgH="253800" progId="Equation.3">
                  <p:embed/>
                </p:oleObj>
              </mc:Choice>
              <mc:Fallback>
                <p:oleObj name="Ecuación" r:id="rId3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079" y="746438"/>
                        <a:ext cx="2333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98613"/>
              </p:ext>
            </p:extLst>
          </p:nvPr>
        </p:nvGraphicFramePr>
        <p:xfrm>
          <a:off x="3024304" y="616673"/>
          <a:ext cx="249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cuación" r:id="rId5" imgW="190440" imgH="253800" progId="Equation.3">
                  <p:embed/>
                </p:oleObj>
              </mc:Choice>
              <mc:Fallback>
                <p:oleObj name="Ecuación" r:id="rId5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304" y="616673"/>
                        <a:ext cx="249238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64 Forma libre"/>
          <p:cNvSpPr/>
          <p:nvPr/>
        </p:nvSpPr>
        <p:spPr>
          <a:xfrm>
            <a:off x="4401370" y="252040"/>
            <a:ext cx="1196622" cy="1268118"/>
          </a:xfrm>
          <a:custGeom>
            <a:avLst/>
            <a:gdLst>
              <a:gd name="connsiteX0" fmla="*/ 485422 w 1196622"/>
              <a:gd name="connsiteY0" fmla="*/ 0 h 1268118"/>
              <a:gd name="connsiteX1" fmla="*/ 1196622 w 1196622"/>
              <a:gd name="connsiteY1" fmla="*/ 470370 h 1268118"/>
              <a:gd name="connsiteX2" fmla="*/ 880534 w 1196622"/>
              <a:gd name="connsiteY2" fmla="*/ 1268118 h 1268118"/>
              <a:gd name="connsiteX3" fmla="*/ 0 w 1196622"/>
              <a:gd name="connsiteY3" fmla="*/ 797748 h 1268118"/>
              <a:gd name="connsiteX4" fmla="*/ 485422 w 1196622"/>
              <a:gd name="connsiteY4" fmla="*/ 0 h 12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622" h="1268118">
                <a:moveTo>
                  <a:pt x="485422" y="0"/>
                </a:moveTo>
                <a:lnTo>
                  <a:pt x="1196622" y="470370"/>
                </a:lnTo>
                <a:lnTo>
                  <a:pt x="880534" y="1268118"/>
                </a:lnTo>
                <a:lnTo>
                  <a:pt x="0" y="797748"/>
                </a:lnTo>
                <a:lnTo>
                  <a:pt x="48542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66 Conector recto"/>
          <p:cNvCxnSpPr>
            <a:stCxn id="56" idx="3"/>
            <a:endCxn id="56" idx="1"/>
          </p:cNvCxnSpPr>
          <p:nvPr/>
        </p:nvCxnSpPr>
        <p:spPr>
          <a:xfrm flipV="1">
            <a:off x="4401370" y="722410"/>
            <a:ext cx="1196622" cy="32737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6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1952"/>
              </p:ext>
            </p:extLst>
          </p:nvPr>
        </p:nvGraphicFramePr>
        <p:xfrm>
          <a:off x="4883000" y="468064"/>
          <a:ext cx="233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cuación" r:id="rId7" imgW="177480" imgH="253800" progId="Equation.3">
                  <p:embed/>
                </p:oleObj>
              </mc:Choice>
              <mc:Fallback>
                <p:oleObj name="Ecuación" r:id="rId7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000" y="468064"/>
                        <a:ext cx="2333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60802"/>
              </p:ext>
            </p:extLst>
          </p:nvPr>
        </p:nvGraphicFramePr>
        <p:xfrm>
          <a:off x="2668668" y="-108000"/>
          <a:ext cx="28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cuación" r:id="rId9" imgW="139680" imgH="228600" progId="Equation.3">
                  <p:embed/>
                </p:oleObj>
              </mc:Choice>
              <mc:Fallback>
                <p:oleObj name="Ecuación" r:id="rId9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68" y="-108000"/>
                        <a:ext cx="28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1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18110"/>
              </p:ext>
            </p:extLst>
          </p:nvPr>
        </p:nvGraphicFramePr>
        <p:xfrm>
          <a:off x="4805903" y="-108000"/>
          <a:ext cx="28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cuación" r:id="rId11" imgW="139680" imgH="228600" progId="Equation.3">
                  <p:embed/>
                </p:oleObj>
              </mc:Choice>
              <mc:Fallback>
                <p:oleObj name="Ecuación" r:id="rId11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903" y="-108000"/>
                        <a:ext cx="28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27676"/>
              </p:ext>
            </p:extLst>
          </p:nvPr>
        </p:nvGraphicFramePr>
        <p:xfrm>
          <a:off x="3268881" y="339089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cuación" r:id="rId12" imgW="253800" imgH="241200" progId="Equation.3">
                  <p:embed/>
                </p:oleObj>
              </mc:Choice>
              <mc:Fallback>
                <p:oleObj name="Ecuación" r:id="rId12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881" y="339089"/>
                        <a:ext cx="3317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84444"/>
              </p:ext>
            </p:extLst>
          </p:nvPr>
        </p:nvGraphicFramePr>
        <p:xfrm>
          <a:off x="2160439" y="1018778"/>
          <a:ext cx="21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Ecuación" r:id="rId14" imgW="164880" imgH="241200" progId="Equation.3">
                  <p:embed/>
                </p:oleObj>
              </mc:Choice>
              <mc:Fallback>
                <p:oleObj name="Ecuación" r:id="rId14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39" y="1018778"/>
                        <a:ext cx="21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85718"/>
              </p:ext>
            </p:extLst>
          </p:nvPr>
        </p:nvGraphicFramePr>
        <p:xfrm>
          <a:off x="4320679" y="1018778"/>
          <a:ext cx="21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cuación" r:id="rId16" imgW="164880" imgH="241200" progId="Equation.3">
                  <p:embed/>
                </p:oleObj>
              </mc:Choice>
              <mc:Fallback>
                <p:oleObj name="Ecuación" r:id="rId16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679" y="1018778"/>
                        <a:ext cx="21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289945"/>
              </p:ext>
            </p:extLst>
          </p:nvPr>
        </p:nvGraphicFramePr>
        <p:xfrm>
          <a:off x="3197994" y="1307454"/>
          <a:ext cx="215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cuación" r:id="rId18" imgW="164880" imgH="241200" progId="Equation.3">
                  <p:embed/>
                </p:oleObj>
              </mc:Choice>
              <mc:Fallback>
                <p:oleObj name="Ecuación" r:id="rId1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94" y="1307454"/>
                        <a:ext cx="215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88325"/>
              </p:ext>
            </p:extLst>
          </p:nvPr>
        </p:nvGraphicFramePr>
        <p:xfrm>
          <a:off x="5322491" y="1304080"/>
          <a:ext cx="215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cuación" r:id="rId20" imgW="164880" imgH="241200" progId="Equation.3">
                  <p:embed/>
                </p:oleObj>
              </mc:Choice>
              <mc:Fallback>
                <p:oleObj name="Ecuación" r:id="rId20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491" y="1304080"/>
                        <a:ext cx="215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1 Forma libre"/>
          <p:cNvSpPr/>
          <p:nvPr/>
        </p:nvSpPr>
        <p:spPr>
          <a:xfrm>
            <a:off x="180157" y="244593"/>
            <a:ext cx="1196622" cy="1268118"/>
          </a:xfrm>
          <a:custGeom>
            <a:avLst/>
            <a:gdLst>
              <a:gd name="connsiteX0" fmla="*/ 485422 w 1196622"/>
              <a:gd name="connsiteY0" fmla="*/ 0 h 1268118"/>
              <a:gd name="connsiteX1" fmla="*/ 1196622 w 1196622"/>
              <a:gd name="connsiteY1" fmla="*/ 470370 h 1268118"/>
              <a:gd name="connsiteX2" fmla="*/ 880534 w 1196622"/>
              <a:gd name="connsiteY2" fmla="*/ 1268118 h 1268118"/>
              <a:gd name="connsiteX3" fmla="*/ 0 w 1196622"/>
              <a:gd name="connsiteY3" fmla="*/ 797748 h 1268118"/>
              <a:gd name="connsiteX4" fmla="*/ 485422 w 1196622"/>
              <a:gd name="connsiteY4" fmla="*/ 0 h 12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622" h="1268118">
                <a:moveTo>
                  <a:pt x="485422" y="0"/>
                </a:moveTo>
                <a:lnTo>
                  <a:pt x="1196622" y="470370"/>
                </a:lnTo>
                <a:lnTo>
                  <a:pt x="880534" y="1268118"/>
                </a:lnTo>
                <a:lnTo>
                  <a:pt x="0" y="797748"/>
                </a:lnTo>
                <a:lnTo>
                  <a:pt x="48542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1" name="1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65932"/>
              </p:ext>
            </p:extLst>
          </p:nvPr>
        </p:nvGraphicFramePr>
        <p:xfrm>
          <a:off x="580436" y="-108000"/>
          <a:ext cx="28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cuación" r:id="rId22" imgW="139680" imgH="228600" progId="Equation.3">
                  <p:embed/>
                </p:oleObj>
              </mc:Choice>
              <mc:Fallback>
                <p:oleObj name="Ecuación" r:id="rId22" imgW="13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36" y="-108000"/>
                        <a:ext cx="28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84104"/>
              </p:ext>
            </p:extLst>
          </p:nvPr>
        </p:nvGraphicFramePr>
        <p:xfrm>
          <a:off x="1180649" y="339089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cuación" r:id="rId23" imgW="253800" imgH="241200" progId="Equation.3">
                  <p:embed/>
                </p:oleObj>
              </mc:Choice>
              <mc:Fallback>
                <p:oleObj name="Ecuación" r:id="rId23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649" y="339089"/>
                        <a:ext cx="3317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85738"/>
              </p:ext>
            </p:extLst>
          </p:nvPr>
        </p:nvGraphicFramePr>
        <p:xfrm>
          <a:off x="72207" y="1018778"/>
          <a:ext cx="2159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cuación" r:id="rId24" imgW="164880" imgH="241200" progId="Equation.3">
                  <p:embed/>
                </p:oleObj>
              </mc:Choice>
              <mc:Fallback>
                <p:oleObj name="Ecuación" r:id="rId24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7" y="1018778"/>
                        <a:ext cx="2159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30325"/>
              </p:ext>
            </p:extLst>
          </p:nvPr>
        </p:nvGraphicFramePr>
        <p:xfrm>
          <a:off x="1109762" y="1307454"/>
          <a:ext cx="215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cuación" r:id="rId25" imgW="164880" imgH="241200" progId="Equation.3">
                  <p:embed/>
                </p:oleObj>
              </mc:Choice>
              <mc:Fallback>
                <p:oleObj name="Ecuación" r:id="rId25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762" y="1307454"/>
                        <a:ext cx="215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12157"/>
              </p:ext>
            </p:extLst>
          </p:nvPr>
        </p:nvGraphicFramePr>
        <p:xfrm>
          <a:off x="5422627" y="369763"/>
          <a:ext cx="331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cuación" r:id="rId26" imgW="253890" imgH="241195" progId="Equation.3">
                  <p:embed/>
                </p:oleObj>
              </mc:Choice>
              <mc:Fallback>
                <p:oleObj name="Ecuación" r:id="rId26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627" y="369763"/>
                        <a:ext cx="3317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58346"/>
              </p:ext>
            </p:extLst>
          </p:nvPr>
        </p:nvGraphicFramePr>
        <p:xfrm>
          <a:off x="581720" y="1476375"/>
          <a:ext cx="2825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27" imgW="215640" imgH="215640" progId="Equation.3">
                  <p:embed/>
                </p:oleObj>
              </mc:Choice>
              <mc:Fallback>
                <p:oleObj name="Equation" r:id="rId2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20" y="1476375"/>
                        <a:ext cx="2825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62370"/>
              </p:ext>
            </p:extLst>
          </p:nvPr>
        </p:nvGraphicFramePr>
        <p:xfrm>
          <a:off x="2669952" y="1476176"/>
          <a:ext cx="2825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29" imgW="215640" imgH="215640" progId="Equation.3">
                  <p:embed/>
                </p:oleObj>
              </mc:Choice>
              <mc:Fallback>
                <p:oleObj name="Equation" r:id="rId2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52" y="1476176"/>
                        <a:ext cx="2825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66862"/>
              </p:ext>
            </p:extLst>
          </p:nvPr>
        </p:nvGraphicFramePr>
        <p:xfrm>
          <a:off x="4831061" y="14763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31" imgW="203040" imgH="215640" progId="Equation.3">
                  <p:embed/>
                </p:oleObj>
              </mc:Choice>
              <mc:Fallback>
                <p:oleObj name="Equation" r:id="rId31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061" y="147637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Equation</vt:lpstr>
      <vt:lpstr>PowerPoint Presentation</vt:lpstr>
    </vt:vector>
  </TitlesOfParts>
  <Company>Fundacion Scire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FundacionScire</dc:creator>
  <cp:lastModifiedBy>Centro de Telemedicina</cp:lastModifiedBy>
  <cp:revision>50</cp:revision>
  <cp:lastPrinted>2012-10-09T21:44:17Z</cp:lastPrinted>
  <dcterms:created xsi:type="dcterms:W3CDTF">2012-10-07T07:31:29Z</dcterms:created>
  <dcterms:modified xsi:type="dcterms:W3CDTF">2015-10-07T15:12:33Z</dcterms:modified>
</cp:coreProperties>
</file>