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753600" cy="5040313"/>
  <p:notesSz cx="6858000" cy="9294813"/>
  <p:defaultTextStyle>
    <a:defPPr>
      <a:defRPr lang="es-CO"/>
    </a:defPPr>
    <a:lvl1pPr marL="0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7650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5299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62949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50598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38248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25897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13547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01196" algn="l" defTabSz="9752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96" y="378"/>
      </p:cViewPr>
      <p:guideLst>
        <p:guide orient="horz" pos="1588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personal\maestria\tesis\Jeronimo\trunk\documents\thesis\TQLBO-paper\marco%20teorico\sculpt_tim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 b="0"/>
            </a:pPr>
            <a:r>
              <a:rPr lang="es-CO" sz="2400" b="0" smtClean="0"/>
              <a:t>Sculpted </a:t>
            </a:r>
            <a:r>
              <a:rPr lang="es-CO" sz="2400" b="0" dirty="0" err="1"/>
              <a:t>Vertices</a:t>
            </a:r>
            <a:r>
              <a:rPr lang="es-CO" sz="2400" b="0" dirty="0"/>
              <a:t> per </a:t>
            </a:r>
            <a:r>
              <a:rPr lang="es-CO" sz="2400" b="0" dirty="0" err="1"/>
              <a:t>Second</a:t>
            </a:r>
            <a:endParaRPr lang="es-CO" sz="2400" b="0" dirty="0"/>
          </a:p>
        </c:rich>
      </c:tx>
      <c:layout>
        <c:manualLayout>
          <c:xMode val="edge"/>
          <c:yMode val="edge"/>
          <c:x val="0.30486810699588479"/>
          <c:y val="2.5198412698412696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8.5145884773662556E-2"/>
          <c:y val="8.900039682539683E-2"/>
          <c:w val="0.8776865226337448"/>
          <c:h val="0.78081111111111112"/>
        </c:manualLayout>
      </c:layout>
      <c:scatterChart>
        <c:scatterStyle val="lineMarker"/>
        <c:varyColors val="0"/>
        <c:ser>
          <c:idx val="0"/>
          <c:order val="0"/>
          <c:tx>
            <c:strRef>
              <c:f>Hoja2!$B$1</c:f>
              <c:strCache>
                <c:ptCount val="1"/>
                <c:pt idx="0">
                  <c:v>12K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2"/>
            <c:spPr>
              <a:noFill/>
              <a:ln>
                <a:solidFill>
                  <a:srgbClr val="0000FF"/>
                </a:solidFill>
              </a:ln>
            </c:spPr>
          </c:marker>
          <c:xVal>
            <c:numRef>
              <c:f>Hoja2!$B$2:$B$926</c:f>
              <c:numCache>
                <c:formatCode>General</c:formatCode>
                <c:ptCount val="925"/>
                <c:pt idx="0">
                  <c:v>249</c:v>
                </c:pt>
                <c:pt idx="1">
                  <c:v>272</c:v>
                </c:pt>
                <c:pt idx="2">
                  <c:v>317</c:v>
                </c:pt>
                <c:pt idx="3">
                  <c:v>134</c:v>
                </c:pt>
                <c:pt idx="4">
                  <c:v>119</c:v>
                </c:pt>
                <c:pt idx="5">
                  <c:v>110</c:v>
                </c:pt>
                <c:pt idx="6">
                  <c:v>111</c:v>
                </c:pt>
                <c:pt idx="7">
                  <c:v>127</c:v>
                </c:pt>
                <c:pt idx="8">
                  <c:v>125</c:v>
                </c:pt>
                <c:pt idx="9">
                  <c:v>138</c:v>
                </c:pt>
                <c:pt idx="10">
                  <c:v>141</c:v>
                </c:pt>
                <c:pt idx="11">
                  <c:v>139</c:v>
                </c:pt>
                <c:pt idx="12">
                  <c:v>165</c:v>
                </c:pt>
                <c:pt idx="13">
                  <c:v>167</c:v>
                </c:pt>
                <c:pt idx="14">
                  <c:v>179</c:v>
                </c:pt>
                <c:pt idx="15">
                  <c:v>166</c:v>
                </c:pt>
                <c:pt idx="16">
                  <c:v>164</c:v>
                </c:pt>
                <c:pt idx="17">
                  <c:v>151</c:v>
                </c:pt>
                <c:pt idx="18">
                  <c:v>145</c:v>
                </c:pt>
                <c:pt idx="19">
                  <c:v>145</c:v>
                </c:pt>
                <c:pt idx="20">
                  <c:v>143</c:v>
                </c:pt>
                <c:pt idx="21">
                  <c:v>133</c:v>
                </c:pt>
                <c:pt idx="22">
                  <c:v>124</c:v>
                </c:pt>
                <c:pt idx="23">
                  <c:v>123</c:v>
                </c:pt>
                <c:pt idx="24">
                  <c:v>109</c:v>
                </c:pt>
                <c:pt idx="25">
                  <c:v>110</c:v>
                </c:pt>
                <c:pt idx="26">
                  <c:v>104</c:v>
                </c:pt>
                <c:pt idx="27">
                  <c:v>104</c:v>
                </c:pt>
                <c:pt idx="28">
                  <c:v>127</c:v>
                </c:pt>
                <c:pt idx="29">
                  <c:v>134</c:v>
                </c:pt>
                <c:pt idx="30">
                  <c:v>118</c:v>
                </c:pt>
                <c:pt idx="31">
                  <c:v>108</c:v>
                </c:pt>
                <c:pt idx="32">
                  <c:v>100</c:v>
                </c:pt>
                <c:pt idx="33">
                  <c:v>92</c:v>
                </c:pt>
                <c:pt idx="34">
                  <c:v>91</c:v>
                </c:pt>
                <c:pt idx="35">
                  <c:v>88</c:v>
                </c:pt>
                <c:pt idx="36">
                  <c:v>83</c:v>
                </c:pt>
                <c:pt idx="37">
                  <c:v>83</c:v>
                </c:pt>
                <c:pt idx="38">
                  <c:v>77</c:v>
                </c:pt>
                <c:pt idx="39">
                  <c:v>64</c:v>
                </c:pt>
                <c:pt idx="40">
                  <c:v>60</c:v>
                </c:pt>
                <c:pt idx="41">
                  <c:v>61</c:v>
                </c:pt>
                <c:pt idx="42">
                  <c:v>51</c:v>
                </c:pt>
                <c:pt idx="43">
                  <c:v>46</c:v>
                </c:pt>
                <c:pt idx="44">
                  <c:v>35</c:v>
                </c:pt>
                <c:pt idx="45">
                  <c:v>29</c:v>
                </c:pt>
                <c:pt idx="46">
                  <c:v>5</c:v>
                </c:pt>
                <c:pt idx="47">
                  <c:v>22</c:v>
                </c:pt>
                <c:pt idx="48">
                  <c:v>8</c:v>
                </c:pt>
                <c:pt idx="49">
                  <c:v>18</c:v>
                </c:pt>
                <c:pt idx="50">
                  <c:v>15</c:v>
                </c:pt>
                <c:pt idx="51">
                  <c:v>15</c:v>
                </c:pt>
                <c:pt idx="52">
                  <c:v>16</c:v>
                </c:pt>
                <c:pt idx="53">
                  <c:v>9</c:v>
                </c:pt>
                <c:pt idx="54">
                  <c:v>23</c:v>
                </c:pt>
                <c:pt idx="55">
                  <c:v>5</c:v>
                </c:pt>
                <c:pt idx="56">
                  <c:v>28</c:v>
                </c:pt>
                <c:pt idx="57">
                  <c:v>3</c:v>
                </c:pt>
                <c:pt idx="58">
                  <c:v>29</c:v>
                </c:pt>
                <c:pt idx="59">
                  <c:v>35</c:v>
                </c:pt>
                <c:pt idx="60">
                  <c:v>39</c:v>
                </c:pt>
                <c:pt idx="61">
                  <c:v>36</c:v>
                </c:pt>
                <c:pt idx="62">
                  <c:v>59</c:v>
                </c:pt>
                <c:pt idx="63">
                  <c:v>65</c:v>
                </c:pt>
                <c:pt idx="64">
                  <c:v>65</c:v>
                </c:pt>
                <c:pt idx="65">
                  <c:v>75</c:v>
                </c:pt>
                <c:pt idx="66">
                  <c:v>81</c:v>
                </c:pt>
                <c:pt idx="67">
                  <c:v>83</c:v>
                </c:pt>
                <c:pt idx="68">
                  <c:v>85</c:v>
                </c:pt>
                <c:pt idx="69">
                  <c:v>84</c:v>
                </c:pt>
                <c:pt idx="70">
                  <c:v>83</c:v>
                </c:pt>
                <c:pt idx="71">
                  <c:v>40</c:v>
                </c:pt>
                <c:pt idx="72">
                  <c:v>20</c:v>
                </c:pt>
                <c:pt idx="73">
                  <c:v>16</c:v>
                </c:pt>
                <c:pt idx="74">
                  <c:v>19</c:v>
                </c:pt>
                <c:pt idx="75">
                  <c:v>13</c:v>
                </c:pt>
                <c:pt idx="76">
                  <c:v>16</c:v>
                </c:pt>
                <c:pt idx="77">
                  <c:v>33</c:v>
                </c:pt>
                <c:pt idx="78">
                  <c:v>4</c:v>
                </c:pt>
                <c:pt idx="79">
                  <c:v>30</c:v>
                </c:pt>
                <c:pt idx="80">
                  <c:v>28</c:v>
                </c:pt>
                <c:pt idx="81">
                  <c:v>28</c:v>
                </c:pt>
                <c:pt idx="82">
                  <c:v>30</c:v>
                </c:pt>
                <c:pt idx="83">
                  <c:v>27</c:v>
                </c:pt>
                <c:pt idx="84">
                  <c:v>26</c:v>
                </c:pt>
                <c:pt idx="85">
                  <c:v>27</c:v>
                </c:pt>
                <c:pt idx="86">
                  <c:v>26</c:v>
                </c:pt>
                <c:pt idx="87">
                  <c:v>23</c:v>
                </c:pt>
                <c:pt idx="88">
                  <c:v>28</c:v>
                </c:pt>
                <c:pt idx="89">
                  <c:v>4</c:v>
                </c:pt>
                <c:pt idx="90">
                  <c:v>21</c:v>
                </c:pt>
                <c:pt idx="91">
                  <c:v>14</c:v>
                </c:pt>
                <c:pt idx="92">
                  <c:v>12</c:v>
                </c:pt>
                <c:pt idx="93">
                  <c:v>36</c:v>
                </c:pt>
                <c:pt idx="94">
                  <c:v>3</c:v>
                </c:pt>
                <c:pt idx="95">
                  <c:v>35</c:v>
                </c:pt>
                <c:pt idx="96">
                  <c:v>43</c:v>
                </c:pt>
                <c:pt idx="97">
                  <c:v>44</c:v>
                </c:pt>
                <c:pt idx="98">
                  <c:v>49</c:v>
                </c:pt>
                <c:pt idx="99">
                  <c:v>52</c:v>
                </c:pt>
                <c:pt idx="100">
                  <c:v>51</c:v>
                </c:pt>
                <c:pt idx="101">
                  <c:v>55</c:v>
                </c:pt>
                <c:pt idx="102">
                  <c:v>56</c:v>
                </c:pt>
                <c:pt idx="103">
                  <c:v>57</c:v>
                </c:pt>
                <c:pt idx="104">
                  <c:v>94</c:v>
                </c:pt>
                <c:pt idx="105">
                  <c:v>101</c:v>
                </c:pt>
                <c:pt idx="106">
                  <c:v>117</c:v>
                </c:pt>
                <c:pt idx="107">
                  <c:v>137</c:v>
                </c:pt>
                <c:pt idx="108">
                  <c:v>186</c:v>
                </c:pt>
                <c:pt idx="109">
                  <c:v>222</c:v>
                </c:pt>
                <c:pt idx="110">
                  <c:v>256</c:v>
                </c:pt>
                <c:pt idx="111">
                  <c:v>252</c:v>
                </c:pt>
                <c:pt idx="112">
                  <c:v>247</c:v>
                </c:pt>
                <c:pt idx="113">
                  <c:v>218</c:v>
                </c:pt>
                <c:pt idx="114">
                  <c:v>222</c:v>
                </c:pt>
                <c:pt idx="115">
                  <c:v>224</c:v>
                </c:pt>
                <c:pt idx="116">
                  <c:v>235</c:v>
                </c:pt>
                <c:pt idx="117">
                  <c:v>257</c:v>
                </c:pt>
                <c:pt idx="118">
                  <c:v>258</c:v>
                </c:pt>
                <c:pt idx="119">
                  <c:v>239</c:v>
                </c:pt>
                <c:pt idx="120">
                  <c:v>332</c:v>
                </c:pt>
                <c:pt idx="121">
                  <c:v>262</c:v>
                </c:pt>
                <c:pt idx="122">
                  <c:v>136</c:v>
                </c:pt>
                <c:pt idx="123">
                  <c:v>149</c:v>
                </c:pt>
                <c:pt idx="124">
                  <c:v>189</c:v>
                </c:pt>
                <c:pt idx="125">
                  <c:v>200</c:v>
                </c:pt>
                <c:pt idx="126">
                  <c:v>217</c:v>
                </c:pt>
                <c:pt idx="127">
                  <c:v>317</c:v>
                </c:pt>
                <c:pt idx="128">
                  <c:v>313</c:v>
                </c:pt>
                <c:pt idx="129">
                  <c:v>207</c:v>
                </c:pt>
                <c:pt idx="130">
                  <c:v>213</c:v>
                </c:pt>
                <c:pt idx="131">
                  <c:v>220</c:v>
                </c:pt>
                <c:pt idx="132">
                  <c:v>254</c:v>
                </c:pt>
                <c:pt idx="133">
                  <c:v>272</c:v>
                </c:pt>
                <c:pt idx="134">
                  <c:v>274</c:v>
                </c:pt>
                <c:pt idx="135">
                  <c:v>281</c:v>
                </c:pt>
                <c:pt idx="136">
                  <c:v>254</c:v>
                </c:pt>
                <c:pt idx="137">
                  <c:v>225</c:v>
                </c:pt>
                <c:pt idx="138">
                  <c:v>219</c:v>
                </c:pt>
                <c:pt idx="139">
                  <c:v>259</c:v>
                </c:pt>
                <c:pt idx="140">
                  <c:v>235</c:v>
                </c:pt>
                <c:pt idx="141">
                  <c:v>218</c:v>
                </c:pt>
                <c:pt idx="142">
                  <c:v>221</c:v>
                </c:pt>
                <c:pt idx="143">
                  <c:v>248</c:v>
                </c:pt>
                <c:pt idx="144">
                  <c:v>261</c:v>
                </c:pt>
                <c:pt idx="145">
                  <c:v>214</c:v>
                </c:pt>
                <c:pt idx="146">
                  <c:v>146</c:v>
                </c:pt>
                <c:pt idx="147">
                  <c:v>129</c:v>
                </c:pt>
                <c:pt idx="148">
                  <c:v>67</c:v>
                </c:pt>
                <c:pt idx="149">
                  <c:v>49</c:v>
                </c:pt>
                <c:pt idx="150">
                  <c:v>42</c:v>
                </c:pt>
                <c:pt idx="151">
                  <c:v>27</c:v>
                </c:pt>
                <c:pt idx="152">
                  <c:v>5</c:v>
                </c:pt>
                <c:pt idx="153">
                  <c:v>25</c:v>
                </c:pt>
                <c:pt idx="154">
                  <c:v>6</c:v>
                </c:pt>
                <c:pt idx="155">
                  <c:v>12</c:v>
                </c:pt>
                <c:pt idx="156">
                  <c:v>13</c:v>
                </c:pt>
                <c:pt idx="157">
                  <c:v>25</c:v>
                </c:pt>
                <c:pt idx="158">
                  <c:v>25</c:v>
                </c:pt>
                <c:pt idx="159">
                  <c:v>24</c:v>
                </c:pt>
                <c:pt idx="160">
                  <c:v>466</c:v>
                </c:pt>
                <c:pt idx="161">
                  <c:v>347</c:v>
                </c:pt>
                <c:pt idx="162">
                  <c:v>408</c:v>
                </c:pt>
                <c:pt idx="163">
                  <c:v>524</c:v>
                </c:pt>
                <c:pt idx="164">
                  <c:v>688</c:v>
                </c:pt>
                <c:pt idx="165">
                  <c:v>725</c:v>
                </c:pt>
                <c:pt idx="166">
                  <c:v>587</c:v>
                </c:pt>
                <c:pt idx="167">
                  <c:v>513</c:v>
                </c:pt>
                <c:pt idx="168">
                  <c:v>484</c:v>
                </c:pt>
                <c:pt idx="169">
                  <c:v>467</c:v>
                </c:pt>
                <c:pt idx="170">
                  <c:v>442</c:v>
                </c:pt>
                <c:pt idx="171">
                  <c:v>441</c:v>
                </c:pt>
                <c:pt idx="172">
                  <c:v>313</c:v>
                </c:pt>
                <c:pt idx="173">
                  <c:v>310</c:v>
                </c:pt>
                <c:pt idx="174">
                  <c:v>302</c:v>
                </c:pt>
                <c:pt idx="175">
                  <c:v>299</c:v>
                </c:pt>
                <c:pt idx="176">
                  <c:v>299</c:v>
                </c:pt>
                <c:pt idx="177">
                  <c:v>303</c:v>
                </c:pt>
                <c:pt idx="178">
                  <c:v>304</c:v>
                </c:pt>
                <c:pt idx="179">
                  <c:v>335</c:v>
                </c:pt>
                <c:pt idx="180">
                  <c:v>349</c:v>
                </c:pt>
                <c:pt idx="181">
                  <c:v>348</c:v>
                </c:pt>
                <c:pt idx="182">
                  <c:v>343</c:v>
                </c:pt>
                <c:pt idx="183">
                  <c:v>354</c:v>
                </c:pt>
                <c:pt idx="184">
                  <c:v>343</c:v>
                </c:pt>
                <c:pt idx="185">
                  <c:v>343</c:v>
                </c:pt>
                <c:pt idx="186">
                  <c:v>324</c:v>
                </c:pt>
                <c:pt idx="187">
                  <c:v>298</c:v>
                </c:pt>
                <c:pt idx="188">
                  <c:v>284</c:v>
                </c:pt>
                <c:pt idx="189">
                  <c:v>237</c:v>
                </c:pt>
                <c:pt idx="190">
                  <c:v>224</c:v>
                </c:pt>
                <c:pt idx="191">
                  <c:v>211</c:v>
                </c:pt>
                <c:pt idx="192">
                  <c:v>210</c:v>
                </c:pt>
                <c:pt idx="193">
                  <c:v>189</c:v>
                </c:pt>
                <c:pt idx="194">
                  <c:v>5</c:v>
                </c:pt>
                <c:pt idx="195">
                  <c:v>178</c:v>
                </c:pt>
                <c:pt idx="196">
                  <c:v>9</c:v>
                </c:pt>
                <c:pt idx="197">
                  <c:v>163</c:v>
                </c:pt>
                <c:pt idx="198">
                  <c:v>10</c:v>
                </c:pt>
                <c:pt idx="199">
                  <c:v>124</c:v>
                </c:pt>
                <c:pt idx="200">
                  <c:v>21</c:v>
                </c:pt>
                <c:pt idx="201">
                  <c:v>113</c:v>
                </c:pt>
                <c:pt idx="202">
                  <c:v>24</c:v>
                </c:pt>
                <c:pt idx="203">
                  <c:v>110</c:v>
                </c:pt>
                <c:pt idx="204">
                  <c:v>26</c:v>
                </c:pt>
                <c:pt idx="205">
                  <c:v>105</c:v>
                </c:pt>
                <c:pt idx="206">
                  <c:v>42</c:v>
                </c:pt>
                <c:pt idx="207">
                  <c:v>101</c:v>
                </c:pt>
                <c:pt idx="208">
                  <c:v>51</c:v>
                </c:pt>
                <c:pt idx="209">
                  <c:v>94</c:v>
                </c:pt>
                <c:pt idx="210">
                  <c:v>55</c:v>
                </c:pt>
                <c:pt idx="211">
                  <c:v>77</c:v>
                </c:pt>
                <c:pt idx="212">
                  <c:v>74</c:v>
                </c:pt>
                <c:pt idx="213">
                  <c:v>66</c:v>
                </c:pt>
                <c:pt idx="214">
                  <c:v>92</c:v>
                </c:pt>
                <c:pt idx="215">
                  <c:v>47</c:v>
                </c:pt>
                <c:pt idx="216">
                  <c:v>110</c:v>
                </c:pt>
                <c:pt idx="217">
                  <c:v>30</c:v>
                </c:pt>
                <c:pt idx="218">
                  <c:v>117</c:v>
                </c:pt>
                <c:pt idx="219">
                  <c:v>26</c:v>
                </c:pt>
                <c:pt idx="220">
                  <c:v>129</c:v>
                </c:pt>
                <c:pt idx="221">
                  <c:v>24</c:v>
                </c:pt>
                <c:pt idx="222">
                  <c:v>131</c:v>
                </c:pt>
                <c:pt idx="223">
                  <c:v>14</c:v>
                </c:pt>
                <c:pt idx="224">
                  <c:v>140</c:v>
                </c:pt>
                <c:pt idx="225">
                  <c:v>9</c:v>
                </c:pt>
                <c:pt idx="226">
                  <c:v>143</c:v>
                </c:pt>
                <c:pt idx="227">
                  <c:v>6</c:v>
                </c:pt>
                <c:pt idx="228">
                  <c:v>152</c:v>
                </c:pt>
                <c:pt idx="229">
                  <c:v>164</c:v>
                </c:pt>
                <c:pt idx="230">
                  <c:v>161</c:v>
                </c:pt>
                <c:pt idx="231">
                  <c:v>170</c:v>
                </c:pt>
                <c:pt idx="232">
                  <c:v>177</c:v>
                </c:pt>
                <c:pt idx="233">
                  <c:v>178</c:v>
                </c:pt>
                <c:pt idx="234">
                  <c:v>187</c:v>
                </c:pt>
                <c:pt idx="235">
                  <c:v>189</c:v>
                </c:pt>
                <c:pt idx="236">
                  <c:v>189</c:v>
                </c:pt>
                <c:pt idx="237">
                  <c:v>193</c:v>
                </c:pt>
                <c:pt idx="238">
                  <c:v>206</c:v>
                </c:pt>
                <c:pt idx="239">
                  <c:v>220</c:v>
                </c:pt>
                <c:pt idx="240">
                  <c:v>222</c:v>
                </c:pt>
                <c:pt idx="241">
                  <c:v>217</c:v>
                </c:pt>
                <c:pt idx="242">
                  <c:v>197</c:v>
                </c:pt>
                <c:pt idx="243">
                  <c:v>184</c:v>
                </c:pt>
                <c:pt idx="244">
                  <c:v>175</c:v>
                </c:pt>
                <c:pt idx="245">
                  <c:v>155</c:v>
                </c:pt>
                <c:pt idx="246">
                  <c:v>113</c:v>
                </c:pt>
                <c:pt idx="247">
                  <c:v>103</c:v>
                </c:pt>
                <c:pt idx="248">
                  <c:v>92</c:v>
                </c:pt>
                <c:pt idx="249">
                  <c:v>89</c:v>
                </c:pt>
                <c:pt idx="250">
                  <c:v>84</c:v>
                </c:pt>
                <c:pt idx="251">
                  <c:v>79</c:v>
                </c:pt>
                <c:pt idx="252">
                  <c:v>78</c:v>
                </c:pt>
                <c:pt idx="253">
                  <c:v>73</c:v>
                </c:pt>
                <c:pt idx="254">
                  <c:v>76</c:v>
                </c:pt>
                <c:pt idx="255">
                  <c:v>69</c:v>
                </c:pt>
                <c:pt idx="256">
                  <c:v>73</c:v>
                </c:pt>
                <c:pt idx="257">
                  <c:v>71</c:v>
                </c:pt>
                <c:pt idx="258">
                  <c:v>67</c:v>
                </c:pt>
                <c:pt idx="259">
                  <c:v>66</c:v>
                </c:pt>
                <c:pt idx="260">
                  <c:v>64</c:v>
                </c:pt>
                <c:pt idx="261">
                  <c:v>16</c:v>
                </c:pt>
                <c:pt idx="262">
                  <c:v>60</c:v>
                </c:pt>
                <c:pt idx="263">
                  <c:v>18</c:v>
                </c:pt>
                <c:pt idx="264">
                  <c:v>59</c:v>
                </c:pt>
                <c:pt idx="265">
                  <c:v>24</c:v>
                </c:pt>
                <c:pt idx="266">
                  <c:v>58</c:v>
                </c:pt>
                <c:pt idx="267">
                  <c:v>29</c:v>
                </c:pt>
                <c:pt idx="268">
                  <c:v>60</c:v>
                </c:pt>
                <c:pt idx="269">
                  <c:v>33</c:v>
                </c:pt>
                <c:pt idx="270">
                  <c:v>59</c:v>
                </c:pt>
                <c:pt idx="271">
                  <c:v>37</c:v>
                </c:pt>
                <c:pt idx="272">
                  <c:v>58</c:v>
                </c:pt>
                <c:pt idx="273">
                  <c:v>42</c:v>
                </c:pt>
                <c:pt idx="274">
                  <c:v>56</c:v>
                </c:pt>
                <c:pt idx="275">
                  <c:v>47</c:v>
                </c:pt>
                <c:pt idx="276">
                  <c:v>56</c:v>
                </c:pt>
                <c:pt idx="277">
                  <c:v>49</c:v>
                </c:pt>
                <c:pt idx="278">
                  <c:v>53</c:v>
                </c:pt>
                <c:pt idx="279">
                  <c:v>57</c:v>
                </c:pt>
                <c:pt idx="280">
                  <c:v>49</c:v>
                </c:pt>
                <c:pt idx="281">
                  <c:v>63</c:v>
                </c:pt>
                <c:pt idx="282">
                  <c:v>44</c:v>
                </c:pt>
                <c:pt idx="283">
                  <c:v>67</c:v>
                </c:pt>
                <c:pt idx="284">
                  <c:v>42</c:v>
                </c:pt>
                <c:pt idx="285">
                  <c:v>76</c:v>
                </c:pt>
                <c:pt idx="286">
                  <c:v>36</c:v>
                </c:pt>
                <c:pt idx="287">
                  <c:v>83</c:v>
                </c:pt>
                <c:pt idx="288">
                  <c:v>34</c:v>
                </c:pt>
                <c:pt idx="289">
                  <c:v>86</c:v>
                </c:pt>
                <c:pt idx="290">
                  <c:v>32</c:v>
                </c:pt>
                <c:pt idx="291">
                  <c:v>103</c:v>
                </c:pt>
                <c:pt idx="292">
                  <c:v>26</c:v>
                </c:pt>
                <c:pt idx="293">
                  <c:v>111</c:v>
                </c:pt>
                <c:pt idx="294">
                  <c:v>21</c:v>
                </c:pt>
                <c:pt idx="295">
                  <c:v>114</c:v>
                </c:pt>
                <c:pt idx="296">
                  <c:v>20</c:v>
                </c:pt>
                <c:pt idx="297">
                  <c:v>120</c:v>
                </c:pt>
                <c:pt idx="298">
                  <c:v>12</c:v>
                </c:pt>
                <c:pt idx="299">
                  <c:v>119</c:v>
                </c:pt>
                <c:pt idx="300">
                  <c:v>12</c:v>
                </c:pt>
                <c:pt idx="301">
                  <c:v>121</c:v>
                </c:pt>
                <c:pt idx="302">
                  <c:v>11</c:v>
                </c:pt>
                <c:pt idx="303">
                  <c:v>122</c:v>
                </c:pt>
                <c:pt idx="304">
                  <c:v>9</c:v>
                </c:pt>
                <c:pt idx="305">
                  <c:v>124</c:v>
                </c:pt>
                <c:pt idx="306">
                  <c:v>5</c:v>
                </c:pt>
                <c:pt idx="307">
                  <c:v>127</c:v>
                </c:pt>
                <c:pt idx="308">
                  <c:v>120</c:v>
                </c:pt>
                <c:pt idx="309">
                  <c:v>116</c:v>
                </c:pt>
                <c:pt idx="310">
                  <c:v>99</c:v>
                </c:pt>
                <c:pt idx="311">
                  <c:v>88</c:v>
                </c:pt>
                <c:pt idx="312">
                  <c:v>88</c:v>
                </c:pt>
                <c:pt idx="313">
                  <c:v>79</c:v>
                </c:pt>
                <c:pt idx="314">
                  <c:v>8</c:v>
                </c:pt>
                <c:pt idx="315">
                  <c:v>84</c:v>
                </c:pt>
                <c:pt idx="316">
                  <c:v>12</c:v>
                </c:pt>
                <c:pt idx="317">
                  <c:v>82</c:v>
                </c:pt>
                <c:pt idx="318">
                  <c:v>20</c:v>
                </c:pt>
                <c:pt idx="319">
                  <c:v>82</c:v>
                </c:pt>
                <c:pt idx="320">
                  <c:v>26</c:v>
                </c:pt>
                <c:pt idx="321">
                  <c:v>82</c:v>
                </c:pt>
                <c:pt idx="322">
                  <c:v>31</c:v>
                </c:pt>
                <c:pt idx="323">
                  <c:v>82</c:v>
                </c:pt>
                <c:pt idx="324">
                  <c:v>82</c:v>
                </c:pt>
                <c:pt idx="325">
                  <c:v>69</c:v>
                </c:pt>
                <c:pt idx="326">
                  <c:v>111</c:v>
                </c:pt>
                <c:pt idx="327">
                  <c:v>62</c:v>
                </c:pt>
                <c:pt idx="328">
                  <c:v>119</c:v>
                </c:pt>
                <c:pt idx="329">
                  <c:v>48</c:v>
                </c:pt>
                <c:pt idx="330">
                  <c:v>121</c:v>
                </c:pt>
                <c:pt idx="331">
                  <c:v>47</c:v>
                </c:pt>
                <c:pt idx="332">
                  <c:v>132</c:v>
                </c:pt>
                <c:pt idx="333">
                  <c:v>30</c:v>
                </c:pt>
                <c:pt idx="334">
                  <c:v>137</c:v>
                </c:pt>
                <c:pt idx="335">
                  <c:v>21</c:v>
                </c:pt>
                <c:pt idx="336">
                  <c:v>150</c:v>
                </c:pt>
                <c:pt idx="337">
                  <c:v>11</c:v>
                </c:pt>
                <c:pt idx="338">
                  <c:v>155</c:v>
                </c:pt>
                <c:pt idx="339">
                  <c:v>10</c:v>
                </c:pt>
                <c:pt idx="340">
                  <c:v>195</c:v>
                </c:pt>
                <c:pt idx="341">
                  <c:v>196</c:v>
                </c:pt>
                <c:pt idx="342">
                  <c:v>225</c:v>
                </c:pt>
                <c:pt idx="343">
                  <c:v>257</c:v>
                </c:pt>
                <c:pt idx="344">
                  <c:v>296</c:v>
                </c:pt>
                <c:pt idx="345">
                  <c:v>298</c:v>
                </c:pt>
                <c:pt idx="346">
                  <c:v>412</c:v>
                </c:pt>
                <c:pt idx="347">
                  <c:v>460</c:v>
                </c:pt>
                <c:pt idx="348">
                  <c:v>485</c:v>
                </c:pt>
                <c:pt idx="349">
                  <c:v>495</c:v>
                </c:pt>
                <c:pt idx="350">
                  <c:v>527</c:v>
                </c:pt>
                <c:pt idx="351">
                  <c:v>551</c:v>
                </c:pt>
                <c:pt idx="352">
                  <c:v>642</c:v>
                </c:pt>
                <c:pt idx="353">
                  <c:v>591</c:v>
                </c:pt>
                <c:pt idx="354">
                  <c:v>806</c:v>
                </c:pt>
                <c:pt idx="355">
                  <c:v>695</c:v>
                </c:pt>
                <c:pt idx="356">
                  <c:v>636</c:v>
                </c:pt>
                <c:pt idx="357">
                  <c:v>621</c:v>
                </c:pt>
                <c:pt idx="358">
                  <c:v>686</c:v>
                </c:pt>
                <c:pt idx="359">
                  <c:v>753</c:v>
                </c:pt>
                <c:pt idx="360">
                  <c:v>756</c:v>
                </c:pt>
                <c:pt idx="361">
                  <c:v>763</c:v>
                </c:pt>
                <c:pt idx="362">
                  <c:v>799</c:v>
                </c:pt>
                <c:pt idx="363">
                  <c:v>681</c:v>
                </c:pt>
                <c:pt idx="364">
                  <c:v>730</c:v>
                </c:pt>
                <c:pt idx="365">
                  <c:v>651</c:v>
                </c:pt>
                <c:pt idx="366">
                  <c:v>558</c:v>
                </c:pt>
                <c:pt idx="367">
                  <c:v>353</c:v>
                </c:pt>
                <c:pt idx="368">
                  <c:v>336</c:v>
                </c:pt>
                <c:pt idx="369">
                  <c:v>335</c:v>
                </c:pt>
                <c:pt idx="370">
                  <c:v>320</c:v>
                </c:pt>
                <c:pt idx="371">
                  <c:v>302</c:v>
                </c:pt>
                <c:pt idx="372">
                  <c:v>19</c:v>
                </c:pt>
                <c:pt idx="373">
                  <c:v>94</c:v>
                </c:pt>
                <c:pt idx="374">
                  <c:v>117</c:v>
                </c:pt>
                <c:pt idx="375">
                  <c:v>37</c:v>
                </c:pt>
                <c:pt idx="376">
                  <c:v>158</c:v>
                </c:pt>
                <c:pt idx="377">
                  <c:v>28</c:v>
                </c:pt>
                <c:pt idx="378">
                  <c:v>154</c:v>
                </c:pt>
                <c:pt idx="379">
                  <c:v>28</c:v>
                </c:pt>
                <c:pt idx="380">
                  <c:v>163</c:v>
                </c:pt>
                <c:pt idx="381">
                  <c:v>29</c:v>
                </c:pt>
                <c:pt idx="382">
                  <c:v>191</c:v>
                </c:pt>
                <c:pt idx="383">
                  <c:v>13</c:v>
                </c:pt>
                <c:pt idx="384">
                  <c:v>224</c:v>
                </c:pt>
                <c:pt idx="385">
                  <c:v>257</c:v>
                </c:pt>
                <c:pt idx="386">
                  <c:v>243</c:v>
                </c:pt>
                <c:pt idx="387">
                  <c:v>215</c:v>
                </c:pt>
                <c:pt idx="388">
                  <c:v>204</c:v>
                </c:pt>
                <c:pt idx="389">
                  <c:v>200</c:v>
                </c:pt>
                <c:pt idx="390">
                  <c:v>201</c:v>
                </c:pt>
                <c:pt idx="391">
                  <c:v>201</c:v>
                </c:pt>
                <c:pt idx="392">
                  <c:v>215</c:v>
                </c:pt>
                <c:pt idx="393">
                  <c:v>211</c:v>
                </c:pt>
                <c:pt idx="394">
                  <c:v>218</c:v>
                </c:pt>
                <c:pt idx="395">
                  <c:v>207</c:v>
                </c:pt>
                <c:pt idx="396">
                  <c:v>233</c:v>
                </c:pt>
                <c:pt idx="397">
                  <c:v>300</c:v>
                </c:pt>
                <c:pt idx="398">
                  <c:v>363</c:v>
                </c:pt>
                <c:pt idx="399">
                  <c:v>422</c:v>
                </c:pt>
                <c:pt idx="400">
                  <c:v>555</c:v>
                </c:pt>
                <c:pt idx="401">
                  <c:v>577</c:v>
                </c:pt>
                <c:pt idx="402">
                  <c:v>665</c:v>
                </c:pt>
                <c:pt idx="403">
                  <c:v>823</c:v>
                </c:pt>
                <c:pt idx="404">
                  <c:v>913</c:v>
                </c:pt>
                <c:pt idx="405">
                  <c:v>1005</c:v>
                </c:pt>
                <c:pt idx="406">
                  <c:v>1057</c:v>
                </c:pt>
                <c:pt idx="407">
                  <c:v>673</c:v>
                </c:pt>
                <c:pt idx="408">
                  <c:v>709</c:v>
                </c:pt>
                <c:pt idx="409">
                  <c:v>1059</c:v>
                </c:pt>
                <c:pt idx="410">
                  <c:v>834</c:v>
                </c:pt>
                <c:pt idx="411">
                  <c:v>523</c:v>
                </c:pt>
                <c:pt idx="412">
                  <c:v>374</c:v>
                </c:pt>
                <c:pt idx="413">
                  <c:v>350</c:v>
                </c:pt>
                <c:pt idx="414">
                  <c:v>338</c:v>
                </c:pt>
                <c:pt idx="415">
                  <c:v>338</c:v>
                </c:pt>
                <c:pt idx="416">
                  <c:v>309</c:v>
                </c:pt>
                <c:pt idx="417">
                  <c:v>318</c:v>
                </c:pt>
                <c:pt idx="418">
                  <c:v>336</c:v>
                </c:pt>
                <c:pt idx="419">
                  <c:v>624</c:v>
                </c:pt>
                <c:pt idx="420">
                  <c:v>388</c:v>
                </c:pt>
                <c:pt idx="421">
                  <c:v>228</c:v>
                </c:pt>
                <c:pt idx="422">
                  <c:v>237</c:v>
                </c:pt>
                <c:pt idx="423">
                  <c:v>132</c:v>
                </c:pt>
                <c:pt idx="424">
                  <c:v>26</c:v>
                </c:pt>
                <c:pt idx="425">
                  <c:v>85</c:v>
                </c:pt>
                <c:pt idx="426">
                  <c:v>47</c:v>
                </c:pt>
                <c:pt idx="427">
                  <c:v>37</c:v>
                </c:pt>
                <c:pt idx="428">
                  <c:v>68</c:v>
                </c:pt>
                <c:pt idx="429">
                  <c:v>16</c:v>
                </c:pt>
                <c:pt idx="430">
                  <c:v>77</c:v>
                </c:pt>
                <c:pt idx="431">
                  <c:v>97</c:v>
                </c:pt>
                <c:pt idx="432">
                  <c:v>101</c:v>
                </c:pt>
                <c:pt idx="433">
                  <c:v>120</c:v>
                </c:pt>
                <c:pt idx="434">
                  <c:v>153</c:v>
                </c:pt>
                <c:pt idx="435">
                  <c:v>179</c:v>
                </c:pt>
                <c:pt idx="436">
                  <c:v>193</c:v>
                </c:pt>
                <c:pt idx="437">
                  <c:v>217</c:v>
                </c:pt>
                <c:pt idx="438">
                  <c:v>196</c:v>
                </c:pt>
                <c:pt idx="439">
                  <c:v>183</c:v>
                </c:pt>
                <c:pt idx="440">
                  <c:v>157</c:v>
                </c:pt>
                <c:pt idx="441">
                  <c:v>821</c:v>
                </c:pt>
                <c:pt idx="442">
                  <c:v>821</c:v>
                </c:pt>
                <c:pt idx="443">
                  <c:v>869</c:v>
                </c:pt>
                <c:pt idx="444">
                  <c:v>877</c:v>
                </c:pt>
                <c:pt idx="445">
                  <c:v>989</c:v>
                </c:pt>
                <c:pt idx="446">
                  <c:v>1316</c:v>
                </c:pt>
                <c:pt idx="447">
                  <c:v>1148</c:v>
                </c:pt>
                <c:pt idx="448">
                  <c:v>1076</c:v>
                </c:pt>
                <c:pt idx="449">
                  <c:v>1008</c:v>
                </c:pt>
                <c:pt idx="450">
                  <c:v>45</c:v>
                </c:pt>
                <c:pt idx="451">
                  <c:v>889</c:v>
                </c:pt>
                <c:pt idx="452">
                  <c:v>254</c:v>
                </c:pt>
                <c:pt idx="453">
                  <c:v>7</c:v>
                </c:pt>
                <c:pt idx="454">
                  <c:v>744</c:v>
                </c:pt>
                <c:pt idx="455">
                  <c:v>579</c:v>
                </c:pt>
                <c:pt idx="456">
                  <c:v>5</c:v>
                </c:pt>
                <c:pt idx="457">
                  <c:v>197</c:v>
                </c:pt>
                <c:pt idx="458">
                  <c:v>847</c:v>
                </c:pt>
                <c:pt idx="459">
                  <c:v>134</c:v>
                </c:pt>
                <c:pt idx="460">
                  <c:v>782</c:v>
                </c:pt>
                <c:pt idx="461">
                  <c:v>118</c:v>
                </c:pt>
                <c:pt idx="462">
                  <c:v>781</c:v>
                </c:pt>
                <c:pt idx="463">
                  <c:v>115</c:v>
                </c:pt>
                <c:pt idx="464">
                  <c:v>781</c:v>
                </c:pt>
                <c:pt idx="465">
                  <c:v>3</c:v>
                </c:pt>
                <c:pt idx="466">
                  <c:v>41</c:v>
                </c:pt>
                <c:pt idx="467">
                  <c:v>1251</c:v>
                </c:pt>
                <c:pt idx="468">
                  <c:v>26</c:v>
                </c:pt>
                <c:pt idx="469">
                  <c:v>762</c:v>
                </c:pt>
                <c:pt idx="470">
                  <c:v>54</c:v>
                </c:pt>
                <c:pt idx="471">
                  <c:v>690</c:v>
                </c:pt>
                <c:pt idx="472">
                  <c:v>58</c:v>
                </c:pt>
                <c:pt idx="473">
                  <c:v>591</c:v>
                </c:pt>
                <c:pt idx="474">
                  <c:v>58</c:v>
                </c:pt>
                <c:pt idx="475">
                  <c:v>545</c:v>
                </c:pt>
                <c:pt idx="476">
                  <c:v>61</c:v>
                </c:pt>
                <c:pt idx="477">
                  <c:v>542</c:v>
                </c:pt>
                <c:pt idx="478">
                  <c:v>141</c:v>
                </c:pt>
                <c:pt idx="479">
                  <c:v>543</c:v>
                </c:pt>
                <c:pt idx="480">
                  <c:v>293</c:v>
                </c:pt>
                <c:pt idx="481">
                  <c:v>412</c:v>
                </c:pt>
                <c:pt idx="482">
                  <c:v>5</c:v>
                </c:pt>
                <c:pt idx="483">
                  <c:v>448</c:v>
                </c:pt>
                <c:pt idx="484">
                  <c:v>225</c:v>
                </c:pt>
                <c:pt idx="485">
                  <c:v>12</c:v>
                </c:pt>
                <c:pt idx="486">
                  <c:v>493</c:v>
                </c:pt>
                <c:pt idx="487">
                  <c:v>165</c:v>
                </c:pt>
                <c:pt idx="488">
                  <c:v>5</c:v>
                </c:pt>
                <c:pt idx="489">
                  <c:v>533</c:v>
                </c:pt>
                <c:pt idx="490">
                  <c:v>96</c:v>
                </c:pt>
                <c:pt idx="491">
                  <c:v>16</c:v>
                </c:pt>
                <c:pt idx="492">
                  <c:v>545</c:v>
                </c:pt>
                <c:pt idx="493">
                  <c:v>75</c:v>
                </c:pt>
                <c:pt idx="494">
                  <c:v>114</c:v>
                </c:pt>
                <c:pt idx="495">
                  <c:v>391</c:v>
                </c:pt>
                <c:pt idx="496">
                  <c:v>48</c:v>
                </c:pt>
                <c:pt idx="497">
                  <c:v>396</c:v>
                </c:pt>
                <c:pt idx="498">
                  <c:v>311</c:v>
                </c:pt>
                <c:pt idx="499">
                  <c:v>41</c:v>
                </c:pt>
                <c:pt idx="500">
                  <c:v>504</c:v>
                </c:pt>
                <c:pt idx="501">
                  <c:v>203</c:v>
                </c:pt>
                <c:pt idx="502">
                  <c:v>26</c:v>
                </c:pt>
                <c:pt idx="503">
                  <c:v>1036</c:v>
                </c:pt>
                <c:pt idx="504">
                  <c:v>79</c:v>
                </c:pt>
                <c:pt idx="505">
                  <c:v>7</c:v>
                </c:pt>
                <c:pt idx="506">
                  <c:v>1507</c:v>
                </c:pt>
                <c:pt idx="507">
                  <c:v>5</c:v>
                </c:pt>
                <c:pt idx="508">
                  <c:v>1865</c:v>
                </c:pt>
                <c:pt idx="509">
                  <c:v>2059</c:v>
                </c:pt>
                <c:pt idx="510">
                  <c:v>1240</c:v>
                </c:pt>
                <c:pt idx="511">
                  <c:v>1263</c:v>
                </c:pt>
                <c:pt idx="512">
                  <c:v>2091</c:v>
                </c:pt>
                <c:pt idx="513">
                  <c:v>2095</c:v>
                </c:pt>
                <c:pt idx="514">
                  <c:v>1970</c:v>
                </c:pt>
                <c:pt idx="515">
                  <c:v>1628</c:v>
                </c:pt>
                <c:pt idx="516">
                  <c:v>21</c:v>
                </c:pt>
                <c:pt idx="517">
                  <c:v>1278</c:v>
                </c:pt>
                <c:pt idx="518">
                  <c:v>215</c:v>
                </c:pt>
                <c:pt idx="519">
                  <c:v>12</c:v>
                </c:pt>
                <c:pt idx="520">
                  <c:v>857</c:v>
                </c:pt>
                <c:pt idx="521">
                  <c:v>346</c:v>
                </c:pt>
                <c:pt idx="522">
                  <c:v>25</c:v>
                </c:pt>
                <c:pt idx="523">
                  <c:v>674</c:v>
                </c:pt>
                <c:pt idx="524">
                  <c:v>603</c:v>
                </c:pt>
                <c:pt idx="525">
                  <c:v>19</c:v>
                </c:pt>
                <c:pt idx="526">
                  <c:v>478</c:v>
                </c:pt>
                <c:pt idx="527">
                  <c:v>680</c:v>
                </c:pt>
                <c:pt idx="528">
                  <c:v>15</c:v>
                </c:pt>
                <c:pt idx="529">
                  <c:v>55</c:v>
                </c:pt>
                <c:pt idx="530">
                  <c:v>959</c:v>
                </c:pt>
                <c:pt idx="531">
                  <c:v>16</c:v>
                </c:pt>
                <c:pt idx="532">
                  <c:v>947</c:v>
                </c:pt>
                <c:pt idx="533">
                  <c:v>1013</c:v>
                </c:pt>
                <c:pt idx="534">
                  <c:v>1167</c:v>
                </c:pt>
                <c:pt idx="535">
                  <c:v>1986</c:v>
                </c:pt>
                <c:pt idx="536">
                  <c:v>2181</c:v>
                </c:pt>
                <c:pt idx="537">
                  <c:v>2123</c:v>
                </c:pt>
                <c:pt idx="538">
                  <c:v>2110</c:v>
                </c:pt>
                <c:pt idx="539">
                  <c:v>1755</c:v>
                </c:pt>
                <c:pt idx="540">
                  <c:v>1209</c:v>
                </c:pt>
                <c:pt idx="541">
                  <c:v>1040</c:v>
                </c:pt>
                <c:pt idx="542">
                  <c:v>1052</c:v>
                </c:pt>
                <c:pt idx="543">
                  <c:v>2097</c:v>
                </c:pt>
                <c:pt idx="544">
                  <c:v>1071</c:v>
                </c:pt>
                <c:pt idx="545">
                  <c:v>10</c:v>
                </c:pt>
                <c:pt idx="546">
                  <c:v>852</c:v>
                </c:pt>
                <c:pt idx="547">
                  <c:v>51</c:v>
                </c:pt>
                <c:pt idx="548">
                  <c:v>865</c:v>
                </c:pt>
                <c:pt idx="549">
                  <c:v>219</c:v>
                </c:pt>
                <c:pt idx="550">
                  <c:v>903</c:v>
                </c:pt>
                <c:pt idx="551">
                  <c:v>13</c:v>
                </c:pt>
                <c:pt idx="552">
                  <c:v>109</c:v>
                </c:pt>
                <c:pt idx="553">
                  <c:v>413</c:v>
                </c:pt>
                <c:pt idx="554">
                  <c:v>63</c:v>
                </c:pt>
                <c:pt idx="555">
                  <c:v>170</c:v>
                </c:pt>
                <c:pt idx="556">
                  <c:v>376</c:v>
                </c:pt>
                <c:pt idx="557">
                  <c:v>92</c:v>
                </c:pt>
                <c:pt idx="558">
                  <c:v>212</c:v>
                </c:pt>
                <c:pt idx="559">
                  <c:v>375</c:v>
                </c:pt>
                <c:pt idx="560">
                  <c:v>114</c:v>
                </c:pt>
                <c:pt idx="561">
                  <c:v>185</c:v>
                </c:pt>
                <c:pt idx="562">
                  <c:v>288</c:v>
                </c:pt>
                <c:pt idx="563">
                  <c:v>163</c:v>
                </c:pt>
                <c:pt idx="564">
                  <c:v>76</c:v>
                </c:pt>
                <c:pt idx="565">
                  <c:v>173</c:v>
                </c:pt>
                <c:pt idx="566">
                  <c:v>191</c:v>
                </c:pt>
                <c:pt idx="567">
                  <c:v>35</c:v>
                </c:pt>
                <c:pt idx="568">
                  <c:v>126</c:v>
                </c:pt>
                <c:pt idx="569">
                  <c:v>225</c:v>
                </c:pt>
                <c:pt idx="570">
                  <c:v>15</c:v>
                </c:pt>
                <c:pt idx="571">
                  <c:v>79</c:v>
                </c:pt>
                <c:pt idx="572">
                  <c:v>348</c:v>
                </c:pt>
                <c:pt idx="573">
                  <c:v>12</c:v>
                </c:pt>
                <c:pt idx="574">
                  <c:v>62</c:v>
                </c:pt>
                <c:pt idx="575">
                  <c:v>394</c:v>
                </c:pt>
                <c:pt idx="576">
                  <c:v>10</c:v>
                </c:pt>
                <c:pt idx="577">
                  <c:v>7</c:v>
                </c:pt>
                <c:pt idx="578">
                  <c:v>19</c:v>
                </c:pt>
                <c:pt idx="579">
                  <c:v>489</c:v>
                </c:pt>
                <c:pt idx="580">
                  <c:v>11</c:v>
                </c:pt>
                <c:pt idx="581">
                  <c:v>28</c:v>
                </c:pt>
                <c:pt idx="582">
                  <c:v>608</c:v>
                </c:pt>
                <c:pt idx="583">
                  <c:v>13</c:v>
                </c:pt>
                <c:pt idx="584">
                  <c:v>54</c:v>
                </c:pt>
                <c:pt idx="585">
                  <c:v>968</c:v>
                </c:pt>
                <c:pt idx="586">
                  <c:v>14</c:v>
                </c:pt>
                <c:pt idx="587">
                  <c:v>108</c:v>
                </c:pt>
                <c:pt idx="588">
                  <c:v>1262</c:v>
                </c:pt>
                <c:pt idx="589">
                  <c:v>22</c:v>
                </c:pt>
                <c:pt idx="590">
                  <c:v>268</c:v>
                </c:pt>
                <c:pt idx="591">
                  <c:v>558</c:v>
                </c:pt>
                <c:pt idx="592">
                  <c:v>21</c:v>
                </c:pt>
                <c:pt idx="593">
                  <c:v>326</c:v>
                </c:pt>
                <c:pt idx="594">
                  <c:v>450</c:v>
                </c:pt>
                <c:pt idx="595">
                  <c:v>15</c:v>
                </c:pt>
                <c:pt idx="596">
                  <c:v>415</c:v>
                </c:pt>
                <c:pt idx="597">
                  <c:v>332</c:v>
                </c:pt>
                <c:pt idx="598">
                  <c:v>7</c:v>
                </c:pt>
                <c:pt idx="599">
                  <c:v>790</c:v>
                </c:pt>
                <c:pt idx="600">
                  <c:v>255</c:v>
                </c:pt>
                <c:pt idx="601">
                  <c:v>941</c:v>
                </c:pt>
                <c:pt idx="602">
                  <c:v>65</c:v>
                </c:pt>
                <c:pt idx="603">
                  <c:v>987</c:v>
                </c:pt>
                <c:pt idx="604">
                  <c:v>32</c:v>
                </c:pt>
                <c:pt idx="605">
                  <c:v>996</c:v>
                </c:pt>
                <c:pt idx="606">
                  <c:v>21</c:v>
                </c:pt>
                <c:pt idx="607">
                  <c:v>1242</c:v>
                </c:pt>
                <c:pt idx="608">
                  <c:v>978</c:v>
                </c:pt>
                <c:pt idx="609">
                  <c:v>847</c:v>
                </c:pt>
                <c:pt idx="610">
                  <c:v>819</c:v>
                </c:pt>
                <c:pt idx="611">
                  <c:v>797</c:v>
                </c:pt>
                <c:pt idx="612">
                  <c:v>827</c:v>
                </c:pt>
                <c:pt idx="613">
                  <c:v>1253</c:v>
                </c:pt>
                <c:pt idx="614">
                  <c:v>1291</c:v>
                </c:pt>
                <c:pt idx="615">
                  <c:v>1250</c:v>
                </c:pt>
                <c:pt idx="616">
                  <c:v>1447</c:v>
                </c:pt>
                <c:pt idx="617">
                  <c:v>1422</c:v>
                </c:pt>
                <c:pt idx="618">
                  <c:v>21</c:v>
                </c:pt>
                <c:pt idx="619">
                  <c:v>590</c:v>
                </c:pt>
                <c:pt idx="620">
                  <c:v>196</c:v>
                </c:pt>
                <c:pt idx="621">
                  <c:v>19</c:v>
                </c:pt>
                <c:pt idx="622">
                  <c:v>376</c:v>
                </c:pt>
                <c:pt idx="623">
                  <c:v>339</c:v>
                </c:pt>
                <c:pt idx="624">
                  <c:v>16</c:v>
                </c:pt>
                <c:pt idx="625">
                  <c:v>392</c:v>
                </c:pt>
                <c:pt idx="626">
                  <c:v>565</c:v>
                </c:pt>
                <c:pt idx="627">
                  <c:v>11</c:v>
                </c:pt>
                <c:pt idx="628">
                  <c:v>292</c:v>
                </c:pt>
                <c:pt idx="629">
                  <c:v>776</c:v>
                </c:pt>
                <c:pt idx="630">
                  <c:v>7</c:v>
                </c:pt>
                <c:pt idx="631">
                  <c:v>190</c:v>
                </c:pt>
                <c:pt idx="632">
                  <c:v>754</c:v>
                </c:pt>
                <c:pt idx="633">
                  <c:v>4</c:v>
                </c:pt>
                <c:pt idx="634">
                  <c:v>164</c:v>
                </c:pt>
                <c:pt idx="635">
                  <c:v>770</c:v>
                </c:pt>
                <c:pt idx="636">
                  <c:v>108</c:v>
                </c:pt>
                <c:pt idx="637">
                  <c:v>857</c:v>
                </c:pt>
                <c:pt idx="638">
                  <c:v>67</c:v>
                </c:pt>
                <c:pt idx="639">
                  <c:v>884</c:v>
                </c:pt>
                <c:pt idx="640">
                  <c:v>66</c:v>
                </c:pt>
                <c:pt idx="641">
                  <c:v>884</c:v>
                </c:pt>
                <c:pt idx="642">
                  <c:v>51</c:v>
                </c:pt>
                <c:pt idx="643">
                  <c:v>893</c:v>
                </c:pt>
                <c:pt idx="644">
                  <c:v>6</c:v>
                </c:pt>
                <c:pt idx="645">
                  <c:v>1213</c:v>
                </c:pt>
                <c:pt idx="646">
                  <c:v>797</c:v>
                </c:pt>
                <c:pt idx="647">
                  <c:v>12</c:v>
                </c:pt>
                <c:pt idx="648">
                  <c:v>731</c:v>
                </c:pt>
                <c:pt idx="649">
                  <c:v>25</c:v>
                </c:pt>
                <c:pt idx="650">
                  <c:v>666</c:v>
                </c:pt>
                <c:pt idx="651">
                  <c:v>40</c:v>
                </c:pt>
                <c:pt idx="652">
                  <c:v>610</c:v>
                </c:pt>
                <c:pt idx="653">
                  <c:v>57</c:v>
                </c:pt>
                <c:pt idx="654">
                  <c:v>567</c:v>
                </c:pt>
                <c:pt idx="655">
                  <c:v>59</c:v>
                </c:pt>
                <c:pt idx="656">
                  <c:v>564</c:v>
                </c:pt>
                <c:pt idx="657">
                  <c:v>266</c:v>
                </c:pt>
                <c:pt idx="658">
                  <c:v>482</c:v>
                </c:pt>
                <c:pt idx="659">
                  <c:v>350</c:v>
                </c:pt>
                <c:pt idx="660">
                  <c:v>344</c:v>
                </c:pt>
                <c:pt idx="661">
                  <c:v>405</c:v>
                </c:pt>
                <c:pt idx="662">
                  <c:v>267</c:v>
                </c:pt>
                <c:pt idx="663">
                  <c:v>449</c:v>
                </c:pt>
                <c:pt idx="664">
                  <c:v>233</c:v>
                </c:pt>
                <c:pt idx="665">
                  <c:v>20</c:v>
                </c:pt>
                <c:pt idx="666">
                  <c:v>497</c:v>
                </c:pt>
                <c:pt idx="667">
                  <c:v>134</c:v>
                </c:pt>
                <c:pt idx="668">
                  <c:v>33</c:v>
                </c:pt>
                <c:pt idx="669">
                  <c:v>502</c:v>
                </c:pt>
                <c:pt idx="670">
                  <c:v>104</c:v>
                </c:pt>
                <c:pt idx="671">
                  <c:v>48</c:v>
                </c:pt>
                <c:pt idx="672">
                  <c:v>496</c:v>
                </c:pt>
                <c:pt idx="673">
                  <c:v>90</c:v>
                </c:pt>
                <c:pt idx="674">
                  <c:v>74</c:v>
                </c:pt>
                <c:pt idx="675">
                  <c:v>459</c:v>
                </c:pt>
                <c:pt idx="676">
                  <c:v>64</c:v>
                </c:pt>
                <c:pt idx="677">
                  <c:v>204</c:v>
                </c:pt>
                <c:pt idx="678">
                  <c:v>381</c:v>
                </c:pt>
                <c:pt idx="679">
                  <c:v>41</c:v>
                </c:pt>
                <c:pt idx="680">
                  <c:v>264</c:v>
                </c:pt>
                <c:pt idx="681">
                  <c:v>366</c:v>
                </c:pt>
                <c:pt idx="682">
                  <c:v>37</c:v>
                </c:pt>
                <c:pt idx="683">
                  <c:v>349</c:v>
                </c:pt>
                <c:pt idx="684">
                  <c:v>351</c:v>
                </c:pt>
                <c:pt idx="685">
                  <c:v>34</c:v>
                </c:pt>
                <c:pt idx="686">
                  <c:v>404</c:v>
                </c:pt>
                <c:pt idx="687">
                  <c:v>328</c:v>
                </c:pt>
                <c:pt idx="688">
                  <c:v>32</c:v>
                </c:pt>
                <c:pt idx="689">
                  <c:v>468</c:v>
                </c:pt>
                <c:pt idx="690">
                  <c:v>281</c:v>
                </c:pt>
                <c:pt idx="691">
                  <c:v>26</c:v>
                </c:pt>
                <c:pt idx="692">
                  <c:v>499</c:v>
                </c:pt>
                <c:pt idx="693">
                  <c:v>232</c:v>
                </c:pt>
                <c:pt idx="694">
                  <c:v>22</c:v>
                </c:pt>
                <c:pt idx="695">
                  <c:v>616</c:v>
                </c:pt>
                <c:pt idx="696">
                  <c:v>160</c:v>
                </c:pt>
                <c:pt idx="697">
                  <c:v>17</c:v>
                </c:pt>
                <c:pt idx="698">
                  <c:v>792</c:v>
                </c:pt>
                <c:pt idx="699">
                  <c:v>120</c:v>
                </c:pt>
                <c:pt idx="700">
                  <c:v>10</c:v>
                </c:pt>
                <c:pt idx="701">
                  <c:v>942</c:v>
                </c:pt>
                <c:pt idx="702">
                  <c:v>121</c:v>
                </c:pt>
                <c:pt idx="703">
                  <c:v>5</c:v>
                </c:pt>
                <c:pt idx="704">
                  <c:v>782</c:v>
                </c:pt>
                <c:pt idx="705">
                  <c:v>255</c:v>
                </c:pt>
                <c:pt idx="706">
                  <c:v>8</c:v>
                </c:pt>
                <c:pt idx="707">
                  <c:v>1144</c:v>
                </c:pt>
                <c:pt idx="708">
                  <c:v>254</c:v>
                </c:pt>
                <c:pt idx="709">
                  <c:v>13</c:v>
                </c:pt>
                <c:pt idx="710">
                  <c:v>481</c:v>
                </c:pt>
                <c:pt idx="711">
                  <c:v>722</c:v>
                </c:pt>
                <c:pt idx="712">
                  <c:v>9</c:v>
                </c:pt>
                <c:pt idx="713">
                  <c:v>117</c:v>
                </c:pt>
                <c:pt idx="714">
                  <c:v>899</c:v>
                </c:pt>
                <c:pt idx="715">
                  <c:v>17</c:v>
                </c:pt>
                <c:pt idx="716">
                  <c:v>891</c:v>
                </c:pt>
                <c:pt idx="717">
                  <c:v>1033</c:v>
                </c:pt>
                <c:pt idx="718">
                  <c:v>1096</c:v>
                </c:pt>
                <c:pt idx="719">
                  <c:v>1114</c:v>
                </c:pt>
                <c:pt idx="720">
                  <c:v>2335</c:v>
                </c:pt>
                <c:pt idx="721">
                  <c:v>2133</c:v>
                </c:pt>
                <c:pt idx="722">
                  <c:v>2093</c:v>
                </c:pt>
                <c:pt idx="723">
                  <c:v>2087</c:v>
                </c:pt>
                <c:pt idx="724">
                  <c:v>1432</c:v>
                </c:pt>
                <c:pt idx="725">
                  <c:v>1150</c:v>
                </c:pt>
                <c:pt idx="726">
                  <c:v>1169</c:v>
                </c:pt>
                <c:pt idx="727">
                  <c:v>2117</c:v>
                </c:pt>
                <c:pt idx="728">
                  <c:v>2133</c:v>
                </c:pt>
                <c:pt idx="729">
                  <c:v>21</c:v>
                </c:pt>
                <c:pt idx="730">
                  <c:v>1730</c:v>
                </c:pt>
                <c:pt idx="731">
                  <c:v>2160</c:v>
                </c:pt>
                <c:pt idx="732">
                  <c:v>2672</c:v>
                </c:pt>
                <c:pt idx="733">
                  <c:v>92</c:v>
                </c:pt>
                <c:pt idx="734">
                  <c:v>1549</c:v>
                </c:pt>
                <c:pt idx="735">
                  <c:v>1094</c:v>
                </c:pt>
                <c:pt idx="736">
                  <c:v>103</c:v>
                </c:pt>
                <c:pt idx="737">
                  <c:v>1449</c:v>
                </c:pt>
                <c:pt idx="738">
                  <c:v>1199</c:v>
                </c:pt>
                <c:pt idx="739">
                  <c:v>155</c:v>
                </c:pt>
                <c:pt idx="740">
                  <c:v>814</c:v>
                </c:pt>
                <c:pt idx="741">
                  <c:v>45</c:v>
                </c:pt>
                <c:pt idx="742">
                  <c:v>1722</c:v>
                </c:pt>
                <c:pt idx="743">
                  <c:v>161</c:v>
                </c:pt>
                <c:pt idx="744">
                  <c:v>363</c:v>
                </c:pt>
                <c:pt idx="745">
                  <c:v>125</c:v>
                </c:pt>
                <c:pt idx="746">
                  <c:v>2020</c:v>
                </c:pt>
                <c:pt idx="747">
                  <c:v>119</c:v>
                </c:pt>
                <c:pt idx="748">
                  <c:v>72</c:v>
                </c:pt>
                <c:pt idx="749">
                  <c:v>346</c:v>
                </c:pt>
                <c:pt idx="750">
                  <c:v>1637</c:v>
                </c:pt>
                <c:pt idx="751">
                  <c:v>122</c:v>
                </c:pt>
                <c:pt idx="752">
                  <c:v>64</c:v>
                </c:pt>
                <c:pt idx="753">
                  <c:v>391</c:v>
                </c:pt>
                <c:pt idx="754">
                  <c:v>1503</c:v>
                </c:pt>
                <c:pt idx="755">
                  <c:v>265</c:v>
                </c:pt>
                <c:pt idx="756">
                  <c:v>43</c:v>
                </c:pt>
                <c:pt idx="757">
                  <c:v>664</c:v>
                </c:pt>
                <c:pt idx="758">
                  <c:v>1206</c:v>
                </c:pt>
                <c:pt idx="759">
                  <c:v>539</c:v>
                </c:pt>
                <c:pt idx="760">
                  <c:v>46</c:v>
                </c:pt>
                <c:pt idx="761">
                  <c:v>978</c:v>
                </c:pt>
                <c:pt idx="762">
                  <c:v>1099</c:v>
                </c:pt>
                <c:pt idx="763">
                  <c:v>566</c:v>
                </c:pt>
                <c:pt idx="764">
                  <c:v>46</c:v>
                </c:pt>
                <c:pt idx="765">
                  <c:v>978</c:v>
                </c:pt>
                <c:pt idx="766">
                  <c:v>1091</c:v>
                </c:pt>
                <c:pt idx="767">
                  <c:v>456</c:v>
                </c:pt>
                <c:pt idx="768">
                  <c:v>1397</c:v>
                </c:pt>
                <c:pt idx="769">
                  <c:v>269</c:v>
                </c:pt>
                <c:pt idx="770">
                  <c:v>446</c:v>
                </c:pt>
                <c:pt idx="771">
                  <c:v>2422</c:v>
                </c:pt>
                <c:pt idx="772">
                  <c:v>337</c:v>
                </c:pt>
                <c:pt idx="773">
                  <c:v>3115</c:v>
                </c:pt>
                <c:pt idx="774">
                  <c:v>53</c:v>
                </c:pt>
                <c:pt idx="775">
                  <c:v>2582</c:v>
                </c:pt>
                <c:pt idx="776">
                  <c:v>2457</c:v>
                </c:pt>
                <c:pt idx="777">
                  <c:v>36</c:v>
                </c:pt>
                <c:pt idx="778">
                  <c:v>3207</c:v>
                </c:pt>
                <c:pt idx="779">
                  <c:v>33</c:v>
                </c:pt>
                <c:pt idx="780">
                  <c:v>694</c:v>
                </c:pt>
                <c:pt idx="781">
                  <c:v>1633</c:v>
                </c:pt>
                <c:pt idx="782">
                  <c:v>196</c:v>
                </c:pt>
                <c:pt idx="783">
                  <c:v>607</c:v>
                </c:pt>
                <c:pt idx="784">
                  <c:v>1568</c:v>
                </c:pt>
                <c:pt idx="785">
                  <c:v>194</c:v>
                </c:pt>
                <c:pt idx="786">
                  <c:v>516</c:v>
                </c:pt>
                <c:pt idx="787">
                  <c:v>1514</c:v>
                </c:pt>
                <c:pt idx="788">
                  <c:v>200</c:v>
                </c:pt>
                <c:pt idx="789">
                  <c:v>435</c:v>
                </c:pt>
                <c:pt idx="790">
                  <c:v>1507</c:v>
                </c:pt>
                <c:pt idx="791">
                  <c:v>247</c:v>
                </c:pt>
                <c:pt idx="792">
                  <c:v>548</c:v>
                </c:pt>
                <c:pt idx="793">
                  <c:v>13</c:v>
                </c:pt>
                <c:pt idx="794">
                  <c:v>1261</c:v>
                </c:pt>
                <c:pt idx="795">
                  <c:v>640</c:v>
                </c:pt>
                <c:pt idx="796">
                  <c:v>374</c:v>
                </c:pt>
                <c:pt idx="797">
                  <c:v>51</c:v>
                </c:pt>
                <c:pt idx="798">
                  <c:v>723</c:v>
                </c:pt>
                <c:pt idx="799">
                  <c:v>1146</c:v>
                </c:pt>
                <c:pt idx="800">
                  <c:v>288</c:v>
                </c:pt>
                <c:pt idx="801">
                  <c:v>62</c:v>
                </c:pt>
                <c:pt idx="802">
                  <c:v>539</c:v>
                </c:pt>
                <c:pt idx="803">
                  <c:v>1202</c:v>
                </c:pt>
                <c:pt idx="804">
                  <c:v>208</c:v>
                </c:pt>
                <c:pt idx="805">
                  <c:v>179</c:v>
                </c:pt>
                <c:pt idx="806">
                  <c:v>240</c:v>
                </c:pt>
                <c:pt idx="807">
                  <c:v>1804</c:v>
                </c:pt>
                <c:pt idx="808">
                  <c:v>83</c:v>
                </c:pt>
                <c:pt idx="809">
                  <c:v>1011</c:v>
                </c:pt>
                <c:pt idx="810">
                  <c:v>1582</c:v>
                </c:pt>
                <c:pt idx="811">
                  <c:v>48</c:v>
                </c:pt>
                <c:pt idx="812">
                  <c:v>1946</c:v>
                </c:pt>
                <c:pt idx="813">
                  <c:v>847</c:v>
                </c:pt>
                <c:pt idx="814">
                  <c:v>2748</c:v>
                </c:pt>
                <c:pt idx="815">
                  <c:v>3</c:v>
                </c:pt>
                <c:pt idx="816">
                  <c:v>1976</c:v>
                </c:pt>
                <c:pt idx="817">
                  <c:v>1903</c:v>
                </c:pt>
                <c:pt idx="818">
                  <c:v>2380</c:v>
                </c:pt>
                <c:pt idx="819">
                  <c:v>34</c:v>
                </c:pt>
                <c:pt idx="820">
                  <c:v>2733</c:v>
                </c:pt>
                <c:pt idx="821">
                  <c:v>219</c:v>
                </c:pt>
                <c:pt idx="822">
                  <c:v>162</c:v>
                </c:pt>
                <c:pt idx="823">
                  <c:v>1318</c:v>
                </c:pt>
                <c:pt idx="824">
                  <c:v>4</c:v>
                </c:pt>
                <c:pt idx="825">
                  <c:v>1305</c:v>
                </c:pt>
                <c:pt idx="826">
                  <c:v>160</c:v>
                </c:pt>
                <c:pt idx="827">
                  <c:v>1116</c:v>
                </c:pt>
                <c:pt idx="828">
                  <c:v>18</c:v>
                </c:pt>
                <c:pt idx="829">
                  <c:v>1588</c:v>
                </c:pt>
                <c:pt idx="830">
                  <c:v>158</c:v>
                </c:pt>
                <c:pt idx="831">
                  <c:v>1099</c:v>
                </c:pt>
                <c:pt idx="832">
                  <c:v>19</c:v>
                </c:pt>
                <c:pt idx="833">
                  <c:v>1595</c:v>
                </c:pt>
                <c:pt idx="834">
                  <c:v>194</c:v>
                </c:pt>
                <c:pt idx="835">
                  <c:v>101</c:v>
                </c:pt>
                <c:pt idx="836">
                  <c:v>353</c:v>
                </c:pt>
                <c:pt idx="837">
                  <c:v>1582</c:v>
                </c:pt>
                <c:pt idx="838">
                  <c:v>40</c:v>
                </c:pt>
                <c:pt idx="839">
                  <c:v>31</c:v>
                </c:pt>
                <c:pt idx="840">
                  <c:v>396</c:v>
                </c:pt>
                <c:pt idx="841">
                  <c:v>1523</c:v>
                </c:pt>
                <c:pt idx="842">
                  <c:v>16</c:v>
                </c:pt>
                <c:pt idx="843">
                  <c:v>16</c:v>
                </c:pt>
                <c:pt idx="844">
                  <c:v>373</c:v>
                </c:pt>
                <c:pt idx="845">
                  <c:v>1459</c:v>
                </c:pt>
                <c:pt idx="846">
                  <c:v>75</c:v>
                </c:pt>
                <c:pt idx="847">
                  <c:v>1071</c:v>
                </c:pt>
                <c:pt idx="848">
                  <c:v>1585</c:v>
                </c:pt>
                <c:pt idx="849">
                  <c:v>545</c:v>
                </c:pt>
                <c:pt idx="850">
                  <c:v>85</c:v>
                </c:pt>
                <c:pt idx="851">
                  <c:v>725</c:v>
                </c:pt>
                <c:pt idx="852">
                  <c:v>1006</c:v>
                </c:pt>
                <c:pt idx="853">
                  <c:v>780</c:v>
                </c:pt>
                <c:pt idx="854">
                  <c:v>52</c:v>
                </c:pt>
                <c:pt idx="855">
                  <c:v>1007</c:v>
                </c:pt>
                <c:pt idx="856">
                  <c:v>842</c:v>
                </c:pt>
                <c:pt idx="857">
                  <c:v>579</c:v>
                </c:pt>
                <c:pt idx="858">
                  <c:v>1173</c:v>
                </c:pt>
                <c:pt idx="859">
                  <c:v>219</c:v>
                </c:pt>
                <c:pt idx="860">
                  <c:v>1389</c:v>
                </c:pt>
                <c:pt idx="861">
                  <c:v>21</c:v>
                </c:pt>
                <c:pt idx="862">
                  <c:v>930</c:v>
                </c:pt>
                <c:pt idx="863">
                  <c:v>171</c:v>
                </c:pt>
                <c:pt idx="864">
                  <c:v>2205</c:v>
                </c:pt>
                <c:pt idx="865">
                  <c:v>19</c:v>
                </c:pt>
                <c:pt idx="866">
                  <c:v>393</c:v>
                </c:pt>
                <c:pt idx="867">
                  <c:v>87</c:v>
                </c:pt>
                <c:pt idx="868">
                  <c:v>3163</c:v>
                </c:pt>
                <c:pt idx="869">
                  <c:v>25</c:v>
                </c:pt>
                <c:pt idx="870">
                  <c:v>2412</c:v>
                </c:pt>
                <c:pt idx="871">
                  <c:v>2658</c:v>
                </c:pt>
                <c:pt idx="872">
                  <c:v>1946</c:v>
                </c:pt>
                <c:pt idx="873">
                  <c:v>23</c:v>
                </c:pt>
                <c:pt idx="874">
                  <c:v>774</c:v>
                </c:pt>
                <c:pt idx="875">
                  <c:v>115</c:v>
                </c:pt>
                <c:pt idx="876">
                  <c:v>1558</c:v>
                </c:pt>
                <c:pt idx="877">
                  <c:v>4</c:v>
                </c:pt>
                <c:pt idx="878">
                  <c:v>1155</c:v>
                </c:pt>
                <c:pt idx="879">
                  <c:v>158</c:v>
                </c:pt>
                <c:pt idx="880">
                  <c:v>839</c:v>
                </c:pt>
                <c:pt idx="881">
                  <c:v>1420</c:v>
                </c:pt>
                <c:pt idx="882">
                  <c:v>145</c:v>
                </c:pt>
                <c:pt idx="883">
                  <c:v>36</c:v>
                </c:pt>
                <c:pt idx="884">
                  <c:v>3142</c:v>
                </c:pt>
                <c:pt idx="885">
                  <c:v>8</c:v>
                </c:pt>
                <c:pt idx="886">
                  <c:v>2500</c:v>
                </c:pt>
                <c:pt idx="887">
                  <c:v>2473</c:v>
                </c:pt>
                <c:pt idx="888">
                  <c:v>2469</c:v>
                </c:pt>
                <c:pt idx="889">
                  <c:v>431</c:v>
                </c:pt>
                <c:pt idx="890">
                  <c:v>1706</c:v>
                </c:pt>
                <c:pt idx="891">
                  <c:v>435</c:v>
                </c:pt>
                <c:pt idx="892">
                  <c:v>566</c:v>
                </c:pt>
                <c:pt idx="893">
                  <c:v>25</c:v>
                </c:pt>
                <c:pt idx="894">
                  <c:v>1217</c:v>
                </c:pt>
                <c:pt idx="895">
                  <c:v>821</c:v>
                </c:pt>
                <c:pt idx="896">
                  <c:v>472</c:v>
                </c:pt>
                <c:pt idx="897">
                  <c:v>42</c:v>
                </c:pt>
                <c:pt idx="898">
                  <c:v>959</c:v>
                </c:pt>
                <c:pt idx="899">
                  <c:v>1124</c:v>
                </c:pt>
                <c:pt idx="900">
                  <c:v>293</c:v>
                </c:pt>
                <c:pt idx="901">
                  <c:v>43</c:v>
                </c:pt>
                <c:pt idx="902">
                  <c:v>672</c:v>
                </c:pt>
                <c:pt idx="903">
                  <c:v>1187</c:v>
                </c:pt>
                <c:pt idx="904">
                  <c:v>164</c:v>
                </c:pt>
                <c:pt idx="905">
                  <c:v>58</c:v>
                </c:pt>
                <c:pt idx="906">
                  <c:v>479</c:v>
                </c:pt>
                <c:pt idx="907">
                  <c:v>1316</c:v>
                </c:pt>
                <c:pt idx="908">
                  <c:v>175</c:v>
                </c:pt>
                <c:pt idx="909">
                  <c:v>193</c:v>
                </c:pt>
                <c:pt idx="910">
                  <c:v>211</c:v>
                </c:pt>
                <c:pt idx="911">
                  <c:v>1916</c:v>
                </c:pt>
                <c:pt idx="912">
                  <c:v>103</c:v>
                </c:pt>
                <c:pt idx="913">
                  <c:v>751</c:v>
                </c:pt>
                <c:pt idx="914">
                  <c:v>28</c:v>
                </c:pt>
                <c:pt idx="915">
                  <c:v>1716</c:v>
                </c:pt>
                <c:pt idx="916">
                  <c:v>101</c:v>
                </c:pt>
                <c:pt idx="917">
                  <c:v>1377</c:v>
                </c:pt>
                <c:pt idx="918">
                  <c:v>1287</c:v>
                </c:pt>
                <c:pt idx="919">
                  <c:v>62</c:v>
                </c:pt>
                <c:pt idx="920">
                  <c:v>1958</c:v>
                </c:pt>
                <c:pt idx="921">
                  <c:v>774</c:v>
                </c:pt>
                <c:pt idx="922">
                  <c:v>2732</c:v>
                </c:pt>
                <c:pt idx="923">
                  <c:v>3</c:v>
                </c:pt>
                <c:pt idx="924">
                  <c:v>2125</c:v>
                </c:pt>
              </c:numCache>
            </c:numRef>
          </c:xVal>
          <c:yVal>
            <c:numRef>
              <c:f>Hoja2!$C$2:$C$926</c:f>
              <c:numCache>
                <c:formatCode>General</c:formatCode>
                <c:ptCount val="925"/>
                <c:pt idx="0">
                  <c:v>1.2999999999999999E-2</c:v>
                </c:pt>
                <c:pt idx="1">
                  <c:v>1.7999999999999999E-2</c:v>
                </c:pt>
                <c:pt idx="2">
                  <c:v>1.7000000000000001E-2</c:v>
                </c:pt>
                <c:pt idx="3">
                  <c:v>6.0000000000000001E-3</c:v>
                </c:pt>
                <c:pt idx="4">
                  <c:v>3.0000000000000001E-3</c:v>
                </c:pt>
                <c:pt idx="5">
                  <c:v>2E-3</c:v>
                </c:pt>
                <c:pt idx="6">
                  <c:v>5.0000000000000001E-3</c:v>
                </c:pt>
                <c:pt idx="7">
                  <c:v>3.0000000000000001E-3</c:v>
                </c:pt>
                <c:pt idx="8">
                  <c:v>3.0000000000000001E-3</c:v>
                </c:pt>
                <c:pt idx="9">
                  <c:v>4.0000000000000001E-3</c:v>
                </c:pt>
                <c:pt idx="10">
                  <c:v>3.0000000000000001E-3</c:v>
                </c:pt>
                <c:pt idx="11">
                  <c:v>6.0000000000000001E-3</c:v>
                </c:pt>
                <c:pt idx="12">
                  <c:v>4.0000000000000001E-3</c:v>
                </c:pt>
                <c:pt idx="13">
                  <c:v>4.0000000000000001E-3</c:v>
                </c:pt>
                <c:pt idx="14">
                  <c:v>5.0000000000000001E-3</c:v>
                </c:pt>
                <c:pt idx="15">
                  <c:v>8.9999999999999993E-3</c:v>
                </c:pt>
                <c:pt idx="16">
                  <c:v>6.0000000000000001E-3</c:v>
                </c:pt>
                <c:pt idx="17">
                  <c:v>4.0000000000000001E-3</c:v>
                </c:pt>
                <c:pt idx="18">
                  <c:v>8.0000000000000002E-3</c:v>
                </c:pt>
                <c:pt idx="19">
                  <c:v>4.0000000000000001E-3</c:v>
                </c:pt>
                <c:pt idx="20">
                  <c:v>4.0000000000000001E-3</c:v>
                </c:pt>
                <c:pt idx="21">
                  <c:v>7.0000000000000001E-3</c:v>
                </c:pt>
                <c:pt idx="22">
                  <c:v>3.0000000000000001E-3</c:v>
                </c:pt>
                <c:pt idx="23">
                  <c:v>3.0000000000000001E-3</c:v>
                </c:pt>
                <c:pt idx="24">
                  <c:v>5.0000000000000001E-3</c:v>
                </c:pt>
                <c:pt idx="25">
                  <c:v>2E-3</c:v>
                </c:pt>
                <c:pt idx="26">
                  <c:v>2E-3</c:v>
                </c:pt>
                <c:pt idx="27">
                  <c:v>4.0000000000000001E-3</c:v>
                </c:pt>
                <c:pt idx="28">
                  <c:v>6.0000000000000001E-3</c:v>
                </c:pt>
                <c:pt idx="29">
                  <c:v>2E-3</c:v>
                </c:pt>
                <c:pt idx="30">
                  <c:v>2E-3</c:v>
                </c:pt>
                <c:pt idx="31">
                  <c:v>4.0000000000000001E-3</c:v>
                </c:pt>
                <c:pt idx="32">
                  <c:v>2E-3</c:v>
                </c:pt>
                <c:pt idx="33">
                  <c:v>2E-3</c:v>
                </c:pt>
                <c:pt idx="34">
                  <c:v>2E-3</c:v>
                </c:pt>
                <c:pt idx="35">
                  <c:v>1E-3</c:v>
                </c:pt>
                <c:pt idx="36">
                  <c:v>3.0000000000000001E-3</c:v>
                </c:pt>
                <c:pt idx="37">
                  <c:v>1E-3</c:v>
                </c:pt>
                <c:pt idx="38">
                  <c:v>3.0000000000000001E-3</c:v>
                </c:pt>
                <c:pt idx="39">
                  <c:v>1E-3</c:v>
                </c:pt>
                <c:pt idx="40">
                  <c:v>1E-3</c:v>
                </c:pt>
                <c:pt idx="41">
                  <c:v>1E-3</c:v>
                </c:pt>
                <c:pt idx="42">
                  <c:v>0</c:v>
                </c:pt>
                <c:pt idx="43">
                  <c:v>1E-3</c:v>
                </c:pt>
                <c:pt idx="44">
                  <c:v>0</c:v>
                </c:pt>
                <c:pt idx="45">
                  <c:v>1E-3</c:v>
                </c:pt>
                <c:pt idx="46">
                  <c:v>0</c:v>
                </c:pt>
                <c:pt idx="47">
                  <c:v>1E-3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1E-3</c:v>
                </c:pt>
                <c:pt idx="57">
                  <c:v>0</c:v>
                </c:pt>
                <c:pt idx="58">
                  <c:v>0</c:v>
                </c:pt>
                <c:pt idx="59">
                  <c:v>1E-3</c:v>
                </c:pt>
                <c:pt idx="60">
                  <c:v>0</c:v>
                </c:pt>
                <c:pt idx="61">
                  <c:v>1E-3</c:v>
                </c:pt>
                <c:pt idx="62">
                  <c:v>1E-3</c:v>
                </c:pt>
                <c:pt idx="63">
                  <c:v>1E-3</c:v>
                </c:pt>
                <c:pt idx="64">
                  <c:v>1E-3</c:v>
                </c:pt>
                <c:pt idx="65">
                  <c:v>2E-3</c:v>
                </c:pt>
                <c:pt idx="66">
                  <c:v>2E-3</c:v>
                </c:pt>
                <c:pt idx="67">
                  <c:v>1E-3</c:v>
                </c:pt>
                <c:pt idx="68">
                  <c:v>2E-3</c:v>
                </c:pt>
                <c:pt idx="69">
                  <c:v>4.0000000000000001E-3</c:v>
                </c:pt>
                <c:pt idx="70">
                  <c:v>2E-3</c:v>
                </c:pt>
                <c:pt idx="71">
                  <c:v>1E-3</c:v>
                </c:pt>
                <c:pt idx="72">
                  <c:v>1E-3</c:v>
                </c:pt>
                <c:pt idx="73">
                  <c:v>0</c:v>
                </c:pt>
                <c:pt idx="74">
                  <c:v>0</c:v>
                </c:pt>
                <c:pt idx="75">
                  <c:v>1E-3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1E-3</c:v>
                </c:pt>
                <c:pt idx="80">
                  <c:v>0</c:v>
                </c:pt>
                <c:pt idx="81">
                  <c:v>0</c:v>
                </c:pt>
                <c:pt idx="82">
                  <c:v>1E-3</c:v>
                </c:pt>
                <c:pt idx="83">
                  <c:v>0</c:v>
                </c:pt>
                <c:pt idx="84">
                  <c:v>0</c:v>
                </c:pt>
                <c:pt idx="85">
                  <c:v>1E-3</c:v>
                </c:pt>
                <c:pt idx="86">
                  <c:v>0</c:v>
                </c:pt>
                <c:pt idx="87">
                  <c:v>0</c:v>
                </c:pt>
                <c:pt idx="88">
                  <c:v>1E-3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1E-3</c:v>
                </c:pt>
                <c:pt idx="94">
                  <c:v>1E-3</c:v>
                </c:pt>
                <c:pt idx="95">
                  <c:v>1E-3</c:v>
                </c:pt>
                <c:pt idx="96">
                  <c:v>1E-3</c:v>
                </c:pt>
                <c:pt idx="97">
                  <c:v>1E-3</c:v>
                </c:pt>
                <c:pt idx="98">
                  <c:v>1E-3</c:v>
                </c:pt>
                <c:pt idx="99">
                  <c:v>1E-3</c:v>
                </c:pt>
                <c:pt idx="100">
                  <c:v>0</c:v>
                </c:pt>
                <c:pt idx="101">
                  <c:v>2E-3</c:v>
                </c:pt>
                <c:pt idx="102">
                  <c:v>1E-3</c:v>
                </c:pt>
                <c:pt idx="103">
                  <c:v>1E-3</c:v>
                </c:pt>
                <c:pt idx="104">
                  <c:v>3.0000000000000001E-3</c:v>
                </c:pt>
                <c:pt idx="105">
                  <c:v>3.0000000000000001E-3</c:v>
                </c:pt>
                <c:pt idx="106">
                  <c:v>4.0000000000000001E-3</c:v>
                </c:pt>
                <c:pt idx="107">
                  <c:v>3.0000000000000001E-3</c:v>
                </c:pt>
                <c:pt idx="108">
                  <c:v>5.0000000000000001E-3</c:v>
                </c:pt>
                <c:pt idx="109">
                  <c:v>6.0000000000000001E-3</c:v>
                </c:pt>
                <c:pt idx="110">
                  <c:v>8.9999999999999993E-3</c:v>
                </c:pt>
                <c:pt idx="111">
                  <c:v>8.0000000000000002E-3</c:v>
                </c:pt>
                <c:pt idx="112">
                  <c:v>7.0000000000000001E-3</c:v>
                </c:pt>
                <c:pt idx="113">
                  <c:v>7.0000000000000001E-3</c:v>
                </c:pt>
                <c:pt idx="114">
                  <c:v>8.0000000000000002E-3</c:v>
                </c:pt>
                <c:pt idx="115">
                  <c:v>7.0000000000000001E-3</c:v>
                </c:pt>
                <c:pt idx="116">
                  <c:v>8.0000000000000002E-3</c:v>
                </c:pt>
                <c:pt idx="117">
                  <c:v>1.4999999999999999E-2</c:v>
                </c:pt>
                <c:pt idx="118">
                  <c:v>1.7000000000000001E-2</c:v>
                </c:pt>
                <c:pt idx="119">
                  <c:v>8.9999999999999993E-3</c:v>
                </c:pt>
                <c:pt idx="120">
                  <c:v>2.5999999999999999E-2</c:v>
                </c:pt>
                <c:pt idx="121">
                  <c:v>1.7999999999999999E-2</c:v>
                </c:pt>
                <c:pt idx="122">
                  <c:v>8.0000000000000002E-3</c:v>
                </c:pt>
                <c:pt idx="123">
                  <c:v>8.9999999999999993E-3</c:v>
                </c:pt>
                <c:pt idx="124">
                  <c:v>1.2E-2</c:v>
                </c:pt>
                <c:pt idx="125">
                  <c:v>7.0000000000000001E-3</c:v>
                </c:pt>
                <c:pt idx="126">
                  <c:v>1.4999999999999999E-2</c:v>
                </c:pt>
                <c:pt idx="127">
                  <c:v>2.1000000000000001E-2</c:v>
                </c:pt>
                <c:pt idx="128">
                  <c:v>1.9E-2</c:v>
                </c:pt>
                <c:pt idx="129">
                  <c:v>7.0000000000000001E-3</c:v>
                </c:pt>
                <c:pt idx="130">
                  <c:v>7.0000000000000001E-3</c:v>
                </c:pt>
                <c:pt idx="131">
                  <c:v>7.0000000000000001E-3</c:v>
                </c:pt>
                <c:pt idx="132">
                  <c:v>1.7000000000000001E-2</c:v>
                </c:pt>
                <c:pt idx="133">
                  <c:v>1.9E-2</c:v>
                </c:pt>
                <c:pt idx="134">
                  <c:v>1.6E-2</c:v>
                </c:pt>
                <c:pt idx="135">
                  <c:v>0.01</c:v>
                </c:pt>
                <c:pt idx="136">
                  <c:v>8.9999999999999993E-3</c:v>
                </c:pt>
                <c:pt idx="137">
                  <c:v>7.0000000000000001E-3</c:v>
                </c:pt>
                <c:pt idx="138">
                  <c:v>7.0000000000000001E-3</c:v>
                </c:pt>
                <c:pt idx="139">
                  <c:v>8.9999999999999993E-3</c:v>
                </c:pt>
                <c:pt idx="140">
                  <c:v>7.0000000000000001E-3</c:v>
                </c:pt>
                <c:pt idx="141">
                  <c:v>7.0000000000000001E-3</c:v>
                </c:pt>
                <c:pt idx="142">
                  <c:v>8.9999999999999993E-3</c:v>
                </c:pt>
                <c:pt idx="143">
                  <c:v>8.0000000000000002E-3</c:v>
                </c:pt>
                <c:pt idx="144">
                  <c:v>0.01</c:v>
                </c:pt>
                <c:pt idx="145">
                  <c:v>7.0000000000000001E-3</c:v>
                </c:pt>
                <c:pt idx="146">
                  <c:v>3.0000000000000001E-3</c:v>
                </c:pt>
                <c:pt idx="147">
                  <c:v>3.0000000000000001E-3</c:v>
                </c:pt>
                <c:pt idx="148">
                  <c:v>2E-3</c:v>
                </c:pt>
                <c:pt idx="149">
                  <c:v>1E-3</c:v>
                </c:pt>
                <c:pt idx="150">
                  <c:v>0</c:v>
                </c:pt>
                <c:pt idx="151">
                  <c:v>1E-3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1E-3</c:v>
                </c:pt>
                <c:pt idx="157">
                  <c:v>0</c:v>
                </c:pt>
                <c:pt idx="158">
                  <c:v>0</c:v>
                </c:pt>
                <c:pt idx="159">
                  <c:v>1E-3</c:v>
                </c:pt>
                <c:pt idx="160">
                  <c:v>3.3000000000000002E-2</c:v>
                </c:pt>
                <c:pt idx="161">
                  <c:v>1.4999999999999999E-2</c:v>
                </c:pt>
                <c:pt idx="162">
                  <c:v>1.9E-2</c:v>
                </c:pt>
                <c:pt idx="163">
                  <c:v>4.2999999999999997E-2</c:v>
                </c:pt>
                <c:pt idx="164">
                  <c:v>7.1999999999999995E-2</c:v>
                </c:pt>
                <c:pt idx="165">
                  <c:v>8.6999999999999994E-2</c:v>
                </c:pt>
                <c:pt idx="166">
                  <c:v>3.2000000000000001E-2</c:v>
                </c:pt>
                <c:pt idx="167">
                  <c:v>2.7E-2</c:v>
                </c:pt>
                <c:pt idx="168">
                  <c:v>3.3000000000000002E-2</c:v>
                </c:pt>
                <c:pt idx="169">
                  <c:v>4.7E-2</c:v>
                </c:pt>
                <c:pt idx="170">
                  <c:v>4.5999999999999999E-2</c:v>
                </c:pt>
                <c:pt idx="171">
                  <c:v>4.5999999999999999E-2</c:v>
                </c:pt>
                <c:pt idx="172">
                  <c:v>2.4E-2</c:v>
                </c:pt>
                <c:pt idx="173">
                  <c:v>2.4E-2</c:v>
                </c:pt>
                <c:pt idx="174">
                  <c:v>2.5000000000000001E-2</c:v>
                </c:pt>
                <c:pt idx="175">
                  <c:v>1.4999999999999999E-2</c:v>
                </c:pt>
                <c:pt idx="176">
                  <c:v>2.4E-2</c:v>
                </c:pt>
                <c:pt idx="177">
                  <c:v>2.1999999999999999E-2</c:v>
                </c:pt>
                <c:pt idx="178">
                  <c:v>1.2E-2</c:v>
                </c:pt>
                <c:pt idx="179">
                  <c:v>1.4E-2</c:v>
                </c:pt>
                <c:pt idx="180">
                  <c:v>2.4E-2</c:v>
                </c:pt>
                <c:pt idx="181">
                  <c:v>1.4999999999999999E-2</c:v>
                </c:pt>
                <c:pt idx="182">
                  <c:v>2.5000000000000001E-2</c:v>
                </c:pt>
                <c:pt idx="183">
                  <c:v>2.5999999999999999E-2</c:v>
                </c:pt>
                <c:pt idx="184">
                  <c:v>2.1000000000000001E-2</c:v>
                </c:pt>
                <c:pt idx="185">
                  <c:v>2.4E-2</c:v>
                </c:pt>
                <c:pt idx="186">
                  <c:v>1.2999999999999999E-2</c:v>
                </c:pt>
                <c:pt idx="187">
                  <c:v>0.02</c:v>
                </c:pt>
                <c:pt idx="188">
                  <c:v>0.02</c:v>
                </c:pt>
                <c:pt idx="189">
                  <c:v>1.0999999999999999E-2</c:v>
                </c:pt>
                <c:pt idx="190">
                  <c:v>1.0999999999999999E-2</c:v>
                </c:pt>
                <c:pt idx="191">
                  <c:v>7.0000000000000001E-3</c:v>
                </c:pt>
                <c:pt idx="192">
                  <c:v>1.4E-2</c:v>
                </c:pt>
                <c:pt idx="193">
                  <c:v>5.0000000000000001E-3</c:v>
                </c:pt>
                <c:pt idx="194">
                  <c:v>0</c:v>
                </c:pt>
                <c:pt idx="195">
                  <c:v>7.0000000000000001E-3</c:v>
                </c:pt>
                <c:pt idx="196">
                  <c:v>0</c:v>
                </c:pt>
                <c:pt idx="197">
                  <c:v>4.0000000000000001E-3</c:v>
                </c:pt>
                <c:pt idx="198">
                  <c:v>0</c:v>
                </c:pt>
                <c:pt idx="199">
                  <c:v>3.0000000000000001E-3</c:v>
                </c:pt>
                <c:pt idx="200">
                  <c:v>0</c:v>
                </c:pt>
                <c:pt idx="201">
                  <c:v>2E-3</c:v>
                </c:pt>
                <c:pt idx="202">
                  <c:v>1E-3</c:v>
                </c:pt>
                <c:pt idx="203">
                  <c:v>2E-3</c:v>
                </c:pt>
                <c:pt idx="204">
                  <c:v>1E-3</c:v>
                </c:pt>
                <c:pt idx="205">
                  <c:v>4.0000000000000001E-3</c:v>
                </c:pt>
                <c:pt idx="206">
                  <c:v>1E-3</c:v>
                </c:pt>
                <c:pt idx="207">
                  <c:v>2E-3</c:v>
                </c:pt>
                <c:pt idx="208">
                  <c:v>0</c:v>
                </c:pt>
                <c:pt idx="209">
                  <c:v>2E-3</c:v>
                </c:pt>
                <c:pt idx="210">
                  <c:v>1E-3</c:v>
                </c:pt>
                <c:pt idx="211">
                  <c:v>1E-3</c:v>
                </c:pt>
                <c:pt idx="212">
                  <c:v>1E-3</c:v>
                </c:pt>
                <c:pt idx="213">
                  <c:v>1E-3</c:v>
                </c:pt>
                <c:pt idx="214">
                  <c:v>2E-3</c:v>
                </c:pt>
                <c:pt idx="215">
                  <c:v>0</c:v>
                </c:pt>
                <c:pt idx="216">
                  <c:v>2E-3</c:v>
                </c:pt>
                <c:pt idx="217">
                  <c:v>0</c:v>
                </c:pt>
                <c:pt idx="218">
                  <c:v>2E-3</c:v>
                </c:pt>
                <c:pt idx="219">
                  <c:v>1E-3</c:v>
                </c:pt>
                <c:pt idx="220">
                  <c:v>3.0000000000000001E-3</c:v>
                </c:pt>
                <c:pt idx="221">
                  <c:v>0</c:v>
                </c:pt>
                <c:pt idx="222">
                  <c:v>3.0000000000000001E-3</c:v>
                </c:pt>
                <c:pt idx="223">
                  <c:v>0</c:v>
                </c:pt>
                <c:pt idx="224">
                  <c:v>3.0000000000000001E-3</c:v>
                </c:pt>
                <c:pt idx="225">
                  <c:v>0</c:v>
                </c:pt>
                <c:pt idx="226">
                  <c:v>3.0000000000000001E-3</c:v>
                </c:pt>
                <c:pt idx="227">
                  <c:v>1E-3</c:v>
                </c:pt>
                <c:pt idx="228">
                  <c:v>6.0000000000000001E-3</c:v>
                </c:pt>
                <c:pt idx="229">
                  <c:v>4.0000000000000001E-3</c:v>
                </c:pt>
                <c:pt idx="230">
                  <c:v>4.0000000000000001E-3</c:v>
                </c:pt>
                <c:pt idx="231">
                  <c:v>6.0000000000000001E-3</c:v>
                </c:pt>
                <c:pt idx="232">
                  <c:v>4.0000000000000001E-3</c:v>
                </c:pt>
                <c:pt idx="233">
                  <c:v>5.0000000000000001E-3</c:v>
                </c:pt>
                <c:pt idx="234">
                  <c:v>5.0000000000000001E-3</c:v>
                </c:pt>
                <c:pt idx="235">
                  <c:v>5.0000000000000001E-3</c:v>
                </c:pt>
                <c:pt idx="236">
                  <c:v>5.0000000000000001E-3</c:v>
                </c:pt>
                <c:pt idx="237">
                  <c:v>1.0999999999999999E-2</c:v>
                </c:pt>
                <c:pt idx="238">
                  <c:v>1.2E-2</c:v>
                </c:pt>
                <c:pt idx="239">
                  <c:v>1.0999999999999999E-2</c:v>
                </c:pt>
                <c:pt idx="240">
                  <c:v>0.01</c:v>
                </c:pt>
                <c:pt idx="241">
                  <c:v>1.4E-2</c:v>
                </c:pt>
                <c:pt idx="242">
                  <c:v>6.0000000000000001E-3</c:v>
                </c:pt>
                <c:pt idx="243">
                  <c:v>6.0000000000000001E-3</c:v>
                </c:pt>
                <c:pt idx="244">
                  <c:v>5.0000000000000001E-3</c:v>
                </c:pt>
                <c:pt idx="245">
                  <c:v>4.0000000000000001E-3</c:v>
                </c:pt>
                <c:pt idx="246">
                  <c:v>2E-3</c:v>
                </c:pt>
                <c:pt idx="247">
                  <c:v>3.0000000000000001E-3</c:v>
                </c:pt>
                <c:pt idx="248">
                  <c:v>2E-3</c:v>
                </c:pt>
                <c:pt idx="249">
                  <c:v>2E-3</c:v>
                </c:pt>
                <c:pt idx="250">
                  <c:v>2E-3</c:v>
                </c:pt>
                <c:pt idx="251">
                  <c:v>4.0000000000000001E-3</c:v>
                </c:pt>
                <c:pt idx="252">
                  <c:v>2E-3</c:v>
                </c:pt>
                <c:pt idx="253">
                  <c:v>2E-3</c:v>
                </c:pt>
                <c:pt idx="254">
                  <c:v>1E-3</c:v>
                </c:pt>
                <c:pt idx="255">
                  <c:v>3.0000000000000001E-3</c:v>
                </c:pt>
                <c:pt idx="256">
                  <c:v>2E-3</c:v>
                </c:pt>
                <c:pt idx="257">
                  <c:v>3.0000000000000001E-3</c:v>
                </c:pt>
                <c:pt idx="258">
                  <c:v>1E-3</c:v>
                </c:pt>
                <c:pt idx="259">
                  <c:v>2E-3</c:v>
                </c:pt>
                <c:pt idx="260">
                  <c:v>1E-3</c:v>
                </c:pt>
                <c:pt idx="261">
                  <c:v>1E-3</c:v>
                </c:pt>
                <c:pt idx="262">
                  <c:v>1E-3</c:v>
                </c:pt>
                <c:pt idx="263">
                  <c:v>0</c:v>
                </c:pt>
                <c:pt idx="264">
                  <c:v>1E-3</c:v>
                </c:pt>
                <c:pt idx="265">
                  <c:v>0</c:v>
                </c:pt>
                <c:pt idx="266">
                  <c:v>1E-3</c:v>
                </c:pt>
                <c:pt idx="267">
                  <c:v>1E-3</c:v>
                </c:pt>
                <c:pt idx="268">
                  <c:v>1E-3</c:v>
                </c:pt>
                <c:pt idx="269">
                  <c:v>1E-3</c:v>
                </c:pt>
                <c:pt idx="270">
                  <c:v>2E-3</c:v>
                </c:pt>
                <c:pt idx="271">
                  <c:v>1E-3</c:v>
                </c:pt>
                <c:pt idx="272">
                  <c:v>1E-3</c:v>
                </c:pt>
                <c:pt idx="273">
                  <c:v>0</c:v>
                </c:pt>
                <c:pt idx="274">
                  <c:v>1E-3</c:v>
                </c:pt>
                <c:pt idx="275">
                  <c:v>2E-3</c:v>
                </c:pt>
                <c:pt idx="276">
                  <c:v>1E-3</c:v>
                </c:pt>
                <c:pt idx="277">
                  <c:v>1E-3</c:v>
                </c:pt>
                <c:pt idx="278">
                  <c:v>1E-3</c:v>
                </c:pt>
                <c:pt idx="279">
                  <c:v>1E-3</c:v>
                </c:pt>
                <c:pt idx="280">
                  <c:v>2E-3</c:v>
                </c:pt>
                <c:pt idx="281">
                  <c:v>3.0000000000000001E-3</c:v>
                </c:pt>
                <c:pt idx="282">
                  <c:v>2E-3</c:v>
                </c:pt>
                <c:pt idx="283">
                  <c:v>2E-3</c:v>
                </c:pt>
                <c:pt idx="284">
                  <c:v>0</c:v>
                </c:pt>
                <c:pt idx="285">
                  <c:v>2E-3</c:v>
                </c:pt>
                <c:pt idx="286">
                  <c:v>1E-3</c:v>
                </c:pt>
                <c:pt idx="287">
                  <c:v>2E-3</c:v>
                </c:pt>
                <c:pt idx="288">
                  <c:v>1E-3</c:v>
                </c:pt>
                <c:pt idx="289">
                  <c:v>1E-3</c:v>
                </c:pt>
                <c:pt idx="290">
                  <c:v>0</c:v>
                </c:pt>
                <c:pt idx="291">
                  <c:v>2E-3</c:v>
                </c:pt>
                <c:pt idx="292">
                  <c:v>0</c:v>
                </c:pt>
                <c:pt idx="293">
                  <c:v>3.0000000000000001E-3</c:v>
                </c:pt>
                <c:pt idx="294">
                  <c:v>0</c:v>
                </c:pt>
                <c:pt idx="295">
                  <c:v>2E-3</c:v>
                </c:pt>
                <c:pt idx="296">
                  <c:v>0</c:v>
                </c:pt>
                <c:pt idx="297">
                  <c:v>2E-3</c:v>
                </c:pt>
                <c:pt idx="298">
                  <c:v>0</c:v>
                </c:pt>
                <c:pt idx="299">
                  <c:v>3.0000000000000001E-3</c:v>
                </c:pt>
                <c:pt idx="300">
                  <c:v>1E-3</c:v>
                </c:pt>
                <c:pt idx="301">
                  <c:v>3.0000000000000001E-3</c:v>
                </c:pt>
                <c:pt idx="302">
                  <c:v>0</c:v>
                </c:pt>
                <c:pt idx="303">
                  <c:v>6.0000000000000001E-3</c:v>
                </c:pt>
                <c:pt idx="304">
                  <c:v>1E-3</c:v>
                </c:pt>
                <c:pt idx="305">
                  <c:v>6.0000000000000001E-3</c:v>
                </c:pt>
                <c:pt idx="306">
                  <c:v>0</c:v>
                </c:pt>
                <c:pt idx="307">
                  <c:v>3.0000000000000001E-3</c:v>
                </c:pt>
                <c:pt idx="308">
                  <c:v>3.0000000000000001E-3</c:v>
                </c:pt>
                <c:pt idx="309">
                  <c:v>2E-3</c:v>
                </c:pt>
                <c:pt idx="310">
                  <c:v>3.0000000000000001E-3</c:v>
                </c:pt>
                <c:pt idx="311">
                  <c:v>1E-3</c:v>
                </c:pt>
                <c:pt idx="312">
                  <c:v>2E-3</c:v>
                </c:pt>
                <c:pt idx="313">
                  <c:v>3.0000000000000001E-3</c:v>
                </c:pt>
                <c:pt idx="314">
                  <c:v>0</c:v>
                </c:pt>
                <c:pt idx="315">
                  <c:v>1E-3</c:v>
                </c:pt>
                <c:pt idx="316">
                  <c:v>0</c:v>
                </c:pt>
                <c:pt idx="317">
                  <c:v>2E-3</c:v>
                </c:pt>
                <c:pt idx="318">
                  <c:v>1E-3</c:v>
                </c:pt>
                <c:pt idx="319">
                  <c:v>3.0000000000000001E-3</c:v>
                </c:pt>
                <c:pt idx="320">
                  <c:v>1E-3</c:v>
                </c:pt>
                <c:pt idx="321">
                  <c:v>2E-3</c:v>
                </c:pt>
                <c:pt idx="322">
                  <c:v>0</c:v>
                </c:pt>
                <c:pt idx="323">
                  <c:v>1E-3</c:v>
                </c:pt>
                <c:pt idx="324">
                  <c:v>1E-3</c:v>
                </c:pt>
                <c:pt idx="325">
                  <c:v>1E-3</c:v>
                </c:pt>
                <c:pt idx="326">
                  <c:v>2E-3</c:v>
                </c:pt>
                <c:pt idx="327">
                  <c:v>1E-3</c:v>
                </c:pt>
                <c:pt idx="328">
                  <c:v>2E-3</c:v>
                </c:pt>
                <c:pt idx="329">
                  <c:v>0</c:v>
                </c:pt>
                <c:pt idx="330">
                  <c:v>2E-3</c:v>
                </c:pt>
                <c:pt idx="331">
                  <c:v>0</c:v>
                </c:pt>
                <c:pt idx="332">
                  <c:v>5.0000000000000001E-3</c:v>
                </c:pt>
                <c:pt idx="333">
                  <c:v>0</c:v>
                </c:pt>
                <c:pt idx="334">
                  <c:v>3.0000000000000001E-3</c:v>
                </c:pt>
                <c:pt idx="335">
                  <c:v>0</c:v>
                </c:pt>
                <c:pt idx="336">
                  <c:v>4.0000000000000001E-3</c:v>
                </c:pt>
                <c:pt idx="337">
                  <c:v>0</c:v>
                </c:pt>
                <c:pt idx="338">
                  <c:v>4.0000000000000001E-3</c:v>
                </c:pt>
                <c:pt idx="339">
                  <c:v>0</c:v>
                </c:pt>
                <c:pt idx="340">
                  <c:v>5.0000000000000001E-3</c:v>
                </c:pt>
                <c:pt idx="341">
                  <c:v>7.0000000000000001E-3</c:v>
                </c:pt>
                <c:pt idx="342">
                  <c:v>8.0000000000000002E-3</c:v>
                </c:pt>
                <c:pt idx="343">
                  <c:v>1.7999999999999999E-2</c:v>
                </c:pt>
                <c:pt idx="344">
                  <c:v>2.3E-2</c:v>
                </c:pt>
                <c:pt idx="345">
                  <c:v>1.2E-2</c:v>
                </c:pt>
                <c:pt idx="346">
                  <c:v>1.9E-2</c:v>
                </c:pt>
                <c:pt idx="347">
                  <c:v>4.7E-2</c:v>
                </c:pt>
                <c:pt idx="348">
                  <c:v>2.5999999999999999E-2</c:v>
                </c:pt>
                <c:pt idx="349">
                  <c:v>4.2999999999999997E-2</c:v>
                </c:pt>
                <c:pt idx="350">
                  <c:v>3.4000000000000002E-2</c:v>
                </c:pt>
                <c:pt idx="351">
                  <c:v>4.3999999999999997E-2</c:v>
                </c:pt>
                <c:pt idx="352">
                  <c:v>6.4000000000000001E-2</c:v>
                </c:pt>
                <c:pt idx="353">
                  <c:v>5.2999999999999999E-2</c:v>
                </c:pt>
                <c:pt idx="354">
                  <c:v>0.08</c:v>
                </c:pt>
                <c:pt idx="355">
                  <c:v>8.2000000000000003E-2</c:v>
                </c:pt>
                <c:pt idx="356">
                  <c:v>4.2999999999999997E-2</c:v>
                </c:pt>
                <c:pt idx="357">
                  <c:v>6.8000000000000005E-2</c:v>
                </c:pt>
                <c:pt idx="358">
                  <c:v>4.1000000000000002E-2</c:v>
                </c:pt>
                <c:pt idx="359">
                  <c:v>4.8000000000000001E-2</c:v>
                </c:pt>
                <c:pt idx="360">
                  <c:v>7.4999999999999997E-2</c:v>
                </c:pt>
                <c:pt idx="361">
                  <c:v>5.7000000000000002E-2</c:v>
                </c:pt>
                <c:pt idx="362">
                  <c:v>0.09</c:v>
                </c:pt>
                <c:pt idx="363">
                  <c:v>5.7000000000000002E-2</c:v>
                </c:pt>
                <c:pt idx="364">
                  <c:v>6.5000000000000002E-2</c:v>
                </c:pt>
                <c:pt idx="365">
                  <c:v>0.06</c:v>
                </c:pt>
                <c:pt idx="366">
                  <c:v>4.2000000000000003E-2</c:v>
                </c:pt>
                <c:pt idx="367">
                  <c:v>1.4E-2</c:v>
                </c:pt>
                <c:pt idx="368">
                  <c:v>2.1999999999999999E-2</c:v>
                </c:pt>
                <c:pt idx="369">
                  <c:v>1.4E-2</c:v>
                </c:pt>
                <c:pt idx="370">
                  <c:v>1.6E-2</c:v>
                </c:pt>
                <c:pt idx="371">
                  <c:v>0.01</c:v>
                </c:pt>
                <c:pt idx="372">
                  <c:v>0</c:v>
                </c:pt>
                <c:pt idx="373">
                  <c:v>2E-3</c:v>
                </c:pt>
                <c:pt idx="374">
                  <c:v>2E-3</c:v>
                </c:pt>
                <c:pt idx="375">
                  <c:v>1E-3</c:v>
                </c:pt>
                <c:pt idx="376">
                  <c:v>4.0000000000000001E-3</c:v>
                </c:pt>
                <c:pt idx="377">
                  <c:v>1E-3</c:v>
                </c:pt>
                <c:pt idx="378">
                  <c:v>4.0000000000000001E-3</c:v>
                </c:pt>
                <c:pt idx="379">
                  <c:v>1E-3</c:v>
                </c:pt>
                <c:pt idx="380">
                  <c:v>8.9999999999999993E-3</c:v>
                </c:pt>
                <c:pt idx="381">
                  <c:v>1E-3</c:v>
                </c:pt>
                <c:pt idx="382">
                  <c:v>5.0000000000000001E-3</c:v>
                </c:pt>
                <c:pt idx="383">
                  <c:v>0</c:v>
                </c:pt>
                <c:pt idx="384">
                  <c:v>6.0000000000000001E-3</c:v>
                </c:pt>
                <c:pt idx="385">
                  <c:v>1.4E-2</c:v>
                </c:pt>
                <c:pt idx="386">
                  <c:v>1.4999999999999999E-2</c:v>
                </c:pt>
                <c:pt idx="387">
                  <c:v>6.0000000000000001E-3</c:v>
                </c:pt>
                <c:pt idx="388">
                  <c:v>6.0000000000000001E-3</c:v>
                </c:pt>
                <c:pt idx="389">
                  <c:v>5.0000000000000001E-3</c:v>
                </c:pt>
                <c:pt idx="390">
                  <c:v>6.0000000000000001E-3</c:v>
                </c:pt>
                <c:pt idx="391">
                  <c:v>1.2E-2</c:v>
                </c:pt>
                <c:pt idx="392">
                  <c:v>1.2E-2</c:v>
                </c:pt>
                <c:pt idx="393">
                  <c:v>6.0000000000000001E-3</c:v>
                </c:pt>
                <c:pt idx="394">
                  <c:v>7.0000000000000001E-3</c:v>
                </c:pt>
                <c:pt idx="395">
                  <c:v>1.0999999999999999E-2</c:v>
                </c:pt>
                <c:pt idx="396">
                  <c:v>1.4E-2</c:v>
                </c:pt>
                <c:pt idx="397">
                  <c:v>0.01</c:v>
                </c:pt>
                <c:pt idx="398">
                  <c:v>1.4E-2</c:v>
                </c:pt>
                <c:pt idx="399">
                  <c:v>2.3E-2</c:v>
                </c:pt>
                <c:pt idx="400">
                  <c:v>4.1000000000000002E-2</c:v>
                </c:pt>
                <c:pt idx="401">
                  <c:v>2.9000000000000001E-2</c:v>
                </c:pt>
                <c:pt idx="402">
                  <c:v>4.8000000000000001E-2</c:v>
                </c:pt>
                <c:pt idx="403">
                  <c:v>8.3000000000000004E-2</c:v>
                </c:pt>
                <c:pt idx="404">
                  <c:v>8.2000000000000003E-2</c:v>
                </c:pt>
                <c:pt idx="405">
                  <c:v>0.10299999999999999</c:v>
                </c:pt>
                <c:pt idx="406">
                  <c:v>0.11</c:v>
                </c:pt>
                <c:pt idx="407">
                  <c:v>7.1999999999999995E-2</c:v>
                </c:pt>
                <c:pt idx="408">
                  <c:v>6.7000000000000004E-2</c:v>
                </c:pt>
                <c:pt idx="409">
                  <c:v>0.108</c:v>
                </c:pt>
                <c:pt idx="410">
                  <c:v>7.0000000000000007E-2</c:v>
                </c:pt>
                <c:pt idx="411">
                  <c:v>0.04</c:v>
                </c:pt>
                <c:pt idx="412">
                  <c:v>1.6E-2</c:v>
                </c:pt>
                <c:pt idx="413">
                  <c:v>2.7E-2</c:v>
                </c:pt>
                <c:pt idx="414">
                  <c:v>2.8000000000000001E-2</c:v>
                </c:pt>
                <c:pt idx="415">
                  <c:v>2.7E-2</c:v>
                </c:pt>
                <c:pt idx="416">
                  <c:v>1.2999999999999999E-2</c:v>
                </c:pt>
                <c:pt idx="417">
                  <c:v>2.4E-2</c:v>
                </c:pt>
                <c:pt idx="418">
                  <c:v>0.03</c:v>
                </c:pt>
                <c:pt idx="419">
                  <c:v>6.4000000000000001E-2</c:v>
                </c:pt>
                <c:pt idx="420">
                  <c:v>2.8000000000000001E-2</c:v>
                </c:pt>
                <c:pt idx="421">
                  <c:v>8.0000000000000002E-3</c:v>
                </c:pt>
                <c:pt idx="422">
                  <c:v>1.7000000000000001E-2</c:v>
                </c:pt>
                <c:pt idx="423">
                  <c:v>3.0000000000000001E-3</c:v>
                </c:pt>
                <c:pt idx="424">
                  <c:v>0</c:v>
                </c:pt>
                <c:pt idx="425">
                  <c:v>1E-3</c:v>
                </c:pt>
                <c:pt idx="426">
                  <c:v>1E-3</c:v>
                </c:pt>
                <c:pt idx="427">
                  <c:v>0</c:v>
                </c:pt>
                <c:pt idx="428">
                  <c:v>1E-3</c:v>
                </c:pt>
                <c:pt idx="429">
                  <c:v>1E-3</c:v>
                </c:pt>
                <c:pt idx="430">
                  <c:v>2E-3</c:v>
                </c:pt>
                <c:pt idx="431">
                  <c:v>2E-3</c:v>
                </c:pt>
                <c:pt idx="432">
                  <c:v>2E-3</c:v>
                </c:pt>
                <c:pt idx="433">
                  <c:v>5.0000000000000001E-3</c:v>
                </c:pt>
                <c:pt idx="434">
                  <c:v>5.0000000000000001E-3</c:v>
                </c:pt>
                <c:pt idx="435">
                  <c:v>6.0000000000000001E-3</c:v>
                </c:pt>
                <c:pt idx="436">
                  <c:v>1.0999999999999999E-2</c:v>
                </c:pt>
                <c:pt idx="437">
                  <c:v>7.0000000000000001E-3</c:v>
                </c:pt>
                <c:pt idx="438">
                  <c:v>6.0000000000000001E-3</c:v>
                </c:pt>
                <c:pt idx="439">
                  <c:v>5.0000000000000001E-3</c:v>
                </c:pt>
                <c:pt idx="440">
                  <c:v>4.0000000000000001E-3</c:v>
                </c:pt>
                <c:pt idx="441">
                  <c:v>8.5000000000000006E-2</c:v>
                </c:pt>
                <c:pt idx="442">
                  <c:v>0.1</c:v>
                </c:pt>
                <c:pt idx="443">
                  <c:v>6.9000000000000006E-2</c:v>
                </c:pt>
                <c:pt idx="444">
                  <c:v>0.107</c:v>
                </c:pt>
                <c:pt idx="445">
                  <c:v>0.11600000000000001</c:v>
                </c:pt>
                <c:pt idx="446">
                  <c:v>0.14899999999999999</c:v>
                </c:pt>
                <c:pt idx="447">
                  <c:v>0.13500000000000001</c:v>
                </c:pt>
                <c:pt idx="448">
                  <c:v>0.111</c:v>
                </c:pt>
                <c:pt idx="449">
                  <c:v>9.8000000000000004E-2</c:v>
                </c:pt>
                <c:pt idx="450">
                  <c:v>1E-3</c:v>
                </c:pt>
                <c:pt idx="451">
                  <c:v>9.5000000000000001E-2</c:v>
                </c:pt>
                <c:pt idx="452">
                  <c:v>6.0000000000000001E-3</c:v>
                </c:pt>
                <c:pt idx="453">
                  <c:v>0</c:v>
                </c:pt>
                <c:pt idx="454">
                  <c:v>4.9000000000000002E-2</c:v>
                </c:pt>
                <c:pt idx="455">
                  <c:v>4.1000000000000002E-2</c:v>
                </c:pt>
                <c:pt idx="456">
                  <c:v>0</c:v>
                </c:pt>
                <c:pt idx="457">
                  <c:v>6.0000000000000001E-3</c:v>
                </c:pt>
                <c:pt idx="458">
                  <c:v>5.2999999999999999E-2</c:v>
                </c:pt>
                <c:pt idx="459">
                  <c:v>3.0000000000000001E-3</c:v>
                </c:pt>
                <c:pt idx="460">
                  <c:v>5.2999999999999999E-2</c:v>
                </c:pt>
                <c:pt idx="461">
                  <c:v>2E-3</c:v>
                </c:pt>
                <c:pt idx="462">
                  <c:v>6.3E-2</c:v>
                </c:pt>
                <c:pt idx="463">
                  <c:v>4.0000000000000001E-3</c:v>
                </c:pt>
                <c:pt idx="464">
                  <c:v>6.9000000000000006E-2</c:v>
                </c:pt>
                <c:pt idx="465">
                  <c:v>0</c:v>
                </c:pt>
                <c:pt idx="466">
                  <c:v>0</c:v>
                </c:pt>
                <c:pt idx="467">
                  <c:v>0.13100000000000001</c:v>
                </c:pt>
                <c:pt idx="468">
                  <c:v>1E-3</c:v>
                </c:pt>
                <c:pt idx="469">
                  <c:v>8.7999999999999995E-2</c:v>
                </c:pt>
                <c:pt idx="470">
                  <c:v>2E-3</c:v>
                </c:pt>
                <c:pt idx="471">
                  <c:v>6.2E-2</c:v>
                </c:pt>
                <c:pt idx="472">
                  <c:v>2E-3</c:v>
                </c:pt>
                <c:pt idx="473">
                  <c:v>4.5999999999999999E-2</c:v>
                </c:pt>
                <c:pt idx="474">
                  <c:v>2E-3</c:v>
                </c:pt>
                <c:pt idx="475">
                  <c:v>3.3000000000000002E-2</c:v>
                </c:pt>
                <c:pt idx="476">
                  <c:v>2E-3</c:v>
                </c:pt>
                <c:pt idx="477">
                  <c:v>2.8000000000000001E-2</c:v>
                </c:pt>
                <c:pt idx="478">
                  <c:v>3.0000000000000001E-3</c:v>
                </c:pt>
                <c:pt idx="479">
                  <c:v>4.8000000000000001E-2</c:v>
                </c:pt>
                <c:pt idx="480">
                  <c:v>1.9E-2</c:v>
                </c:pt>
                <c:pt idx="481">
                  <c:v>2.5000000000000001E-2</c:v>
                </c:pt>
                <c:pt idx="482">
                  <c:v>0</c:v>
                </c:pt>
                <c:pt idx="483">
                  <c:v>3.3000000000000002E-2</c:v>
                </c:pt>
                <c:pt idx="484">
                  <c:v>1.0999999999999999E-2</c:v>
                </c:pt>
                <c:pt idx="485">
                  <c:v>1E-3</c:v>
                </c:pt>
                <c:pt idx="486">
                  <c:v>3.2000000000000001E-2</c:v>
                </c:pt>
                <c:pt idx="487">
                  <c:v>7.0000000000000001E-3</c:v>
                </c:pt>
                <c:pt idx="488">
                  <c:v>0</c:v>
                </c:pt>
                <c:pt idx="489">
                  <c:v>4.3999999999999997E-2</c:v>
                </c:pt>
                <c:pt idx="490">
                  <c:v>3.0000000000000001E-3</c:v>
                </c:pt>
                <c:pt idx="491">
                  <c:v>1E-3</c:v>
                </c:pt>
                <c:pt idx="492">
                  <c:v>4.9000000000000002E-2</c:v>
                </c:pt>
                <c:pt idx="493">
                  <c:v>1E-3</c:v>
                </c:pt>
                <c:pt idx="494">
                  <c:v>4.0000000000000001E-3</c:v>
                </c:pt>
                <c:pt idx="495">
                  <c:v>1.9E-2</c:v>
                </c:pt>
                <c:pt idx="496">
                  <c:v>2E-3</c:v>
                </c:pt>
                <c:pt idx="497">
                  <c:v>1.4999999999999999E-2</c:v>
                </c:pt>
                <c:pt idx="498">
                  <c:v>1.2E-2</c:v>
                </c:pt>
                <c:pt idx="499">
                  <c:v>0</c:v>
                </c:pt>
                <c:pt idx="500">
                  <c:v>4.2000000000000003E-2</c:v>
                </c:pt>
                <c:pt idx="501">
                  <c:v>8.9999999999999993E-3</c:v>
                </c:pt>
                <c:pt idx="502">
                  <c:v>0</c:v>
                </c:pt>
                <c:pt idx="503">
                  <c:v>9.1999999999999998E-2</c:v>
                </c:pt>
                <c:pt idx="504">
                  <c:v>3.0000000000000001E-3</c:v>
                </c:pt>
                <c:pt idx="505">
                  <c:v>0</c:v>
                </c:pt>
                <c:pt idx="506">
                  <c:v>0.17499999999999999</c:v>
                </c:pt>
                <c:pt idx="507">
                  <c:v>0</c:v>
                </c:pt>
                <c:pt idx="508">
                  <c:v>0.25600000000000001</c:v>
                </c:pt>
                <c:pt idx="509">
                  <c:v>0.34499999999999997</c:v>
                </c:pt>
                <c:pt idx="510">
                  <c:v>0.13100000000000001</c:v>
                </c:pt>
                <c:pt idx="511">
                  <c:v>0.154</c:v>
                </c:pt>
                <c:pt idx="512">
                  <c:v>0.29899999999999999</c:v>
                </c:pt>
                <c:pt idx="513">
                  <c:v>0.372</c:v>
                </c:pt>
                <c:pt idx="514">
                  <c:v>0.27900000000000003</c:v>
                </c:pt>
                <c:pt idx="515">
                  <c:v>0.23899999999999999</c:v>
                </c:pt>
                <c:pt idx="516">
                  <c:v>1E-3</c:v>
                </c:pt>
                <c:pt idx="517">
                  <c:v>0.11799999999999999</c:v>
                </c:pt>
                <c:pt idx="518">
                  <c:v>8.9999999999999993E-3</c:v>
                </c:pt>
                <c:pt idx="519">
                  <c:v>0</c:v>
                </c:pt>
                <c:pt idx="520">
                  <c:v>8.5999999999999993E-2</c:v>
                </c:pt>
                <c:pt idx="521">
                  <c:v>0.01</c:v>
                </c:pt>
                <c:pt idx="522">
                  <c:v>0</c:v>
                </c:pt>
                <c:pt idx="523">
                  <c:v>4.7E-2</c:v>
                </c:pt>
                <c:pt idx="524">
                  <c:v>4.7E-2</c:v>
                </c:pt>
                <c:pt idx="525">
                  <c:v>0</c:v>
                </c:pt>
                <c:pt idx="526">
                  <c:v>3.5000000000000003E-2</c:v>
                </c:pt>
                <c:pt idx="527">
                  <c:v>4.7E-2</c:v>
                </c:pt>
                <c:pt idx="528">
                  <c:v>1E-3</c:v>
                </c:pt>
                <c:pt idx="529">
                  <c:v>1E-3</c:v>
                </c:pt>
                <c:pt idx="530">
                  <c:v>0.10100000000000001</c:v>
                </c:pt>
                <c:pt idx="531">
                  <c:v>1E-3</c:v>
                </c:pt>
                <c:pt idx="532">
                  <c:v>0.106</c:v>
                </c:pt>
                <c:pt idx="533">
                  <c:v>8.7999999999999995E-2</c:v>
                </c:pt>
                <c:pt idx="534">
                  <c:v>0.14499999999999999</c:v>
                </c:pt>
                <c:pt idx="535">
                  <c:v>0.28799999999999998</c:v>
                </c:pt>
                <c:pt idx="536">
                  <c:v>0.376</c:v>
                </c:pt>
                <c:pt idx="537">
                  <c:v>0.34899999999999998</c:v>
                </c:pt>
                <c:pt idx="538">
                  <c:v>0.35399999999999998</c:v>
                </c:pt>
                <c:pt idx="539">
                  <c:v>0.249</c:v>
                </c:pt>
                <c:pt idx="540">
                  <c:v>0.17100000000000001</c:v>
                </c:pt>
                <c:pt idx="541">
                  <c:v>0.14099999999999999</c:v>
                </c:pt>
                <c:pt idx="542">
                  <c:v>0.114</c:v>
                </c:pt>
                <c:pt idx="543">
                  <c:v>0.373</c:v>
                </c:pt>
                <c:pt idx="544">
                  <c:v>0.11600000000000001</c:v>
                </c:pt>
                <c:pt idx="545">
                  <c:v>0</c:v>
                </c:pt>
                <c:pt idx="546">
                  <c:v>9.6000000000000002E-2</c:v>
                </c:pt>
                <c:pt idx="547">
                  <c:v>1E-3</c:v>
                </c:pt>
                <c:pt idx="548">
                  <c:v>9.1999999999999998E-2</c:v>
                </c:pt>
                <c:pt idx="549">
                  <c:v>0.01</c:v>
                </c:pt>
                <c:pt idx="550">
                  <c:v>9.0999999999999998E-2</c:v>
                </c:pt>
                <c:pt idx="551">
                  <c:v>0</c:v>
                </c:pt>
                <c:pt idx="552">
                  <c:v>3.0000000000000001E-3</c:v>
                </c:pt>
                <c:pt idx="553">
                  <c:v>2.4E-2</c:v>
                </c:pt>
                <c:pt idx="554">
                  <c:v>2E-3</c:v>
                </c:pt>
                <c:pt idx="555">
                  <c:v>3.0000000000000001E-3</c:v>
                </c:pt>
                <c:pt idx="556">
                  <c:v>1.4999999999999999E-2</c:v>
                </c:pt>
                <c:pt idx="557">
                  <c:v>1E-3</c:v>
                </c:pt>
                <c:pt idx="558">
                  <c:v>6.0000000000000001E-3</c:v>
                </c:pt>
                <c:pt idx="559">
                  <c:v>1.4999999999999999E-2</c:v>
                </c:pt>
                <c:pt idx="560">
                  <c:v>3.0000000000000001E-3</c:v>
                </c:pt>
                <c:pt idx="561">
                  <c:v>4.0000000000000001E-3</c:v>
                </c:pt>
                <c:pt idx="562">
                  <c:v>0.01</c:v>
                </c:pt>
                <c:pt idx="563">
                  <c:v>4.0000000000000001E-3</c:v>
                </c:pt>
                <c:pt idx="564">
                  <c:v>1E-3</c:v>
                </c:pt>
                <c:pt idx="565">
                  <c:v>4.0000000000000001E-3</c:v>
                </c:pt>
                <c:pt idx="566">
                  <c:v>5.0000000000000001E-3</c:v>
                </c:pt>
                <c:pt idx="567">
                  <c:v>1E-3</c:v>
                </c:pt>
                <c:pt idx="568">
                  <c:v>4.0000000000000001E-3</c:v>
                </c:pt>
                <c:pt idx="569">
                  <c:v>7.0000000000000001E-3</c:v>
                </c:pt>
                <c:pt idx="570">
                  <c:v>0</c:v>
                </c:pt>
                <c:pt idx="571">
                  <c:v>2E-3</c:v>
                </c:pt>
                <c:pt idx="572">
                  <c:v>1.4E-2</c:v>
                </c:pt>
                <c:pt idx="573">
                  <c:v>0</c:v>
                </c:pt>
                <c:pt idx="574">
                  <c:v>1E-3</c:v>
                </c:pt>
                <c:pt idx="575">
                  <c:v>3.1E-2</c:v>
                </c:pt>
                <c:pt idx="576">
                  <c:v>0</c:v>
                </c:pt>
                <c:pt idx="577">
                  <c:v>1E-3</c:v>
                </c:pt>
                <c:pt idx="578">
                  <c:v>0</c:v>
                </c:pt>
                <c:pt idx="579">
                  <c:v>2.3E-2</c:v>
                </c:pt>
                <c:pt idx="580">
                  <c:v>0</c:v>
                </c:pt>
                <c:pt idx="581">
                  <c:v>1E-3</c:v>
                </c:pt>
                <c:pt idx="582">
                  <c:v>5.2999999999999999E-2</c:v>
                </c:pt>
                <c:pt idx="583">
                  <c:v>0</c:v>
                </c:pt>
                <c:pt idx="584">
                  <c:v>1E-3</c:v>
                </c:pt>
                <c:pt idx="585">
                  <c:v>8.7999999999999995E-2</c:v>
                </c:pt>
                <c:pt idx="586">
                  <c:v>1E-3</c:v>
                </c:pt>
                <c:pt idx="587">
                  <c:v>3.0000000000000001E-3</c:v>
                </c:pt>
                <c:pt idx="588">
                  <c:v>0.13500000000000001</c:v>
                </c:pt>
                <c:pt idx="589">
                  <c:v>1E-3</c:v>
                </c:pt>
                <c:pt idx="590">
                  <c:v>1.7999999999999999E-2</c:v>
                </c:pt>
                <c:pt idx="591">
                  <c:v>3.6999999999999998E-2</c:v>
                </c:pt>
                <c:pt idx="592">
                  <c:v>0</c:v>
                </c:pt>
                <c:pt idx="593">
                  <c:v>2.5000000000000001E-2</c:v>
                </c:pt>
                <c:pt idx="594">
                  <c:v>3.6999999999999998E-2</c:v>
                </c:pt>
                <c:pt idx="595">
                  <c:v>1E-3</c:v>
                </c:pt>
                <c:pt idx="596">
                  <c:v>3.5999999999999997E-2</c:v>
                </c:pt>
                <c:pt idx="597">
                  <c:v>1.4E-2</c:v>
                </c:pt>
                <c:pt idx="598">
                  <c:v>0</c:v>
                </c:pt>
                <c:pt idx="599">
                  <c:v>5.8999999999999997E-2</c:v>
                </c:pt>
                <c:pt idx="600">
                  <c:v>1.2999999999999999E-2</c:v>
                </c:pt>
                <c:pt idx="601">
                  <c:v>8.5999999999999993E-2</c:v>
                </c:pt>
                <c:pt idx="602">
                  <c:v>1E-3</c:v>
                </c:pt>
                <c:pt idx="603">
                  <c:v>8.5000000000000006E-2</c:v>
                </c:pt>
                <c:pt idx="604">
                  <c:v>0</c:v>
                </c:pt>
                <c:pt idx="605">
                  <c:v>9.0999999999999998E-2</c:v>
                </c:pt>
                <c:pt idx="606">
                  <c:v>0</c:v>
                </c:pt>
                <c:pt idx="607">
                  <c:v>0.11600000000000001</c:v>
                </c:pt>
                <c:pt idx="608">
                  <c:v>0.106</c:v>
                </c:pt>
                <c:pt idx="609">
                  <c:v>8.7999999999999995E-2</c:v>
                </c:pt>
                <c:pt idx="610">
                  <c:v>9.2999999999999999E-2</c:v>
                </c:pt>
                <c:pt idx="611">
                  <c:v>6.8000000000000005E-2</c:v>
                </c:pt>
                <c:pt idx="612">
                  <c:v>8.7999999999999995E-2</c:v>
                </c:pt>
                <c:pt idx="613">
                  <c:v>0.11700000000000001</c:v>
                </c:pt>
                <c:pt idx="614">
                  <c:v>0.13700000000000001</c:v>
                </c:pt>
                <c:pt idx="615">
                  <c:v>0.123</c:v>
                </c:pt>
                <c:pt idx="616">
                  <c:v>0.17399999999999999</c:v>
                </c:pt>
                <c:pt idx="617">
                  <c:v>0.13700000000000001</c:v>
                </c:pt>
                <c:pt idx="618">
                  <c:v>1E-3</c:v>
                </c:pt>
                <c:pt idx="619">
                  <c:v>4.4999999999999998E-2</c:v>
                </c:pt>
                <c:pt idx="620">
                  <c:v>8.0000000000000002E-3</c:v>
                </c:pt>
                <c:pt idx="621">
                  <c:v>0</c:v>
                </c:pt>
                <c:pt idx="622">
                  <c:v>1.9E-2</c:v>
                </c:pt>
                <c:pt idx="623">
                  <c:v>1.2E-2</c:v>
                </c:pt>
                <c:pt idx="624">
                  <c:v>0</c:v>
                </c:pt>
                <c:pt idx="625">
                  <c:v>1.4E-2</c:v>
                </c:pt>
                <c:pt idx="626">
                  <c:v>3.6999999999999998E-2</c:v>
                </c:pt>
                <c:pt idx="627">
                  <c:v>0</c:v>
                </c:pt>
                <c:pt idx="628">
                  <c:v>0.01</c:v>
                </c:pt>
                <c:pt idx="629">
                  <c:v>4.2999999999999997E-2</c:v>
                </c:pt>
                <c:pt idx="630">
                  <c:v>0</c:v>
                </c:pt>
                <c:pt idx="631">
                  <c:v>5.0000000000000001E-3</c:v>
                </c:pt>
                <c:pt idx="632">
                  <c:v>4.2999999999999997E-2</c:v>
                </c:pt>
                <c:pt idx="633">
                  <c:v>1E-3</c:v>
                </c:pt>
                <c:pt idx="634">
                  <c:v>8.0000000000000002E-3</c:v>
                </c:pt>
                <c:pt idx="635">
                  <c:v>6.2E-2</c:v>
                </c:pt>
                <c:pt idx="636">
                  <c:v>3.0000000000000001E-3</c:v>
                </c:pt>
                <c:pt idx="637">
                  <c:v>7.0000000000000007E-2</c:v>
                </c:pt>
                <c:pt idx="638">
                  <c:v>1E-3</c:v>
                </c:pt>
                <c:pt idx="639">
                  <c:v>8.4000000000000005E-2</c:v>
                </c:pt>
                <c:pt idx="640">
                  <c:v>2E-3</c:v>
                </c:pt>
                <c:pt idx="641">
                  <c:v>6.5000000000000002E-2</c:v>
                </c:pt>
                <c:pt idx="642">
                  <c:v>1E-3</c:v>
                </c:pt>
                <c:pt idx="643">
                  <c:v>8.1000000000000003E-2</c:v>
                </c:pt>
                <c:pt idx="644">
                  <c:v>0</c:v>
                </c:pt>
                <c:pt idx="645">
                  <c:v>0.109</c:v>
                </c:pt>
                <c:pt idx="646">
                  <c:v>7.4999999999999997E-2</c:v>
                </c:pt>
                <c:pt idx="647">
                  <c:v>0</c:v>
                </c:pt>
                <c:pt idx="648">
                  <c:v>6.0999999999999999E-2</c:v>
                </c:pt>
                <c:pt idx="649">
                  <c:v>1E-3</c:v>
                </c:pt>
                <c:pt idx="650">
                  <c:v>5.1999999999999998E-2</c:v>
                </c:pt>
                <c:pt idx="651">
                  <c:v>1E-3</c:v>
                </c:pt>
                <c:pt idx="652">
                  <c:v>4.7E-2</c:v>
                </c:pt>
                <c:pt idx="653">
                  <c:v>2E-3</c:v>
                </c:pt>
                <c:pt idx="654">
                  <c:v>3.5000000000000003E-2</c:v>
                </c:pt>
                <c:pt idx="655">
                  <c:v>2E-3</c:v>
                </c:pt>
                <c:pt idx="656">
                  <c:v>4.2999999999999997E-2</c:v>
                </c:pt>
                <c:pt idx="657">
                  <c:v>8.0000000000000002E-3</c:v>
                </c:pt>
                <c:pt idx="658">
                  <c:v>3.1E-2</c:v>
                </c:pt>
                <c:pt idx="659">
                  <c:v>1.2999999999999999E-2</c:v>
                </c:pt>
                <c:pt idx="660">
                  <c:v>1.0999999999999999E-2</c:v>
                </c:pt>
                <c:pt idx="661">
                  <c:v>1.6E-2</c:v>
                </c:pt>
                <c:pt idx="662">
                  <c:v>1.0999999999999999E-2</c:v>
                </c:pt>
                <c:pt idx="663">
                  <c:v>2.1000000000000001E-2</c:v>
                </c:pt>
                <c:pt idx="664">
                  <c:v>6.0000000000000001E-3</c:v>
                </c:pt>
                <c:pt idx="665">
                  <c:v>1E-3</c:v>
                </c:pt>
                <c:pt idx="666">
                  <c:v>2.1999999999999999E-2</c:v>
                </c:pt>
                <c:pt idx="667">
                  <c:v>3.0000000000000001E-3</c:v>
                </c:pt>
                <c:pt idx="668">
                  <c:v>1E-3</c:v>
                </c:pt>
                <c:pt idx="669">
                  <c:v>2.4E-2</c:v>
                </c:pt>
                <c:pt idx="670">
                  <c:v>2E-3</c:v>
                </c:pt>
                <c:pt idx="671">
                  <c:v>0</c:v>
                </c:pt>
                <c:pt idx="672">
                  <c:v>4.3999999999999997E-2</c:v>
                </c:pt>
                <c:pt idx="673">
                  <c:v>4.0000000000000001E-3</c:v>
                </c:pt>
                <c:pt idx="674">
                  <c:v>2E-3</c:v>
                </c:pt>
                <c:pt idx="675">
                  <c:v>4.1000000000000002E-2</c:v>
                </c:pt>
                <c:pt idx="676">
                  <c:v>2E-3</c:v>
                </c:pt>
                <c:pt idx="677">
                  <c:v>8.0000000000000002E-3</c:v>
                </c:pt>
                <c:pt idx="678">
                  <c:v>1.4E-2</c:v>
                </c:pt>
                <c:pt idx="679">
                  <c:v>1E-3</c:v>
                </c:pt>
                <c:pt idx="680">
                  <c:v>8.9999999999999993E-3</c:v>
                </c:pt>
                <c:pt idx="681">
                  <c:v>1.4E-2</c:v>
                </c:pt>
                <c:pt idx="682">
                  <c:v>0</c:v>
                </c:pt>
                <c:pt idx="683">
                  <c:v>1.4E-2</c:v>
                </c:pt>
                <c:pt idx="684">
                  <c:v>1.2E-2</c:v>
                </c:pt>
                <c:pt idx="685">
                  <c:v>1E-3</c:v>
                </c:pt>
                <c:pt idx="686">
                  <c:v>2.1000000000000001E-2</c:v>
                </c:pt>
                <c:pt idx="687">
                  <c:v>1.0999999999999999E-2</c:v>
                </c:pt>
                <c:pt idx="688">
                  <c:v>1E-3</c:v>
                </c:pt>
                <c:pt idx="689">
                  <c:v>2.1000000000000001E-2</c:v>
                </c:pt>
                <c:pt idx="690">
                  <c:v>8.9999999999999993E-3</c:v>
                </c:pt>
                <c:pt idx="691">
                  <c:v>0</c:v>
                </c:pt>
                <c:pt idx="692">
                  <c:v>4.3999999999999997E-2</c:v>
                </c:pt>
                <c:pt idx="693">
                  <c:v>1.2E-2</c:v>
                </c:pt>
                <c:pt idx="694">
                  <c:v>1E-3</c:v>
                </c:pt>
                <c:pt idx="695">
                  <c:v>5.7000000000000002E-2</c:v>
                </c:pt>
                <c:pt idx="696">
                  <c:v>5.0000000000000001E-3</c:v>
                </c:pt>
                <c:pt idx="697">
                  <c:v>1E-3</c:v>
                </c:pt>
                <c:pt idx="698">
                  <c:v>7.9000000000000001E-2</c:v>
                </c:pt>
                <c:pt idx="699">
                  <c:v>5.0000000000000001E-3</c:v>
                </c:pt>
                <c:pt idx="700">
                  <c:v>0</c:v>
                </c:pt>
                <c:pt idx="701">
                  <c:v>9.6000000000000002E-2</c:v>
                </c:pt>
                <c:pt idx="702">
                  <c:v>5.0000000000000001E-3</c:v>
                </c:pt>
                <c:pt idx="703">
                  <c:v>0</c:v>
                </c:pt>
                <c:pt idx="704">
                  <c:v>5.5E-2</c:v>
                </c:pt>
                <c:pt idx="705">
                  <c:v>7.0000000000000001E-3</c:v>
                </c:pt>
                <c:pt idx="706">
                  <c:v>0</c:v>
                </c:pt>
                <c:pt idx="707">
                  <c:v>0.115</c:v>
                </c:pt>
                <c:pt idx="708">
                  <c:v>1.2999999999999999E-2</c:v>
                </c:pt>
                <c:pt idx="709">
                  <c:v>0</c:v>
                </c:pt>
                <c:pt idx="710">
                  <c:v>3.4000000000000002E-2</c:v>
                </c:pt>
                <c:pt idx="711">
                  <c:v>5.6000000000000001E-2</c:v>
                </c:pt>
                <c:pt idx="712">
                  <c:v>0</c:v>
                </c:pt>
                <c:pt idx="713">
                  <c:v>2E-3</c:v>
                </c:pt>
                <c:pt idx="714">
                  <c:v>7.6999999999999999E-2</c:v>
                </c:pt>
                <c:pt idx="715">
                  <c:v>0</c:v>
                </c:pt>
                <c:pt idx="716">
                  <c:v>8.1000000000000003E-2</c:v>
                </c:pt>
                <c:pt idx="717">
                  <c:v>9.9000000000000005E-2</c:v>
                </c:pt>
                <c:pt idx="718">
                  <c:v>0.108</c:v>
                </c:pt>
                <c:pt idx="719">
                  <c:v>0.124</c:v>
                </c:pt>
                <c:pt idx="720">
                  <c:v>0.40899999999999997</c:v>
                </c:pt>
                <c:pt idx="721">
                  <c:v>0.35499999999999998</c:v>
                </c:pt>
                <c:pt idx="722">
                  <c:v>0.36799999999999999</c:v>
                </c:pt>
                <c:pt idx="723">
                  <c:v>0.33400000000000002</c:v>
                </c:pt>
                <c:pt idx="724">
                  <c:v>0.187</c:v>
                </c:pt>
                <c:pt idx="725">
                  <c:v>0.122</c:v>
                </c:pt>
                <c:pt idx="726">
                  <c:v>0.14799999999999999</c:v>
                </c:pt>
                <c:pt idx="727">
                  <c:v>0.34599999999999997</c:v>
                </c:pt>
                <c:pt idx="728">
                  <c:v>0.36099999999999999</c:v>
                </c:pt>
                <c:pt idx="729">
                  <c:v>1E-3</c:v>
                </c:pt>
                <c:pt idx="730">
                  <c:v>0.28899999999999998</c:v>
                </c:pt>
                <c:pt idx="731">
                  <c:v>0.32500000000000001</c:v>
                </c:pt>
                <c:pt idx="732">
                  <c:v>0.53</c:v>
                </c:pt>
                <c:pt idx="733">
                  <c:v>2E-3</c:v>
                </c:pt>
                <c:pt idx="734">
                  <c:v>0.20499999999999999</c:v>
                </c:pt>
                <c:pt idx="735">
                  <c:v>8.5999999999999993E-2</c:v>
                </c:pt>
                <c:pt idx="736">
                  <c:v>4.0000000000000001E-3</c:v>
                </c:pt>
                <c:pt idx="737">
                  <c:v>0.16</c:v>
                </c:pt>
                <c:pt idx="738">
                  <c:v>0.12</c:v>
                </c:pt>
                <c:pt idx="739">
                  <c:v>6.0000000000000001E-3</c:v>
                </c:pt>
                <c:pt idx="740">
                  <c:v>5.1999999999999998E-2</c:v>
                </c:pt>
                <c:pt idx="741">
                  <c:v>0</c:v>
                </c:pt>
                <c:pt idx="742">
                  <c:v>0.22700000000000001</c:v>
                </c:pt>
                <c:pt idx="743">
                  <c:v>7.0000000000000001E-3</c:v>
                </c:pt>
                <c:pt idx="744">
                  <c:v>1.6E-2</c:v>
                </c:pt>
                <c:pt idx="745">
                  <c:v>3.0000000000000001E-3</c:v>
                </c:pt>
                <c:pt idx="746">
                  <c:v>0.34100000000000003</c:v>
                </c:pt>
                <c:pt idx="747">
                  <c:v>4.0000000000000001E-3</c:v>
                </c:pt>
                <c:pt idx="748">
                  <c:v>1E-3</c:v>
                </c:pt>
                <c:pt idx="749">
                  <c:v>1.7000000000000001E-2</c:v>
                </c:pt>
                <c:pt idx="750">
                  <c:v>0.17</c:v>
                </c:pt>
                <c:pt idx="751">
                  <c:v>5.0000000000000001E-3</c:v>
                </c:pt>
                <c:pt idx="752">
                  <c:v>2E-3</c:v>
                </c:pt>
                <c:pt idx="753">
                  <c:v>2.5999999999999999E-2</c:v>
                </c:pt>
                <c:pt idx="754">
                  <c:v>0.17599999999999999</c:v>
                </c:pt>
                <c:pt idx="755">
                  <c:v>1.4E-2</c:v>
                </c:pt>
                <c:pt idx="756">
                  <c:v>1E-3</c:v>
                </c:pt>
                <c:pt idx="757">
                  <c:v>4.4999999999999998E-2</c:v>
                </c:pt>
                <c:pt idx="758">
                  <c:v>0.13200000000000001</c:v>
                </c:pt>
                <c:pt idx="759">
                  <c:v>2.4E-2</c:v>
                </c:pt>
                <c:pt idx="760">
                  <c:v>0</c:v>
                </c:pt>
                <c:pt idx="761">
                  <c:v>8.5999999999999993E-2</c:v>
                </c:pt>
                <c:pt idx="762">
                  <c:v>8.1000000000000003E-2</c:v>
                </c:pt>
                <c:pt idx="763">
                  <c:v>5.0999999999999997E-2</c:v>
                </c:pt>
                <c:pt idx="764">
                  <c:v>1E-3</c:v>
                </c:pt>
                <c:pt idx="765">
                  <c:v>8.3000000000000004E-2</c:v>
                </c:pt>
                <c:pt idx="766">
                  <c:v>9.9000000000000005E-2</c:v>
                </c:pt>
                <c:pt idx="767">
                  <c:v>3.1E-2</c:v>
                </c:pt>
                <c:pt idx="768">
                  <c:v>0.14299999999999999</c:v>
                </c:pt>
                <c:pt idx="769">
                  <c:v>7.0000000000000001E-3</c:v>
                </c:pt>
                <c:pt idx="770">
                  <c:v>2.3E-2</c:v>
                </c:pt>
                <c:pt idx="771">
                  <c:v>0.38900000000000001</c:v>
                </c:pt>
                <c:pt idx="772">
                  <c:v>0.01</c:v>
                </c:pt>
                <c:pt idx="773">
                  <c:v>0.66700000000000004</c:v>
                </c:pt>
                <c:pt idx="774">
                  <c:v>1E-3</c:v>
                </c:pt>
                <c:pt idx="775">
                  <c:v>0.53200000000000003</c:v>
                </c:pt>
                <c:pt idx="776">
                  <c:v>0.47799999999999998</c:v>
                </c:pt>
                <c:pt idx="777">
                  <c:v>1E-3</c:v>
                </c:pt>
                <c:pt idx="778">
                  <c:v>0.72899999999999998</c:v>
                </c:pt>
                <c:pt idx="779">
                  <c:v>0</c:v>
                </c:pt>
                <c:pt idx="780">
                  <c:v>7.0999999999999994E-2</c:v>
                </c:pt>
                <c:pt idx="781">
                  <c:v>0.253</c:v>
                </c:pt>
                <c:pt idx="782">
                  <c:v>4.0000000000000001E-3</c:v>
                </c:pt>
                <c:pt idx="783">
                  <c:v>5.5E-2</c:v>
                </c:pt>
                <c:pt idx="784">
                  <c:v>0.19600000000000001</c:v>
                </c:pt>
                <c:pt idx="785">
                  <c:v>4.0000000000000001E-3</c:v>
                </c:pt>
                <c:pt idx="786">
                  <c:v>3.6999999999999998E-2</c:v>
                </c:pt>
                <c:pt idx="787">
                  <c:v>0.183</c:v>
                </c:pt>
                <c:pt idx="788">
                  <c:v>4.0000000000000001E-3</c:v>
                </c:pt>
                <c:pt idx="789">
                  <c:v>1.4999999999999999E-2</c:v>
                </c:pt>
                <c:pt idx="790">
                  <c:v>0.188</c:v>
                </c:pt>
                <c:pt idx="791">
                  <c:v>1.2999999999999999E-2</c:v>
                </c:pt>
                <c:pt idx="792">
                  <c:v>4.2999999999999997E-2</c:v>
                </c:pt>
                <c:pt idx="793">
                  <c:v>1E-3</c:v>
                </c:pt>
                <c:pt idx="794">
                  <c:v>0.12</c:v>
                </c:pt>
                <c:pt idx="795">
                  <c:v>4.8000000000000001E-2</c:v>
                </c:pt>
                <c:pt idx="796">
                  <c:v>2.5999999999999999E-2</c:v>
                </c:pt>
                <c:pt idx="797">
                  <c:v>1E-3</c:v>
                </c:pt>
                <c:pt idx="798">
                  <c:v>6.8000000000000005E-2</c:v>
                </c:pt>
                <c:pt idx="799">
                  <c:v>0.10199999999999999</c:v>
                </c:pt>
                <c:pt idx="800">
                  <c:v>1.4999999999999999E-2</c:v>
                </c:pt>
                <c:pt idx="801">
                  <c:v>2E-3</c:v>
                </c:pt>
                <c:pt idx="802">
                  <c:v>2.7E-2</c:v>
                </c:pt>
                <c:pt idx="803">
                  <c:v>0.14299999999999999</c:v>
                </c:pt>
                <c:pt idx="804">
                  <c:v>7.0000000000000001E-3</c:v>
                </c:pt>
                <c:pt idx="805">
                  <c:v>6.0000000000000001E-3</c:v>
                </c:pt>
                <c:pt idx="806">
                  <c:v>7.0000000000000001E-3</c:v>
                </c:pt>
                <c:pt idx="807">
                  <c:v>0.27200000000000002</c:v>
                </c:pt>
                <c:pt idx="808">
                  <c:v>3.0000000000000001E-3</c:v>
                </c:pt>
                <c:pt idx="809">
                  <c:v>7.0999999999999994E-2</c:v>
                </c:pt>
                <c:pt idx="810">
                  <c:v>0.187</c:v>
                </c:pt>
                <c:pt idx="811">
                  <c:v>1E-3</c:v>
                </c:pt>
                <c:pt idx="812">
                  <c:v>0.23699999999999999</c:v>
                </c:pt>
                <c:pt idx="813">
                  <c:v>8.4000000000000005E-2</c:v>
                </c:pt>
                <c:pt idx="814">
                  <c:v>0.51400000000000001</c:v>
                </c:pt>
                <c:pt idx="815">
                  <c:v>1E-3</c:v>
                </c:pt>
                <c:pt idx="816">
                  <c:v>0.29599999999999999</c:v>
                </c:pt>
                <c:pt idx="817">
                  <c:v>0.30499999999999999</c:v>
                </c:pt>
                <c:pt idx="818">
                  <c:v>0.39200000000000002</c:v>
                </c:pt>
                <c:pt idx="819">
                  <c:v>1E-3</c:v>
                </c:pt>
                <c:pt idx="820">
                  <c:v>0.50800000000000001</c:v>
                </c:pt>
                <c:pt idx="821">
                  <c:v>3.0000000000000001E-3</c:v>
                </c:pt>
                <c:pt idx="822">
                  <c:v>4.0000000000000001E-3</c:v>
                </c:pt>
                <c:pt idx="823">
                  <c:v>0.13200000000000001</c:v>
                </c:pt>
                <c:pt idx="824">
                  <c:v>0</c:v>
                </c:pt>
                <c:pt idx="825">
                  <c:v>0.14499999999999999</c:v>
                </c:pt>
                <c:pt idx="826">
                  <c:v>7.0000000000000001E-3</c:v>
                </c:pt>
                <c:pt idx="827">
                  <c:v>0.121</c:v>
                </c:pt>
                <c:pt idx="828">
                  <c:v>0</c:v>
                </c:pt>
                <c:pt idx="829">
                  <c:v>0.188</c:v>
                </c:pt>
                <c:pt idx="830">
                  <c:v>7.0000000000000001E-3</c:v>
                </c:pt>
                <c:pt idx="831">
                  <c:v>0.106</c:v>
                </c:pt>
                <c:pt idx="832">
                  <c:v>0</c:v>
                </c:pt>
                <c:pt idx="833">
                  <c:v>0.224</c:v>
                </c:pt>
                <c:pt idx="834">
                  <c:v>0.01</c:v>
                </c:pt>
                <c:pt idx="835">
                  <c:v>3.0000000000000001E-3</c:v>
                </c:pt>
                <c:pt idx="836">
                  <c:v>2.5000000000000001E-2</c:v>
                </c:pt>
                <c:pt idx="837">
                  <c:v>0.19700000000000001</c:v>
                </c:pt>
                <c:pt idx="838">
                  <c:v>1E-3</c:v>
                </c:pt>
                <c:pt idx="839">
                  <c:v>0</c:v>
                </c:pt>
                <c:pt idx="840">
                  <c:v>1.6E-2</c:v>
                </c:pt>
                <c:pt idx="841">
                  <c:v>0.153</c:v>
                </c:pt>
                <c:pt idx="842">
                  <c:v>1E-3</c:v>
                </c:pt>
                <c:pt idx="843">
                  <c:v>0</c:v>
                </c:pt>
                <c:pt idx="844">
                  <c:v>2.5999999999999999E-2</c:v>
                </c:pt>
                <c:pt idx="845">
                  <c:v>0.16900000000000001</c:v>
                </c:pt>
                <c:pt idx="846">
                  <c:v>1E-3</c:v>
                </c:pt>
                <c:pt idx="847">
                  <c:v>9.7000000000000003E-2</c:v>
                </c:pt>
                <c:pt idx="848">
                  <c:v>0.215</c:v>
                </c:pt>
                <c:pt idx="849">
                  <c:v>3.3000000000000002E-2</c:v>
                </c:pt>
                <c:pt idx="850">
                  <c:v>1E-3</c:v>
                </c:pt>
                <c:pt idx="851">
                  <c:v>5.6000000000000001E-2</c:v>
                </c:pt>
                <c:pt idx="852">
                  <c:v>0.109</c:v>
                </c:pt>
                <c:pt idx="853">
                  <c:v>7.1999999999999995E-2</c:v>
                </c:pt>
                <c:pt idx="854">
                  <c:v>1E-3</c:v>
                </c:pt>
                <c:pt idx="855">
                  <c:v>0.115</c:v>
                </c:pt>
                <c:pt idx="856">
                  <c:v>4.8000000000000001E-2</c:v>
                </c:pt>
                <c:pt idx="857">
                  <c:v>5.3999999999999999E-2</c:v>
                </c:pt>
                <c:pt idx="858">
                  <c:v>0.107</c:v>
                </c:pt>
                <c:pt idx="859">
                  <c:v>0.01</c:v>
                </c:pt>
                <c:pt idx="860">
                  <c:v>0.14299999999999999</c:v>
                </c:pt>
                <c:pt idx="861">
                  <c:v>0</c:v>
                </c:pt>
                <c:pt idx="862">
                  <c:v>9.6000000000000002E-2</c:v>
                </c:pt>
                <c:pt idx="863">
                  <c:v>7.0000000000000001E-3</c:v>
                </c:pt>
                <c:pt idx="864">
                  <c:v>0.34399999999999997</c:v>
                </c:pt>
                <c:pt idx="865">
                  <c:v>1E-3</c:v>
                </c:pt>
                <c:pt idx="866">
                  <c:v>2.5000000000000001E-2</c:v>
                </c:pt>
                <c:pt idx="867">
                  <c:v>3.0000000000000001E-3</c:v>
                </c:pt>
                <c:pt idx="868">
                  <c:v>0.71</c:v>
                </c:pt>
                <c:pt idx="869">
                  <c:v>0</c:v>
                </c:pt>
                <c:pt idx="870">
                  <c:v>0.40200000000000002</c:v>
                </c:pt>
                <c:pt idx="871">
                  <c:v>0.48899999999999999</c:v>
                </c:pt>
                <c:pt idx="872">
                  <c:v>0.313</c:v>
                </c:pt>
                <c:pt idx="873">
                  <c:v>1E-3</c:v>
                </c:pt>
                <c:pt idx="874">
                  <c:v>8.1000000000000003E-2</c:v>
                </c:pt>
                <c:pt idx="875">
                  <c:v>3.0000000000000001E-3</c:v>
                </c:pt>
                <c:pt idx="876">
                  <c:v>0.23799999999999999</c:v>
                </c:pt>
                <c:pt idx="877">
                  <c:v>0</c:v>
                </c:pt>
                <c:pt idx="878">
                  <c:v>0.11600000000000001</c:v>
                </c:pt>
                <c:pt idx="879">
                  <c:v>6.0000000000000001E-3</c:v>
                </c:pt>
                <c:pt idx="880">
                  <c:v>9.0999999999999998E-2</c:v>
                </c:pt>
                <c:pt idx="881">
                  <c:v>0.183</c:v>
                </c:pt>
                <c:pt idx="882">
                  <c:v>5.0000000000000001E-3</c:v>
                </c:pt>
                <c:pt idx="883">
                  <c:v>0</c:v>
                </c:pt>
                <c:pt idx="884">
                  <c:v>0.74399999999999999</c:v>
                </c:pt>
                <c:pt idx="885">
                  <c:v>0</c:v>
                </c:pt>
                <c:pt idx="886">
                  <c:v>0.434</c:v>
                </c:pt>
                <c:pt idx="887">
                  <c:v>0.48699999999999999</c:v>
                </c:pt>
                <c:pt idx="888">
                  <c:v>0.42699999999999999</c:v>
                </c:pt>
                <c:pt idx="889">
                  <c:v>2.5000000000000001E-2</c:v>
                </c:pt>
                <c:pt idx="890">
                  <c:v>0.23499999999999999</c:v>
                </c:pt>
                <c:pt idx="891">
                  <c:v>2.8000000000000001E-2</c:v>
                </c:pt>
                <c:pt idx="892">
                  <c:v>4.1000000000000002E-2</c:v>
                </c:pt>
                <c:pt idx="893">
                  <c:v>0</c:v>
                </c:pt>
                <c:pt idx="894">
                  <c:v>0.124</c:v>
                </c:pt>
                <c:pt idx="895">
                  <c:v>8.3000000000000004E-2</c:v>
                </c:pt>
                <c:pt idx="896">
                  <c:v>2.7E-2</c:v>
                </c:pt>
                <c:pt idx="897">
                  <c:v>1E-3</c:v>
                </c:pt>
                <c:pt idx="898">
                  <c:v>8.8999999999999996E-2</c:v>
                </c:pt>
                <c:pt idx="899">
                  <c:v>0.107</c:v>
                </c:pt>
                <c:pt idx="900">
                  <c:v>1.2999999999999999E-2</c:v>
                </c:pt>
                <c:pt idx="901">
                  <c:v>1E-3</c:v>
                </c:pt>
                <c:pt idx="902">
                  <c:v>4.5999999999999999E-2</c:v>
                </c:pt>
                <c:pt idx="903">
                  <c:v>0.111</c:v>
                </c:pt>
                <c:pt idx="904">
                  <c:v>3.0000000000000001E-3</c:v>
                </c:pt>
                <c:pt idx="905">
                  <c:v>1E-3</c:v>
                </c:pt>
                <c:pt idx="906">
                  <c:v>2.1000000000000001E-2</c:v>
                </c:pt>
                <c:pt idx="907">
                  <c:v>0.13600000000000001</c:v>
                </c:pt>
                <c:pt idx="908">
                  <c:v>8.0000000000000002E-3</c:v>
                </c:pt>
                <c:pt idx="909">
                  <c:v>8.0000000000000002E-3</c:v>
                </c:pt>
                <c:pt idx="910">
                  <c:v>0.01</c:v>
                </c:pt>
                <c:pt idx="911">
                  <c:v>0.33900000000000002</c:v>
                </c:pt>
                <c:pt idx="912">
                  <c:v>4.0000000000000001E-3</c:v>
                </c:pt>
                <c:pt idx="913">
                  <c:v>5.1999999999999998E-2</c:v>
                </c:pt>
                <c:pt idx="914">
                  <c:v>1E-3</c:v>
                </c:pt>
                <c:pt idx="915">
                  <c:v>0.246</c:v>
                </c:pt>
                <c:pt idx="916">
                  <c:v>4.0000000000000001E-3</c:v>
                </c:pt>
                <c:pt idx="917">
                  <c:v>0.155</c:v>
                </c:pt>
                <c:pt idx="918">
                  <c:v>0.128</c:v>
                </c:pt>
                <c:pt idx="919">
                  <c:v>1E-3</c:v>
                </c:pt>
                <c:pt idx="920">
                  <c:v>0.28399999999999997</c:v>
                </c:pt>
                <c:pt idx="921">
                  <c:v>6.4000000000000001E-2</c:v>
                </c:pt>
                <c:pt idx="922">
                  <c:v>0.503</c:v>
                </c:pt>
                <c:pt idx="923">
                  <c:v>0</c:v>
                </c:pt>
                <c:pt idx="924">
                  <c:v>0.33300000000000002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Hoja2!$E$1</c:f>
              <c:strCache>
                <c:ptCount val="1"/>
                <c:pt idx="0">
                  <c:v>40K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2"/>
            <c:spPr>
              <a:noFill/>
              <a:ln>
                <a:solidFill>
                  <a:srgbClr val="00FF00"/>
                </a:solidFill>
              </a:ln>
            </c:spPr>
          </c:marker>
          <c:xVal>
            <c:numRef>
              <c:f>Hoja2!$E$2:$E$697</c:f>
              <c:numCache>
                <c:formatCode>General</c:formatCode>
                <c:ptCount val="696"/>
                <c:pt idx="0">
                  <c:v>1231</c:v>
                </c:pt>
                <c:pt idx="1">
                  <c:v>287</c:v>
                </c:pt>
                <c:pt idx="2">
                  <c:v>991</c:v>
                </c:pt>
                <c:pt idx="3">
                  <c:v>647</c:v>
                </c:pt>
                <c:pt idx="4">
                  <c:v>75</c:v>
                </c:pt>
                <c:pt idx="5">
                  <c:v>1501</c:v>
                </c:pt>
                <c:pt idx="6">
                  <c:v>382</c:v>
                </c:pt>
                <c:pt idx="7">
                  <c:v>858</c:v>
                </c:pt>
                <c:pt idx="8">
                  <c:v>828</c:v>
                </c:pt>
                <c:pt idx="9">
                  <c:v>232</c:v>
                </c:pt>
                <c:pt idx="10">
                  <c:v>195</c:v>
                </c:pt>
                <c:pt idx="11">
                  <c:v>494</c:v>
                </c:pt>
                <c:pt idx="12">
                  <c:v>99</c:v>
                </c:pt>
                <c:pt idx="13">
                  <c:v>259</c:v>
                </c:pt>
                <c:pt idx="14">
                  <c:v>225</c:v>
                </c:pt>
                <c:pt idx="15">
                  <c:v>15</c:v>
                </c:pt>
                <c:pt idx="16">
                  <c:v>348</c:v>
                </c:pt>
                <c:pt idx="17">
                  <c:v>52</c:v>
                </c:pt>
                <c:pt idx="18">
                  <c:v>26</c:v>
                </c:pt>
                <c:pt idx="19">
                  <c:v>168</c:v>
                </c:pt>
                <c:pt idx="20">
                  <c:v>77</c:v>
                </c:pt>
                <c:pt idx="21">
                  <c:v>72</c:v>
                </c:pt>
                <c:pt idx="22">
                  <c:v>97</c:v>
                </c:pt>
                <c:pt idx="23">
                  <c:v>40</c:v>
                </c:pt>
                <c:pt idx="24">
                  <c:v>106</c:v>
                </c:pt>
                <c:pt idx="25">
                  <c:v>17</c:v>
                </c:pt>
                <c:pt idx="26">
                  <c:v>114</c:v>
                </c:pt>
                <c:pt idx="27">
                  <c:v>111</c:v>
                </c:pt>
                <c:pt idx="28">
                  <c:v>105</c:v>
                </c:pt>
                <c:pt idx="29">
                  <c:v>91</c:v>
                </c:pt>
                <c:pt idx="30">
                  <c:v>83</c:v>
                </c:pt>
                <c:pt idx="31">
                  <c:v>65</c:v>
                </c:pt>
                <c:pt idx="32">
                  <c:v>12</c:v>
                </c:pt>
                <c:pt idx="33">
                  <c:v>51</c:v>
                </c:pt>
                <c:pt idx="34">
                  <c:v>24</c:v>
                </c:pt>
                <c:pt idx="35">
                  <c:v>8</c:v>
                </c:pt>
                <c:pt idx="36">
                  <c:v>126</c:v>
                </c:pt>
                <c:pt idx="37">
                  <c:v>161</c:v>
                </c:pt>
                <c:pt idx="38">
                  <c:v>165</c:v>
                </c:pt>
                <c:pt idx="39">
                  <c:v>157</c:v>
                </c:pt>
                <c:pt idx="40">
                  <c:v>134</c:v>
                </c:pt>
                <c:pt idx="41">
                  <c:v>131</c:v>
                </c:pt>
                <c:pt idx="42">
                  <c:v>132</c:v>
                </c:pt>
                <c:pt idx="43">
                  <c:v>131</c:v>
                </c:pt>
                <c:pt idx="44">
                  <c:v>179</c:v>
                </c:pt>
                <c:pt idx="45">
                  <c:v>319</c:v>
                </c:pt>
                <c:pt idx="46">
                  <c:v>5</c:v>
                </c:pt>
                <c:pt idx="47">
                  <c:v>336</c:v>
                </c:pt>
                <c:pt idx="48">
                  <c:v>52</c:v>
                </c:pt>
                <c:pt idx="49">
                  <c:v>268</c:v>
                </c:pt>
                <c:pt idx="50">
                  <c:v>95</c:v>
                </c:pt>
                <c:pt idx="51">
                  <c:v>87</c:v>
                </c:pt>
                <c:pt idx="52">
                  <c:v>118</c:v>
                </c:pt>
                <c:pt idx="53">
                  <c:v>8</c:v>
                </c:pt>
                <c:pt idx="54">
                  <c:v>111</c:v>
                </c:pt>
                <c:pt idx="55">
                  <c:v>107</c:v>
                </c:pt>
                <c:pt idx="56">
                  <c:v>106</c:v>
                </c:pt>
                <c:pt idx="57">
                  <c:v>146</c:v>
                </c:pt>
                <c:pt idx="58">
                  <c:v>136</c:v>
                </c:pt>
                <c:pt idx="59">
                  <c:v>503</c:v>
                </c:pt>
                <c:pt idx="60">
                  <c:v>23</c:v>
                </c:pt>
                <c:pt idx="61">
                  <c:v>475</c:v>
                </c:pt>
                <c:pt idx="62">
                  <c:v>240</c:v>
                </c:pt>
                <c:pt idx="63">
                  <c:v>41</c:v>
                </c:pt>
                <c:pt idx="64">
                  <c:v>692</c:v>
                </c:pt>
                <c:pt idx="65">
                  <c:v>9</c:v>
                </c:pt>
                <c:pt idx="66">
                  <c:v>22</c:v>
                </c:pt>
                <c:pt idx="67">
                  <c:v>52</c:v>
                </c:pt>
                <c:pt idx="68">
                  <c:v>298</c:v>
                </c:pt>
                <c:pt idx="69">
                  <c:v>33</c:v>
                </c:pt>
                <c:pt idx="70">
                  <c:v>332</c:v>
                </c:pt>
                <c:pt idx="71">
                  <c:v>13</c:v>
                </c:pt>
                <c:pt idx="72">
                  <c:v>409</c:v>
                </c:pt>
                <c:pt idx="73">
                  <c:v>15</c:v>
                </c:pt>
                <c:pt idx="74">
                  <c:v>393</c:v>
                </c:pt>
                <c:pt idx="75">
                  <c:v>162</c:v>
                </c:pt>
                <c:pt idx="76">
                  <c:v>141</c:v>
                </c:pt>
                <c:pt idx="77">
                  <c:v>304</c:v>
                </c:pt>
                <c:pt idx="78">
                  <c:v>62</c:v>
                </c:pt>
                <c:pt idx="79">
                  <c:v>466</c:v>
                </c:pt>
                <c:pt idx="80">
                  <c:v>6</c:v>
                </c:pt>
                <c:pt idx="81">
                  <c:v>639</c:v>
                </c:pt>
                <c:pt idx="82">
                  <c:v>1159</c:v>
                </c:pt>
                <c:pt idx="83">
                  <c:v>924</c:v>
                </c:pt>
                <c:pt idx="84">
                  <c:v>1231</c:v>
                </c:pt>
                <c:pt idx="85">
                  <c:v>847</c:v>
                </c:pt>
                <c:pt idx="86">
                  <c:v>1105</c:v>
                </c:pt>
                <c:pt idx="87">
                  <c:v>336</c:v>
                </c:pt>
                <c:pt idx="88">
                  <c:v>76</c:v>
                </c:pt>
                <c:pt idx="89">
                  <c:v>197</c:v>
                </c:pt>
                <c:pt idx="90">
                  <c:v>159</c:v>
                </c:pt>
                <c:pt idx="91">
                  <c:v>68</c:v>
                </c:pt>
                <c:pt idx="92">
                  <c:v>363</c:v>
                </c:pt>
                <c:pt idx="93">
                  <c:v>727</c:v>
                </c:pt>
                <c:pt idx="94">
                  <c:v>3</c:v>
                </c:pt>
                <c:pt idx="95">
                  <c:v>899</c:v>
                </c:pt>
                <c:pt idx="96">
                  <c:v>67</c:v>
                </c:pt>
                <c:pt idx="97">
                  <c:v>57</c:v>
                </c:pt>
                <c:pt idx="98">
                  <c:v>469</c:v>
                </c:pt>
                <c:pt idx="99">
                  <c:v>386</c:v>
                </c:pt>
                <c:pt idx="100">
                  <c:v>57</c:v>
                </c:pt>
                <c:pt idx="101">
                  <c:v>194</c:v>
                </c:pt>
                <c:pt idx="102">
                  <c:v>495</c:v>
                </c:pt>
                <c:pt idx="103">
                  <c:v>18</c:v>
                </c:pt>
                <c:pt idx="104">
                  <c:v>13</c:v>
                </c:pt>
                <c:pt idx="105">
                  <c:v>397</c:v>
                </c:pt>
                <c:pt idx="106">
                  <c:v>198</c:v>
                </c:pt>
                <c:pt idx="107">
                  <c:v>137</c:v>
                </c:pt>
                <c:pt idx="108">
                  <c:v>129</c:v>
                </c:pt>
                <c:pt idx="109">
                  <c:v>147</c:v>
                </c:pt>
                <c:pt idx="110">
                  <c:v>123</c:v>
                </c:pt>
                <c:pt idx="111">
                  <c:v>117</c:v>
                </c:pt>
                <c:pt idx="112">
                  <c:v>120</c:v>
                </c:pt>
                <c:pt idx="113">
                  <c:v>16</c:v>
                </c:pt>
                <c:pt idx="114">
                  <c:v>99</c:v>
                </c:pt>
                <c:pt idx="115">
                  <c:v>59</c:v>
                </c:pt>
                <c:pt idx="116">
                  <c:v>99</c:v>
                </c:pt>
                <c:pt idx="117">
                  <c:v>78</c:v>
                </c:pt>
                <c:pt idx="118">
                  <c:v>78</c:v>
                </c:pt>
                <c:pt idx="119">
                  <c:v>179</c:v>
                </c:pt>
                <c:pt idx="120">
                  <c:v>34</c:v>
                </c:pt>
                <c:pt idx="121">
                  <c:v>282</c:v>
                </c:pt>
                <c:pt idx="122">
                  <c:v>318</c:v>
                </c:pt>
                <c:pt idx="123">
                  <c:v>133</c:v>
                </c:pt>
                <c:pt idx="124">
                  <c:v>130</c:v>
                </c:pt>
                <c:pt idx="125">
                  <c:v>9</c:v>
                </c:pt>
                <c:pt idx="126">
                  <c:v>70</c:v>
                </c:pt>
                <c:pt idx="127">
                  <c:v>48</c:v>
                </c:pt>
                <c:pt idx="128">
                  <c:v>35</c:v>
                </c:pt>
                <c:pt idx="129">
                  <c:v>70</c:v>
                </c:pt>
                <c:pt idx="130">
                  <c:v>6</c:v>
                </c:pt>
                <c:pt idx="131">
                  <c:v>84</c:v>
                </c:pt>
                <c:pt idx="132">
                  <c:v>77</c:v>
                </c:pt>
                <c:pt idx="133">
                  <c:v>71</c:v>
                </c:pt>
                <c:pt idx="134">
                  <c:v>69</c:v>
                </c:pt>
                <c:pt idx="135">
                  <c:v>68</c:v>
                </c:pt>
                <c:pt idx="136">
                  <c:v>80</c:v>
                </c:pt>
                <c:pt idx="137">
                  <c:v>111</c:v>
                </c:pt>
                <c:pt idx="138">
                  <c:v>6</c:v>
                </c:pt>
                <c:pt idx="139">
                  <c:v>118</c:v>
                </c:pt>
                <c:pt idx="140">
                  <c:v>32</c:v>
                </c:pt>
                <c:pt idx="141">
                  <c:v>89</c:v>
                </c:pt>
                <c:pt idx="142">
                  <c:v>51</c:v>
                </c:pt>
                <c:pt idx="143">
                  <c:v>47</c:v>
                </c:pt>
                <c:pt idx="144">
                  <c:v>73</c:v>
                </c:pt>
                <c:pt idx="145">
                  <c:v>10</c:v>
                </c:pt>
                <c:pt idx="146">
                  <c:v>78</c:v>
                </c:pt>
                <c:pt idx="147">
                  <c:v>86</c:v>
                </c:pt>
                <c:pt idx="148">
                  <c:v>92</c:v>
                </c:pt>
                <c:pt idx="149">
                  <c:v>30</c:v>
                </c:pt>
                <c:pt idx="150">
                  <c:v>70</c:v>
                </c:pt>
                <c:pt idx="151">
                  <c:v>129</c:v>
                </c:pt>
                <c:pt idx="152">
                  <c:v>327</c:v>
                </c:pt>
                <c:pt idx="153">
                  <c:v>57</c:v>
                </c:pt>
                <c:pt idx="154">
                  <c:v>6</c:v>
                </c:pt>
                <c:pt idx="155">
                  <c:v>476</c:v>
                </c:pt>
                <c:pt idx="156">
                  <c:v>110</c:v>
                </c:pt>
                <c:pt idx="157">
                  <c:v>27</c:v>
                </c:pt>
                <c:pt idx="158">
                  <c:v>307</c:v>
                </c:pt>
                <c:pt idx="159">
                  <c:v>157</c:v>
                </c:pt>
                <c:pt idx="160">
                  <c:v>123</c:v>
                </c:pt>
                <c:pt idx="161">
                  <c:v>196</c:v>
                </c:pt>
                <c:pt idx="162">
                  <c:v>40</c:v>
                </c:pt>
                <c:pt idx="163">
                  <c:v>226</c:v>
                </c:pt>
                <c:pt idx="164">
                  <c:v>5</c:v>
                </c:pt>
                <c:pt idx="165">
                  <c:v>232</c:v>
                </c:pt>
                <c:pt idx="166">
                  <c:v>261</c:v>
                </c:pt>
                <c:pt idx="167">
                  <c:v>273</c:v>
                </c:pt>
                <c:pt idx="168">
                  <c:v>298</c:v>
                </c:pt>
                <c:pt idx="169">
                  <c:v>318</c:v>
                </c:pt>
                <c:pt idx="170">
                  <c:v>407</c:v>
                </c:pt>
                <c:pt idx="171">
                  <c:v>923</c:v>
                </c:pt>
                <c:pt idx="172">
                  <c:v>1279</c:v>
                </c:pt>
                <c:pt idx="173">
                  <c:v>838</c:v>
                </c:pt>
                <c:pt idx="174">
                  <c:v>728</c:v>
                </c:pt>
                <c:pt idx="175">
                  <c:v>755</c:v>
                </c:pt>
                <c:pt idx="176">
                  <c:v>951</c:v>
                </c:pt>
                <c:pt idx="177">
                  <c:v>380</c:v>
                </c:pt>
                <c:pt idx="178">
                  <c:v>237</c:v>
                </c:pt>
                <c:pt idx="179">
                  <c:v>215</c:v>
                </c:pt>
                <c:pt idx="180">
                  <c:v>184</c:v>
                </c:pt>
                <c:pt idx="181">
                  <c:v>7</c:v>
                </c:pt>
                <c:pt idx="182">
                  <c:v>199</c:v>
                </c:pt>
                <c:pt idx="183">
                  <c:v>5</c:v>
                </c:pt>
                <c:pt idx="184">
                  <c:v>235</c:v>
                </c:pt>
                <c:pt idx="185">
                  <c:v>214</c:v>
                </c:pt>
                <c:pt idx="186">
                  <c:v>45</c:v>
                </c:pt>
                <c:pt idx="187">
                  <c:v>38</c:v>
                </c:pt>
                <c:pt idx="188">
                  <c:v>141</c:v>
                </c:pt>
                <c:pt idx="189">
                  <c:v>36</c:v>
                </c:pt>
                <c:pt idx="190">
                  <c:v>212</c:v>
                </c:pt>
                <c:pt idx="191">
                  <c:v>51</c:v>
                </c:pt>
                <c:pt idx="192">
                  <c:v>15</c:v>
                </c:pt>
                <c:pt idx="193">
                  <c:v>514</c:v>
                </c:pt>
                <c:pt idx="194">
                  <c:v>397</c:v>
                </c:pt>
                <c:pt idx="195">
                  <c:v>150</c:v>
                </c:pt>
                <c:pt idx="196">
                  <c:v>96</c:v>
                </c:pt>
                <c:pt idx="197">
                  <c:v>22</c:v>
                </c:pt>
                <c:pt idx="198">
                  <c:v>107</c:v>
                </c:pt>
                <c:pt idx="199">
                  <c:v>117</c:v>
                </c:pt>
                <c:pt idx="200">
                  <c:v>186</c:v>
                </c:pt>
                <c:pt idx="201">
                  <c:v>168</c:v>
                </c:pt>
                <c:pt idx="202">
                  <c:v>112</c:v>
                </c:pt>
                <c:pt idx="203">
                  <c:v>11</c:v>
                </c:pt>
                <c:pt idx="204">
                  <c:v>91</c:v>
                </c:pt>
                <c:pt idx="205">
                  <c:v>21</c:v>
                </c:pt>
                <c:pt idx="206">
                  <c:v>10</c:v>
                </c:pt>
                <c:pt idx="207">
                  <c:v>137</c:v>
                </c:pt>
                <c:pt idx="208">
                  <c:v>60</c:v>
                </c:pt>
                <c:pt idx="209">
                  <c:v>19</c:v>
                </c:pt>
                <c:pt idx="210">
                  <c:v>2853</c:v>
                </c:pt>
                <c:pt idx="211">
                  <c:v>2454</c:v>
                </c:pt>
                <c:pt idx="212">
                  <c:v>1244</c:v>
                </c:pt>
                <c:pt idx="213">
                  <c:v>169</c:v>
                </c:pt>
                <c:pt idx="214">
                  <c:v>1062</c:v>
                </c:pt>
                <c:pt idx="215">
                  <c:v>246</c:v>
                </c:pt>
                <c:pt idx="216">
                  <c:v>667</c:v>
                </c:pt>
                <c:pt idx="217">
                  <c:v>775</c:v>
                </c:pt>
                <c:pt idx="218">
                  <c:v>5</c:v>
                </c:pt>
                <c:pt idx="219">
                  <c:v>329</c:v>
                </c:pt>
                <c:pt idx="220">
                  <c:v>1103</c:v>
                </c:pt>
                <c:pt idx="221">
                  <c:v>24</c:v>
                </c:pt>
                <c:pt idx="222">
                  <c:v>38</c:v>
                </c:pt>
                <c:pt idx="223">
                  <c:v>160</c:v>
                </c:pt>
                <c:pt idx="224">
                  <c:v>1178</c:v>
                </c:pt>
                <c:pt idx="225">
                  <c:v>275</c:v>
                </c:pt>
                <c:pt idx="226">
                  <c:v>86</c:v>
                </c:pt>
                <c:pt idx="227">
                  <c:v>29</c:v>
                </c:pt>
                <c:pt idx="228">
                  <c:v>1168</c:v>
                </c:pt>
                <c:pt idx="229">
                  <c:v>604</c:v>
                </c:pt>
                <c:pt idx="230">
                  <c:v>112</c:v>
                </c:pt>
                <c:pt idx="231">
                  <c:v>982</c:v>
                </c:pt>
                <c:pt idx="232">
                  <c:v>819</c:v>
                </c:pt>
                <c:pt idx="233">
                  <c:v>112</c:v>
                </c:pt>
                <c:pt idx="234">
                  <c:v>960</c:v>
                </c:pt>
                <c:pt idx="235">
                  <c:v>842</c:v>
                </c:pt>
                <c:pt idx="236">
                  <c:v>112</c:v>
                </c:pt>
                <c:pt idx="237">
                  <c:v>501</c:v>
                </c:pt>
                <c:pt idx="238">
                  <c:v>6</c:v>
                </c:pt>
                <c:pt idx="239">
                  <c:v>407</c:v>
                </c:pt>
                <c:pt idx="240">
                  <c:v>169</c:v>
                </c:pt>
                <c:pt idx="241">
                  <c:v>383</c:v>
                </c:pt>
                <c:pt idx="242">
                  <c:v>391</c:v>
                </c:pt>
                <c:pt idx="243">
                  <c:v>354</c:v>
                </c:pt>
                <c:pt idx="244">
                  <c:v>582</c:v>
                </c:pt>
                <c:pt idx="245">
                  <c:v>15</c:v>
                </c:pt>
                <c:pt idx="246">
                  <c:v>259</c:v>
                </c:pt>
                <c:pt idx="247">
                  <c:v>780</c:v>
                </c:pt>
                <c:pt idx="248">
                  <c:v>18</c:v>
                </c:pt>
                <c:pt idx="249">
                  <c:v>809</c:v>
                </c:pt>
                <c:pt idx="250">
                  <c:v>599</c:v>
                </c:pt>
                <c:pt idx="251">
                  <c:v>501</c:v>
                </c:pt>
                <c:pt idx="252">
                  <c:v>496</c:v>
                </c:pt>
                <c:pt idx="253">
                  <c:v>487</c:v>
                </c:pt>
                <c:pt idx="254">
                  <c:v>112</c:v>
                </c:pt>
                <c:pt idx="255">
                  <c:v>34</c:v>
                </c:pt>
                <c:pt idx="256">
                  <c:v>164</c:v>
                </c:pt>
                <c:pt idx="257">
                  <c:v>51</c:v>
                </c:pt>
                <c:pt idx="258">
                  <c:v>28</c:v>
                </c:pt>
                <c:pt idx="259">
                  <c:v>210</c:v>
                </c:pt>
                <c:pt idx="260">
                  <c:v>13</c:v>
                </c:pt>
                <c:pt idx="261">
                  <c:v>8</c:v>
                </c:pt>
                <c:pt idx="262">
                  <c:v>258</c:v>
                </c:pt>
                <c:pt idx="263">
                  <c:v>274</c:v>
                </c:pt>
                <c:pt idx="264">
                  <c:v>269</c:v>
                </c:pt>
                <c:pt idx="265">
                  <c:v>263</c:v>
                </c:pt>
                <c:pt idx="266">
                  <c:v>259</c:v>
                </c:pt>
                <c:pt idx="267">
                  <c:v>249</c:v>
                </c:pt>
                <c:pt idx="268">
                  <c:v>248</c:v>
                </c:pt>
                <c:pt idx="269">
                  <c:v>251</c:v>
                </c:pt>
                <c:pt idx="270">
                  <c:v>248</c:v>
                </c:pt>
                <c:pt idx="271">
                  <c:v>249</c:v>
                </c:pt>
                <c:pt idx="272">
                  <c:v>6</c:v>
                </c:pt>
                <c:pt idx="273">
                  <c:v>291</c:v>
                </c:pt>
                <c:pt idx="274">
                  <c:v>114</c:v>
                </c:pt>
                <c:pt idx="275">
                  <c:v>275</c:v>
                </c:pt>
                <c:pt idx="276">
                  <c:v>228</c:v>
                </c:pt>
                <c:pt idx="277">
                  <c:v>210</c:v>
                </c:pt>
                <c:pt idx="278">
                  <c:v>270</c:v>
                </c:pt>
                <c:pt idx="279">
                  <c:v>164</c:v>
                </c:pt>
                <c:pt idx="280">
                  <c:v>320</c:v>
                </c:pt>
                <c:pt idx="281">
                  <c:v>111</c:v>
                </c:pt>
                <c:pt idx="282">
                  <c:v>329</c:v>
                </c:pt>
                <c:pt idx="283">
                  <c:v>57</c:v>
                </c:pt>
                <c:pt idx="284">
                  <c:v>413</c:v>
                </c:pt>
                <c:pt idx="285">
                  <c:v>30</c:v>
                </c:pt>
                <c:pt idx="286">
                  <c:v>333</c:v>
                </c:pt>
                <c:pt idx="287">
                  <c:v>149</c:v>
                </c:pt>
                <c:pt idx="288">
                  <c:v>259</c:v>
                </c:pt>
                <c:pt idx="289">
                  <c:v>403</c:v>
                </c:pt>
                <c:pt idx="290">
                  <c:v>107</c:v>
                </c:pt>
                <c:pt idx="291">
                  <c:v>560</c:v>
                </c:pt>
                <c:pt idx="292">
                  <c:v>3</c:v>
                </c:pt>
                <c:pt idx="293">
                  <c:v>820</c:v>
                </c:pt>
                <c:pt idx="294">
                  <c:v>39</c:v>
                </c:pt>
                <c:pt idx="295">
                  <c:v>939</c:v>
                </c:pt>
                <c:pt idx="296">
                  <c:v>20</c:v>
                </c:pt>
                <c:pt idx="297">
                  <c:v>171</c:v>
                </c:pt>
                <c:pt idx="298">
                  <c:v>839</c:v>
                </c:pt>
                <c:pt idx="299">
                  <c:v>101</c:v>
                </c:pt>
                <c:pt idx="300">
                  <c:v>363</c:v>
                </c:pt>
                <c:pt idx="301">
                  <c:v>215</c:v>
                </c:pt>
                <c:pt idx="302">
                  <c:v>16</c:v>
                </c:pt>
                <c:pt idx="303">
                  <c:v>520</c:v>
                </c:pt>
                <c:pt idx="304">
                  <c:v>16</c:v>
                </c:pt>
                <c:pt idx="305">
                  <c:v>868</c:v>
                </c:pt>
                <c:pt idx="306">
                  <c:v>1398</c:v>
                </c:pt>
                <c:pt idx="307">
                  <c:v>2297</c:v>
                </c:pt>
                <c:pt idx="308">
                  <c:v>2279</c:v>
                </c:pt>
                <c:pt idx="309">
                  <c:v>126</c:v>
                </c:pt>
                <c:pt idx="310">
                  <c:v>1328</c:v>
                </c:pt>
                <c:pt idx="311">
                  <c:v>354</c:v>
                </c:pt>
                <c:pt idx="312">
                  <c:v>598</c:v>
                </c:pt>
                <c:pt idx="313">
                  <c:v>332</c:v>
                </c:pt>
                <c:pt idx="314">
                  <c:v>258</c:v>
                </c:pt>
                <c:pt idx="315">
                  <c:v>377</c:v>
                </c:pt>
                <c:pt idx="316">
                  <c:v>226</c:v>
                </c:pt>
                <c:pt idx="317">
                  <c:v>141</c:v>
                </c:pt>
                <c:pt idx="318">
                  <c:v>258</c:v>
                </c:pt>
                <c:pt idx="319">
                  <c:v>760</c:v>
                </c:pt>
                <c:pt idx="320">
                  <c:v>20</c:v>
                </c:pt>
                <c:pt idx="321">
                  <c:v>1059</c:v>
                </c:pt>
                <c:pt idx="322">
                  <c:v>312</c:v>
                </c:pt>
                <c:pt idx="323">
                  <c:v>135</c:v>
                </c:pt>
                <c:pt idx="324">
                  <c:v>162</c:v>
                </c:pt>
                <c:pt idx="325">
                  <c:v>211</c:v>
                </c:pt>
                <c:pt idx="326">
                  <c:v>78</c:v>
                </c:pt>
                <c:pt idx="327">
                  <c:v>266</c:v>
                </c:pt>
                <c:pt idx="328">
                  <c:v>17</c:v>
                </c:pt>
                <c:pt idx="329">
                  <c:v>403</c:v>
                </c:pt>
                <c:pt idx="330">
                  <c:v>498</c:v>
                </c:pt>
                <c:pt idx="331">
                  <c:v>529</c:v>
                </c:pt>
                <c:pt idx="332">
                  <c:v>355</c:v>
                </c:pt>
                <c:pt idx="333">
                  <c:v>10</c:v>
                </c:pt>
                <c:pt idx="334">
                  <c:v>19</c:v>
                </c:pt>
                <c:pt idx="335">
                  <c:v>251</c:v>
                </c:pt>
                <c:pt idx="336">
                  <c:v>20</c:v>
                </c:pt>
                <c:pt idx="337">
                  <c:v>330</c:v>
                </c:pt>
                <c:pt idx="338">
                  <c:v>134</c:v>
                </c:pt>
                <c:pt idx="339">
                  <c:v>15</c:v>
                </c:pt>
                <c:pt idx="340">
                  <c:v>565</c:v>
                </c:pt>
                <c:pt idx="341">
                  <c:v>8</c:v>
                </c:pt>
                <c:pt idx="342">
                  <c:v>513</c:v>
                </c:pt>
                <c:pt idx="343">
                  <c:v>29</c:v>
                </c:pt>
                <c:pt idx="344">
                  <c:v>488</c:v>
                </c:pt>
                <c:pt idx="345">
                  <c:v>97</c:v>
                </c:pt>
                <c:pt idx="346">
                  <c:v>416</c:v>
                </c:pt>
                <c:pt idx="347">
                  <c:v>173</c:v>
                </c:pt>
                <c:pt idx="348">
                  <c:v>297</c:v>
                </c:pt>
                <c:pt idx="349">
                  <c:v>219</c:v>
                </c:pt>
                <c:pt idx="350">
                  <c:v>219</c:v>
                </c:pt>
                <c:pt idx="351">
                  <c:v>290</c:v>
                </c:pt>
                <c:pt idx="352">
                  <c:v>93</c:v>
                </c:pt>
                <c:pt idx="353">
                  <c:v>322</c:v>
                </c:pt>
                <c:pt idx="354">
                  <c:v>65</c:v>
                </c:pt>
                <c:pt idx="355">
                  <c:v>403</c:v>
                </c:pt>
                <c:pt idx="356">
                  <c:v>291</c:v>
                </c:pt>
                <c:pt idx="357">
                  <c:v>12</c:v>
                </c:pt>
                <c:pt idx="358">
                  <c:v>308</c:v>
                </c:pt>
                <c:pt idx="359">
                  <c:v>643</c:v>
                </c:pt>
                <c:pt idx="360">
                  <c:v>67</c:v>
                </c:pt>
                <c:pt idx="361">
                  <c:v>288</c:v>
                </c:pt>
                <c:pt idx="362">
                  <c:v>5</c:v>
                </c:pt>
                <c:pt idx="363">
                  <c:v>664</c:v>
                </c:pt>
                <c:pt idx="364">
                  <c:v>92</c:v>
                </c:pt>
                <c:pt idx="365">
                  <c:v>48</c:v>
                </c:pt>
                <c:pt idx="366">
                  <c:v>304</c:v>
                </c:pt>
                <c:pt idx="367">
                  <c:v>836</c:v>
                </c:pt>
                <c:pt idx="368">
                  <c:v>977</c:v>
                </c:pt>
                <c:pt idx="369">
                  <c:v>1742</c:v>
                </c:pt>
                <c:pt idx="370">
                  <c:v>230</c:v>
                </c:pt>
                <c:pt idx="371">
                  <c:v>2344</c:v>
                </c:pt>
                <c:pt idx="372">
                  <c:v>7</c:v>
                </c:pt>
                <c:pt idx="373">
                  <c:v>248</c:v>
                </c:pt>
                <c:pt idx="374">
                  <c:v>2196</c:v>
                </c:pt>
                <c:pt idx="375">
                  <c:v>102</c:v>
                </c:pt>
                <c:pt idx="376">
                  <c:v>1898</c:v>
                </c:pt>
                <c:pt idx="377">
                  <c:v>3321</c:v>
                </c:pt>
                <c:pt idx="378">
                  <c:v>2137</c:v>
                </c:pt>
                <c:pt idx="379">
                  <c:v>45</c:v>
                </c:pt>
                <c:pt idx="380">
                  <c:v>3321</c:v>
                </c:pt>
                <c:pt idx="381">
                  <c:v>1150</c:v>
                </c:pt>
                <c:pt idx="382">
                  <c:v>1210</c:v>
                </c:pt>
                <c:pt idx="383">
                  <c:v>288</c:v>
                </c:pt>
                <c:pt idx="384">
                  <c:v>2333</c:v>
                </c:pt>
                <c:pt idx="385">
                  <c:v>147</c:v>
                </c:pt>
                <c:pt idx="386">
                  <c:v>311</c:v>
                </c:pt>
                <c:pt idx="387">
                  <c:v>178</c:v>
                </c:pt>
                <c:pt idx="388">
                  <c:v>2735</c:v>
                </c:pt>
                <c:pt idx="389">
                  <c:v>223</c:v>
                </c:pt>
                <c:pt idx="390">
                  <c:v>67</c:v>
                </c:pt>
                <c:pt idx="391">
                  <c:v>171</c:v>
                </c:pt>
                <c:pt idx="392">
                  <c:v>3078</c:v>
                </c:pt>
                <c:pt idx="393">
                  <c:v>228</c:v>
                </c:pt>
                <c:pt idx="394">
                  <c:v>461</c:v>
                </c:pt>
                <c:pt idx="395">
                  <c:v>183</c:v>
                </c:pt>
                <c:pt idx="396">
                  <c:v>24</c:v>
                </c:pt>
                <c:pt idx="397">
                  <c:v>371</c:v>
                </c:pt>
                <c:pt idx="398">
                  <c:v>93</c:v>
                </c:pt>
                <c:pt idx="399">
                  <c:v>25</c:v>
                </c:pt>
                <c:pt idx="400">
                  <c:v>362</c:v>
                </c:pt>
                <c:pt idx="401">
                  <c:v>51</c:v>
                </c:pt>
                <c:pt idx="402">
                  <c:v>22</c:v>
                </c:pt>
                <c:pt idx="403">
                  <c:v>331</c:v>
                </c:pt>
                <c:pt idx="404">
                  <c:v>288</c:v>
                </c:pt>
                <c:pt idx="405">
                  <c:v>102</c:v>
                </c:pt>
                <c:pt idx="406">
                  <c:v>3321</c:v>
                </c:pt>
                <c:pt idx="407">
                  <c:v>2817</c:v>
                </c:pt>
                <c:pt idx="408">
                  <c:v>770</c:v>
                </c:pt>
                <c:pt idx="409">
                  <c:v>3030</c:v>
                </c:pt>
                <c:pt idx="410">
                  <c:v>200</c:v>
                </c:pt>
                <c:pt idx="411">
                  <c:v>3321</c:v>
                </c:pt>
                <c:pt idx="412">
                  <c:v>2817</c:v>
                </c:pt>
                <c:pt idx="413">
                  <c:v>914</c:v>
                </c:pt>
                <c:pt idx="414">
                  <c:v>4141</c:v>
                </c:pt>
                <c:pt idx="415">
                  <c:v>441</c:v>
                </c:pt>
                <c:pt idx="416">
                  <c:v>657</c:v>
                </c:pt>
                <c:pt idx="417">
                  <c:v>459</c:v>
                </c:pt>
                <c:pt idx="418">
                  <c:v>914</c:v>
                </c:pt>
                <c:pt idx="419">
                  <c:v>379</c:v>
                </c:pt>
                <c:pt idx="420">
                  <c:v>758</c:v>
                </c:pt>
                <c:pt idx="421">
                  <c:v>657</c:v>
                </c:pt>
                <c:pt idx="422">
                  <c:v>407</c:v>
                </c:pt>
                <c:pt idx="423">
                  <c:v>907</c:v>
                </c:pt>
                <c:pt idx="424">
                  <c:v>313</c:v>
                </c:pt>
                <c:pt idx="425">
                  <c:v>699</c:v>
                </c:pt>
                <c:pt idx="426">
                  <c:v>657</c:v>
                </c:pt>
                <c:pt idx="427">
                  <c:v>627</c:v>
                </c:pt>
                <c:pt idx="428">
                  <c:v>13</c:v>
                </c:pt>
                <c:pt idx="429">
                  <c:v>906</c:v>
                </c:pt>
                <c:pt idx="430">
                  <c:v>657</c:v>
                </c:pt>
                <c:pt idx="431">
                  <c:v>311</c:v>
                </c:pt>
                <c:pt idx="432">
                  <c:v>1248</c:v>
                </c:pt>
                <c:pt idx="433">
                  <c:v>8</c:v>
                </c:pt>
                <c:pt idx="434">
                  <c:v>563</c:v>
                </c:pt>
                <c:pt idx="435">
                  <c:v>50</c:v>
                </c:pt>
                <c:pt idx="436">
                  <c:v>2175</c:v>
                </c:pt>
                <c:pt idx="437">
                  <c:v>63</c:v>
                </c:pt>
                <c:pt idx="438">
                  <c:v>51</c:v>
                </c:pt>
                <c:pt idx="439">
                  <c:v>2045</c:v>
                </c:pt>
                <c:pt idx="440">
                  <c:v>140</c:v>
                </c:pt>
                <c:pt idx="441">
                  <c:v>51</c:v>
                </c:pt>
                <c:pt idx="442">
                  <c:v>37</c:v>
                </c:pt>
                <c:pt idx="443">
                  <c:v>1859</c:v>
                </c:pt>
                <c:pt idx="444">
                  <c:v>258</c:v>
                </c:pt>
                <c:pt idx="445">
                  <c:v>154</c:v>
                </c:pt>
                <c:pt idx="446">
                  <c:v>1158</c:v>
                </c:pt>
                <c:pt idx="447">
                  <c:v>353</c:v>
                </c:pt>
                <c:pt idx="448">
                  <c:v>373</c:v>
                </c:pt>
                <c:pt idx="449">
                  <c:v>703</c:v>
                </c:pt>
                <c:pt idx="450">
                  <c:v>350</c:v>
                </c:pt>
                <c:pt idx="451">
                  <c:v>572</c:v>
                </c:pt>
                <c:pt idx="452">
                  <c:v>573</c:v>
                </c:pt>
                <c:pt idx="453">
                  <c:v>330</c:v>
                </c:pt>
                <c:pt idx="454">
                  <c:v>698</c:v>
                </c:pt>
                <c:pt idx="455">
                  <c:v>436</c:v>
                </c:pt>
                <c:pt idx="456">
                  <c:v>268</c:v>
                </c:pt>
                <c:pt idx="457">
                  <c:v>893</c:v>
                </c:pt>
                <c:pt idx="458">
                  <c:v>361</c:v>
                </c:pt>
                <c:pt idx="459">
                  <c:v>172</c:v>
                </c:pt>
                <c:pt idx="460">
                  <c:v>1031</c:v>
                </c:pt>
                <c:pt idx="461">
                  <c:v>290</c:v>
                </c:pt>
                <c:pt idx="462">
                  <c:v>57</c:v>
                </c:pt>
                <c:pt idx="463">
                  <c:v>1038</c:v>
                </c:pt>
                <c:pt idx="464">
                  <c:v>222</c:v>
                </c:pt>
                <c:pt idx="465">
                  <c:v>15</c:v>
                </c:pt>
                <c:pt idx="466">
                  <c:v>1018</c:v>
                </c:pt>
                <c:pt idx="467">
                  <c:v>200</c:v>
                </c:pt>
                <c:pt idx="468">
                  <c:v>83</c:v>
                </c:pt>
                <c:pt idx="469">
                  <c:v>1082</c:v>
                </c:pt>
                <c:pt idx="470">
                  <c:v>140</c:v>
                </c:pt>
                <c:pt idx="471">
                  <c:v>300</c:v>
                </c:pt>
                <c:pt idx="472">
                  <c:v>1126</c:v>
                </c:pt>
                <c:pt idx="473">
                  <c:v>46</c:v>
                </c:pt>
                <c:pt idx="474">
                  <c:v>492</c:v>
                </c:pt>
                <c:pt idx="475">
                  <c:v>970</c:v>
                </c:pt>
                <c:pt idx="476">
                  <c:v>851</c:v>
                </c:pt>
                <c:pt idx="477">
                  <c:v>958</c:v>
                </c:pt>
                <c:pt idx="478">
                  <c:v>1173</c:v>
                </c:pt>
                <c:pt idx="479">
                  <c:v>872</c:v>
                </c:pt>
                <c:pt idx="480">
                  <c:v>1204</c:v>
                </c:pt>
                <c:pt idx="481">
                  <c:v>843</c:v>
                </c:pt>
                <c:pt idx="482">
                  <c:v>297</c:v>
                </c:pt>
                <c:pt idx="483">
                  <c:v>2420</c:v>
                </c:pt>
                <c:pt idx="484">
                  <c:v>127</c:v>
                </c:pt>
                <c:pt idx="485">
                  <c:v>1351</c:v>
                </c:pt>
                <c:pt idx="486">
                  <c:v>1286</c:v>
                </c:pt>
                <c:pt idx="487">
                  <c:v>66</c:v>
                </c:pt>
                <c:pt idx="488">
                  <c:v>158</c:v>
                </c:pt>
                <c:pt idx="489">
                  <c:v>2015</c:v>
                </c:pt>
                <c:pt idx="490">
                  <c:v>571</c:v>
                </c:pt>
                <c:pt idx="491">
                  <c:v>263</c:v>
                </c:pt>
                <c:pt idx="492">
                  <c:v>356</c:v>
                </c:pt>
                <c:pt idx="493">
                  <c:v>1884</c:v>
                </c:pt>
                <c:pt idx="494">
                  <c:v>19</c:v>
                </c:pt>
                <c:pt idx="495">
                  <c:v>1069</c:v>
                </c:pt>
                <c:pt idx="496">
                  <c:v>2606</c:v>
                </c:pt>
                <c:pt idx="497">
                  <c:v>1145</c:v>
                </c:pt>
                <c:pt idx="498">
                  <c:v>2032</c:v>
                </c:pt>
                <c:pt idx="499">
                  <c:v>2631</c:v>
                </c:pt>
                <c:pt idx="500">
                  <c:v>2527</c:v>
                </c:pt>
                <c:pt idx="501">
                  <c:v>2473</c:v>
                </c:pt>
                <c:pt idx="502">
                  <c:v>391</c:v>
                </c:pt>
                <c:pt idx="503">
                  <c:v>530</c:v>
                </c:pt>
                <c:pt idx="504">
                  <c:v>1656</c:v>
                </c:pt>
                <c:pt idx="505">
                  <c:v>684</c:v>
                </c:pt>
                <c:pt idx="506">
                  <c:v>1257</c:v>
                </c:pt>
                <c:pt idx="507">
                  <c:v>1256</c:v>
                </c:pt>
                <c:pt idx="508">
                  <c:v>112</c:v>
                </c:pt>
                <c:pt idx="509">
                  <c:v>582</c:v>
                </c:pt>
                <c:pt idx="510">
                  <c:v>1257</c:v>
                </c:pt>
                <c:pt idx="511">
                  <c:v>1313</c:v>
                </c:pt>
                <c:pt idx="512">
                  <c:v>112</c:v>
                </c:pt>
                <c:pt idx="513">
                  <c:v>646</c:v>
                </c:pt>
                <c:pt idx="514">
                  <c:v>1257</c:v>
                </c:pt>
                <c:pt idx="515">
                  <c:v>1302</c:v>
                </c:pt>
                <c:pt idx="516">
                  <c:v>112</c:v>
                </c:pt>
                <c:pt idx="517">
                  <c:v>1449</c:v>
                </c:pt>
                <c:pt idx="518">
                  <c:v>1257</c:v>
                </c:pt>
                <c:pt idx="519">
                  <c:v>1155</c:v>
                </c:pt>
                <c:pt idx="520">
                  <c:v>112</c:v>
                </c:pt>
                <c:pt idx="521">
                  <c:v>3921</c:v>
                </c:pt>
                <c:pt idx="522">
                  <c:v>1257</c:v>
                </c:pt>
                <c:pt idx="523">
                  <c:v>913</c:v>
                </c:pt>
                <c:pt idx="524">
                  <c:v>112</c:v>
                </c:pt>
                <c:pt idx="525">
                  <c:v>112</c:v>
                </c:pt>
                <c:pt idx="526">
                  <c:v>1240</c:v>
                </c:pt>
                <c:pt idx="527">
                  <c:v>166</c:v>
                </c:pt>
                <c:pt idx="528">
                  <c:v>80</c:v>
                </c:pt>
                <c:pt idx="529">
                  <c:v>2934</c:v>
                </c:pt>
                <c:pt idx="530">
                  <c:v>1257</c:v>
                </c:pt>
                <c:pt idx="531">
                  <c:v>983</c:v>
                </c:pt>
                <c:pt idx="532">
                  <c:v>112</c:v>
                </c:pt>
                <c:pt idx="533">
                  <c:v>2934</c:v>
                </c:pt>
                <c:pt idx="534">
                  <c:v>1257</c:v>
                </c:pt>
                <c:pt idx="535">
                  <c:v>983</c:v>
                </c:pt>
                <c:pt idx="536">
                  <c:v>112</c:v>
                </c:pt>
                <c:pt idx="537">
                  <c:v>936</c:v>
                </c:pt>
                <c:pt idx="538">
                  <c:v>1884</c:v>
                </c:pt>
                <c:pt idx="539">
                  <c:v>648</c:v>
                </c:pt>
                <c:pt idx="540">
                  <c:v>112</c:v>
                </c:pt>
                <c:pt idx="541">
                  <c:v>189</c:v>
                </c:pt>
                <c:pt idx="542">
                  <c:v>768</c:v>
                </c:pt>
                <c:pt idx="543">
                  <c:v>1852</c:v>
                </c:pt>
                <c:pt idx="544">
                  <c:v>684</c:v>
                </c:pt>
                <c:pt idx="545">
                  <c:v>112</c:v>
                </c:pt>
                <c:pt idx="546">
                  <c:v>171</c:v>
                </c:pt>
                <c:pt idx="547">
                  <c:v>811</c:v>
                </c:pt>
                <c:pt idx="548">
                  <c:v>1918</c:v>
                </c:pt>
                <c:pt idx="549">
                  <c:v>385</c:v>
                </c:pt>
                <c:pt idx="550">
                  <c:v>160</c:v>
                </c:pt>
                <c:pt idx="551">
                  <c:v>1803</c:v>
                </c:pt>
                <c:pt idx="552">
                  <c:v>368</c:v>
                </c:pt>
                <c:pt idx="553">
                  <c:v>132</c:v>
                </c:pt>
                <c:pt idx="554">
                  <c:v>1120</c:v>
                </c:pt>
                <c:pt idx="555">
                  <c:v>349</c:v>
                </c:pt>
                <c:pt idx="556">
                  <c:v>390</c:v>
                </c:pt>
                <c:pt idx="557">
                  <c:v>1091</c:v>
                </c:pt>
                <c:pt idx="558">
                  <c:v>352</c:v>
                </c:pt>
                <c:pt idx="559">
                  <c:v>396</c:v>
                </c:pt>
                <c:pt idx="560">
                  <c:v>682</c:v>
                </c:pt>
                <c:pt idx="561">
                  <c:v>403</c:v>
                </c:pt>
                <c:pt idx="562">
                  <c:v>511</c:v>
                </c:pt>
                <c:pt idx="563">
                  <c:v>514</c:v>
                </c:pt>
                <c:pt idx="564">
                  <c:v>454</c:v>
                </c:pt>
                <c:pt idx="565">
                  <c:v>555</c:v>
                </c:pt>
                <c:pt idx="566">
                  <c:v>400</c:v>
                </c:pt>
                <c:pt idx="567">
                  <c:v>516</c:v>
                </c:pt>
                <c:pt idx="568">
                  <c:v>578</c:v>
                </c:pt>
                <c:pt idx="569">
                  <c:v>333</c:v>
                </c:pt>
                <c:pt idx="570">
                  <c:v>568</c:v>
                </c:pt>
                <c:pt idx="571">
                  <c:v>570</c:v>
                </c:pt>
                <c:pt idx="572">
                  <c:v>346</c:v>
                </c:pt>
                <c:pt idx="573">
                  <c:v>606</c:v>
                </c:pt>
                <c:pt idx="574">
                  <c:v>536</c:v>
                </c:pt>
                <c:pt idx="575">
                  <c:v>430</c:v>
                </c:pt>
                <c:pt idx="576">
                  <c:v>613</c:v>
                </c:pt>
                <c:pt idx="577">
                  <c:v>482</c:v>
                </c:pt>
                <c:pt idx="578">
                  <c:v>560</c:v>
                </c:pt>
                <c:pt idx="579">
                  <c:v>564</c:v>
                </c:pt>
                <c:pt idx="580">
                  <c:v>443</c:v>
                </c:pt>
                <c:pt idx="581">
                  <c:v>612</c:v>
                </c:pt>
                <c:pt idx="582">
                  <c:v>455</c:v>
                </c:pt>
                <c:pt idx="583">
                  <c:v>500</c:v>
                </c:pt>
                <c:pt idx="584">
                  <c:v>494</c:v>
                </c:pt>
                <c:pt idx="585">
                  <c:v>365</c:v>
                </c:pt>
                <c:pt idx="586">
                  <c:v>701</c:v>
                </c:pt>
                <c:pt idx="587">
                  <c:v>325</c:v>
                </c:pt>
                <c:pt idx="588">
                  <c:v>394</c:v>
                </c:pt>
                <c:pt idx="589">
                  <c:v>779</c:v>
                </c:pt>
                <c:pt idx="590">
                  <c:v>258</c:v>
                </c:pt>
                <c:pt idx="591">
                  <c:v>506</c:v>
                </c:pt>
                <c:pt idx="592">
                  <c:v>680</c:v>
                </c:pt>
                <c:pt idx="593">
                  <c:v>331</c:v>
                </c:pt>
                <c:pt idx="594">
                  <c:v>630</c:v>
                </c:pt>
                <c:pt idx="595">
                  <c:v>527</c:v>
                </c:pt>
                <c:pt idx="596">
                  <c:v>460</c:v>
                </c:pt>
                <c:pt idx="597">
                  <c:v>636</c:v>
                </c:pt>
                <c:pt idx="598">
                  <c:v>439</c:v>
                </c:pt>
                <c:pt idx="599">
                  <c:v>614</c:v>
                </c:pt>
                <c:pt idx="600">
                  <c:v>589</c:v>
                </c:pt>
                <c:pt idx="601">
                  <c:v>406</c:v>
                </c:pt>
                <c:pt idx="602">
                  <c:v>756</c:v>
                </c:pt>
                <c:pt idx="603">
                  <c:v>329</c:v>
                </c:pt>
                <c:pt idx="604">
                  <c:v>574</c:v>
                </c:pt>
                <c:pt idx="605">
                  <c:v>471</c:v>
                </c:pt>
                <c:pt idx="606">
                  <c:v>164</c:v>
                </c:pt>
                <c:pt idx="607">
                  <c:v>992</c:v>
                </c:pt>
                <c:pt idx="608">
                  <c:v>296</c:v>
                </c:pt>
                <c:pt idx="609">
                  <c:v>137</c:v>
                </c:pt>
                <c:pt idx="610">
                  <c:v>1064</c:v>
                </c:pt>
                <c:pt idx="611">
                  <c:v>228</c:v>
                </c:pt>
                <c:pt idx="612">
                  <c:v>142</c:v>
                </c:pt>
                <c:pt idx="613">
                  <c:v>1095</c:v>
                </c:pt>
                <c:pt idx="614">
                  <c:v>33</c:v>
                </c:pt>
                <c:pt idx="615">
                  <c:v>1584</c:v>
                </c:pt>
                <c:pt idx="616">
                  <c:v>1646</c:v>
                </c:pt>
                <c:pt idx="617">
                  <c:v>1100</c:v>
                </c:pt>
                <c:pt idx="618">
                  <c:v>1571</c:v>
                </c:pt>
                <c:pt idx="619">
                  <c:v>572</c:v>
                </c:pt>
                <c:pt idx="620">
                  <c:v>102</c:v>
                </c:pt>
                <c:pt idx="621">
                  <c:v>1594</c:v>
                </c:pt>
                <c:pt idx="622">
                  <c:v>470</c:v>
                </c:pt>
                <c:pt idx="623">
                  <c:v>195</c:v>
                </c:pt>
                <c:pt idx="624">
                  <c:v>270</c:v>
                </c:pt>
                <c:pt idx="625">
                  <c:v>2220</c:v>
                </c:pt>
                <c:pt idx="626">
                  <c:v>37</c:v>
                </c:pt>
                <c:pt idx="627">
                  <c:v>22</c:v>
                </c:pt>
                <c:pt idx="628">
                  <c:v>657</c:v>
                </c:pt>
                <c:pt idx="629">
                  <c:v>95</c:v>
                </c:pt>
                <c:pt idx="630">
                  <c:v>727</c:v>
                </c:pt>
                <c:pt idx="631">
                  <c:v>548</c:v>
                </c:pt>
                <c:pt idx="632">
                  <c:v>657</c:v>
                </c:pt>
                <c:pt idx="633">
                  <c:v>29</c:v>
                </c:pt>
                <c:pt idx="634">
                  <c:v>569</c:v>
                </c:pt>
                <c:pt idx="635">
                  <c:v>376</c:v>
                </c:pt>
                <c:pt idx="636">
                  <c:v>280</c:v>
                </c:pt>
                <c:pt idx="637">
                  <c:v>3000</c:v>
                </c:pt>
                <c:pt idx="638">
                  <c:v>1685</c:v>
                </c:pt>
                <c:pt idx="639">
                  <c:v>1611</c:v>
                </c:pt>
                <c:pt idx="640">
                  <c:v>268</c:v>
                </c:pt>
                <c:pt idx="641">
                  <c:v>2401</c:v>
                </c:pt>
                <c:pt idx="642">
                  <c:v>2123</c:v>
                </c:pt>
                <c:pt idx="643">
                  <c:v>1721</c:v>
                </c:pt>
                <c:pt idx="644">
                  <c:v>540</c:v>
                </c:pt>
                <c:pt idx="645">
                  <c:v>3203</c:v>
                </c:pt>
                <c:pt idx="646">
                  <c:v>1629</c:v>
                </c:pt>
                <c:pt idx="647">
                  <c:v>1035</c:v>
                </c:pt>
                <c:pt idx="648">
                  <c:v>964</c:v>
                </c:pt>
                <c:pt idx="649">
                  <c:v>475</c:v>
                </c:pt>
                <c:pt idx="650">
                  <c:v>42</c:v>
                </c:pt>
                <c:pt idx="651">
                  <c:v>4270</c:v>
                </c:pt>
                <c:pt idx="652">
                  <c:v>855</c:v>
                </c:pt>
                <c:pt idx="653">
                  <c:v>299</c:v>
                </c:pt>
                <c:pt idx="654">
                  <c:v>625</c:v>
                </c:pt>
                <c:pt idx="655">
                  <c:v>1257</c:v>
                </c:pt>
                <c:pt idx="656">
                  <c:v>1951</c:v>
                </c:pt>
                <c:pt idx="657">
                  <c:v>2173</c:v>
                </c:pt>
                <c:pt idx="658">
                  <c:v>112</c:v>
                </c:pt>
                <c:pt idx="659">
                  <c:v>687</c:v>
                </c:pt>
                <c:pt idx="660">
                  <c:v>1624</c:v>
                </c:pt>
                <c:pt idx="661">
                  <c:v>1257</c:v>
                </c:pt>
                <c:pt idx="662">
                  <c:v>1951</c:v>
                </c:pt>
                <c:pt idx="663">
                  <c:v>1736</c:v>
                </c:pt>
                <c:pt idx="664">
                  <c:v>112</c:v>
                </c:pt>
                <c:pt idx="665">
                  <c:v>578</c:v>
                </c:pt>
                <c:pt idx="666">
                  <c:v>1104</c:v>
                </c:pt>
                <c:pt idx="667">
                  <c:v>282</c:v>
                </c:pt>
                <c:pt idx="668">
                  <c:v>4270</c:v>
                </c:pt>
                <c:pt idx="669">
                  <c:v>1048</c:v>
                </c:pt>
                <c:pt idx="670">
                  <c:v>289</c:v>
                </c:pt>
                <c:pt idx="671">
                  <c:v>719</c:v>
                </c:pt>
                <c:pt idx="672">
                  <c:v>390</c:v>
                </c:pt>
                <c:pt idx="673">
                  <c:v>77</c:v>
                </c:pt>
                <c:pt idx="674">
                  <c:v>4270</c:v>
                </c:pt>
                <c:pt idx="675">
                  <c:v>1190</c:v>
                </c:pt>
                <c:pt idx="676">
                  <c:v>811</c:v>
                </c:pt>
                <c:pt idx="677">
                  <c:v>719</c:v>
                </c:pt>
                <c:pt idx="678">
                  <c:v>3104</c:v>
                </c:pt>
                <c:pt idx="679">
                  <c:v>2233</c:v>
                </c:pt>
                <c:pt idx="680">
                  <c:v>230</c:v>
                </c:pt>
                <c:pt idx="681">
                  <c:v>3731</c:v>
                </c:pt>
                <c:pt idx="682">
                  <c:v>1720</c:v>
                </c:pt>
                <c:pt idx="683">
                  <c:v>220</c:v>
                </c:pt>
                <c:pt idx="684">
                  <c:v>278</c:v>
                </c:pt>
                <c:pt idx="685">
                  <c:v>2055</c:v>
                </c:pt>
                <c:pt idx="686">
                  <c:v>3286</c:v>
                </c:pt>
                <c:pt idx="687">
                  <c:v>170</c:v>
                </c:pt>
                <c:pt idx="688">
                  <c:v>535</c:v>
                </c:pt>
                <c:pt idx="689">
                  <c:v>946</c:v>
                </c:pt>
                <c:pt idx="690">
                  <c:v>2055</c:v>
                </c:pt>
                <c:pt idx="691">
                  <c:v>1761</c:v>
                </c:pt>
                <c:pt idx="692">
                  <c:v>15</c:v>
                </c:pt>
                <c:pt idx="693">
                  <c:v>132</c:v>
                </c:pt>
                <c:pt idx="694">
                  <c:v>3818</c:v>
                </c:pt>
                <c:pt idx="695">
                  <c:v>1937</c:v>
                </c:pt>
              </c:numCache>
            </c:numRef>
          </c:xVal>
          <c:yVal>
            <c:numRef>
              <c:f>Hoja2!$F$2:$F$697</c:f>
              <c:numCache>
                <c:formatCode>General</c:formatCode>
                <c:ptCount val="696"/>
                <c:pt idx="0">
                  <c:v>0.115</c:v>
                </c:pt>
                <c:pt idx="1">
                  <c:v>1.4E-2</c:v>
                </c:pt>
                <c:pt idx="2">
                  <c:v>6.6000000000000003E-2</c:v>
                </c:pt>
                <c:pt idx="3">
                  <c:v>3.5999999999999997E-2</c:v>
                </c:pt>
                <c:pt idx="4">
                  <c:v>1E-3</c:v>
                </c:pt>
                <c:pt idx="5">
                  <c:v>0.17499999999999999</c:v>
                </c:pt>
                <c:pt idx="6">
                  <c:v>1.4E-2</c:v>
                </c:pt>
                <c:pt idx="7">
                  <c:v>8.1000000000000003E-2</c:v>
                </c:pt>
                <c:pt idx="8">
                  <c:v>5.5E-2</c:v>
                </c:pt>
                <c:pt idx="9">
                  <c:v>1.2E-2</c:v>
                </c:pt>
                <c:pt idx="10">
                  <c:v>5.0000000000000001E-3</c:v>
                </c:pt>
                <c:pt idx="11">
                  <c:v>2.3E-2</c:v>
                </c:pt>
                <c:pt idx="12">
                  <c:v>2E-3</c:v>
                </c:pt>
                <c:pt idx="13">
                  <c:v>8.9999999999999993E-3</c:v>
                </c:pt>
                <c:pt idx="14">
                  <c:v>7.0000000000000001E-3</c:v>
                </c:pt>
                <c:pt idx="15">
                  <c:v>0</c:v>
                </c:pt>
                <c:pt idx="16">
                  <c:v>1.4E-2</c:v>
                </c:pt>
                <c:pt idx="17">
                  <c:v>1E-3</c:v>
                </c:pt>
                <c:pt idx="18">
                  <c:v>0</c:v>
                </c:pt>
                <c:pt idx="19">
                  <c:v>4.0000000000000001E-3</c:v>
                </c:pt>
                <c:pt idx="20">
                  <c:v>2E-3</c:v>
                </c:pt>
                <c:pt idx="21">
                  <c:v>1E-3</c:v>
                </c:pt>
                <c:pt idx="22">
                  <c:v>1E-3</c:v>
                </c:pt>
                <c:pt idx="23">
                  <c:v>0</c:v>
                </c:pt>
                <c:pt idx="24">
                  <c:v>2E-3</c:v>
                </c:pt>
                <c:pt idx="25">
                  <c:v>0</c:v>
                </c:pt>
                <c:pt idx="26">
                  <c:v>3.0000000000000001E-3</c:v>
                </c:pt>
                <c:pt idx="27">
                  <c:v>2E-3</c:v>
                </c:pt>
                <c:pt idx="28">
                  <c:v>2E-3</c:v>
                </c:pt>
                <c:pt idx="29">
                  <c:v>2E-3</c:v>
                </c:pt>
                <c:pt idx="30">
                  <c:v>2E-3</c:v>
                </c:pt>
                <c:pt idx="31">
                  <c:v>1E-3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3.0000000000000001E-3</c:v>
                </c:pt>
                <c:pt idx="37">
                  <c:v>8.0000000000000002E-3</c:v>
                </c:pt>
                <c:pt idx="38">
                  <c:v>0.01</c:v>
                </c:pt>
                <c:pt idx="39">
                  <c:v>4.0000000000000001E-3</c:v>
                </c:pt>
                <c:pt idx="40">
                  <c:v>4.0000000000000001E-3</c:v>
                </c:pt>
                <c:pt idx="41">
                  <c:v>3.0000000000000001E-3</c:v>
                </c:pt>
                <c:pt idx="42">
                  <c:v>6.0000000000000001E-3</c:v>
                </c:pt>
                <c:pt idx="43">
                  <c:v>4.0000000000000001E-3</c:v>
                </c:pt>
                <c:pt idx="44">
                  <c:v>6.0000000000000001E-3</c:v>
                </c:pt>
                <c:pt idx="45">
                  <c:v>2.1999999999999999E-2</c:v>
                </c:pt>
                <c:pt idx="46">
                  <c:v>0</c:v>
                </c:pt>
                <c:pt idx="47">
                  <c:v>1.2999999999999999E-2</c:v>
                </c:pt>
                <c:pt idx="48">
                  <c:v>1E-3</c:v>
                </c:pt>
                <c:pt idx="49">
                  <c:v>8.9999999999999993E-3</c:v>
                </c:pt>
                <c:pt idx="50">
                  <c:v>3.0000000000000001E-3</c:v>
                </c:pt>
                <c:pt idx="51">
                  <c:v>2E-3</c:v>
                </c:pt>
                <c:pt idx="52">
                  <c:v>3.0000000000000001E-3</c:v>
                </c:pt>
                <c:pt idx="53">
                  <c:v>0</c:v>
                </c:pt>
                <c:pt idx="54">
                  <c:v>2E-3</c:v>
                </c:pt>
                <c:pt idx="55">
                  <c:v>2E-3</c:v>
                </c:pt>
                <c:pt idx="56">
                  <c:v>5.0000000000000001E-3</c:v>
                </c:pt>
                <c:pt idx="57">
                  <c:v>3.0000000000000001E-3</c:v>
                </c:pt>
                <c:pt idx="58">
                  <c:v>3.0000000000000001E-3</c:v>
                </c:pt>
                <c:pt idx="59">
                  <c:v>2.4E-2</c:v>
                </c:pt>
                <c:pt idx="60">
                  <c:v>0</c:v>
                </c:pt>
                <c:pt idx="61">
                  <c:v>2.1000000000000001E-2</c:v>
                </c:pt>
                <c:pt idx="62">
                  <c:v>7.0000000000000001E-3</c:v>
                </c:pt>
                <c:pt idx="63">
                  <c:v>1E-3</c:v>
                </c:pt>
                <c:pt idx="64">
                  <c:v>3.7999999999999999E-2</c:v>
                </c:pt>
                <c:pt idx="65">
                  <c:v>0</c:v>
                </c:pt>
                <c:pt idx="66">
                  <c:v>0</c:v>
                </c:pt>
                <c:pt idx="67">
                  <c:v>1E-3</c:v>
                </c:pt>
                <c:pt idx="68">
                  <c:v>1.0999999999999999E-2</c:v>
                </c:pt>
                <c:pt idx="69">
                  <c:v>0</c:v>
                </c:pt>
                <c:pt idx="70">
                  <c:v>1.4E-2</c:v>
                </c:pt>
                <c:pt idx="71">
                  <c:v>0</c:v>
                </c:pt>
                <c:pt idx="72">
                  <c:v>0.02</c:v>
                </c:pt>
                <c:pt idx="73">
                  <c:v>0</c:v>
                </c:pt>
                <c:pt idx="74">
                  <c:v>2.5999999999999999E-2</c:v>
                </c:pt>
                <c:pt idx="75">
                  <c:v>3.0000000000000001E-3</c:v>
                </c:pt>
                <c:pt idx="76">
                  <c:v>3.0000000000000001E-3</c:v>
                </c:pt>
                <c:pt idx="77">
                  <c:v>1.2E-2</c:v>
                </c:pt>
                <c:pt idx="78">
                  <c:v>0</c:v>
                </c:pt>
                <c:pt idx="79">
                  <c:v>2.3E-2</c:v>
                </c:pt>
                <c:pt idx="80">
                  <c:v>0</c:v>
                </c:pt>
                <c:pt idx="81">
                  <c:v>3.7999999999999999E-2</c:v>
                </c:pt>
                <c:pt idx="82">
                  <c:v>0.13700000000000001</c:v>
                </c:pt>
                <c:pt idx="83">
                  <c:v>9.0999999999999998E-2</c:v>
                </c:pt>
                <c:pt idx="84">
                  <c:v>0.14099999999999999</c:v>
                </c:pt>
                <c:pt idx="85">
                  <c:v>6.2E-2</c:v>
                </c:pt>
                <c:pt idx="86">
                  <c:v>0.13700000000000001</c:v>
                </c:pt>
                <c:pt idx="87">
                  <c:v>2.3E-2</c:v>
                </c:pt>
                <c:pt idx="88">
                  <c:v>1E-3</c:v>
                </c:pt>
                <c:pt idx="89">
                  <c:v>8.0000000000000002E-3</c:v>
                </c:pt>
                <c:pt idx="90">
                  <c:v>3.0000000000000001E-3</c:v>
                </c:pt>
                <c:pt idx="91">
                  <c:v>1E-3</c:v>
                </c:pt>
                <c:pt idx="92">
                  <c:v>1.7000000000000001E-2</c:v>
                </c:pt>
                <c:pt idx="93">
                  <c:v>4.2000000000000003E-2</c:v>
                </c:pt>
                <c:pt idx="94">
                  <c:v>0</c:v>
                </c:pt>
                <c:pt idx="95">
                  <c:v>5.8000000000000003E-2</c:v>
                </c:pt>
                <c:pt idx="96">
                  <c:v>1E-3</c:v>
                </c:pt>
                <c:pt idx="97">
                  <c:v>1E-3</c:v>
                </c:pt>
                <c:pt idx="98">
                  <c:v>1.9E-2</c:v>
                </c:pt>
                <c:pt idx="99">
                  <c:v>1.2999999999999999E-2</c:v>
                </c:pt>
                <c:pt idx="100">
                  <c:v>1E-3</c:v>
                </c:pt>
                <c:pt idx="101">
                  <c:v>4.0000000000000001E-3</c:v>
                </c:pt>
                <c:pt idx="102">
                  <c:v>2.1999999999999999E-2</c:v>
                </c:pt>
                <c:pt idx="103">
                  <c:v>0</c:v>
                </c:pt>
                <c:pt idx="104">
                  <c:v>1E-3</c:v>
                </c:pt>
                <c:pt idx="105">
                  <c:v>2.5999999999999999E-2</c:v>
                </c:pt>
                <c:pt idx="106">
                  <c:v>4.0000000000000001E-3</c:v>
                </c:pt>
                <c:pt idx="107">
                  <c:v>4.0000000000000001E-3</c:v>
                </c:pt>
                <c:pt idx="108">
                  <c:v>5.0000000000000001E-3</c:v>
                </c:pt>
                <c:pt idx="109">
                  <c:v>7.0000000000000001E-3</c:v>
                </c:pt>
                <c:pt idx="110">
                  <c:v>2E-3</c:v>
                </c:pt>
                <c:pt idx="111">
                  <c:v>3.0000000000000001E-3</c:v>
                </c:pt>
                <c:pt idx="112">
                  <c:v>3.0000000000000001E-3</c:v>
                </c:pt>
                <c:pt idx="113">
                  <c:v>0</c:v>
                </c:pt>
                <c:pt idx="114">
                  <c:v>3.0000000000000001E-3</c:v>
                </c:pt>
                <c:pt idx="115">
                  <c:v>1E-3</c:v>
                </c:pt>
                <c:pt idx="116">
                  <c:v>2E-3</c:v>
                </c:pt>
                <c:pt idx="117">
                  <c:v>1E-3</c:v>
                </c:pt>
                <c:pt idx="118">
                  <c:v>2E-3</c:v>
                </c:pt>
                <c:pt idx="119">
                  <c:v>8.9999999999999993E-3</c:v>
                </c:pt>
                <c:pt idx="120">
                  <c:v>1E-3</c:v>
                </c:pt>
                <c:pt idx="121">
                  <c:v>0.01</c:v>
                </c:pt>
                <c:pt idx="122">
                  <c:v>1.2999999999999999E-2</c:v>
                </c:pt>
                <c:pt idx="123">
                  <c:v>4.0000000000000001E-3</c:v>
                </c:pt>
                <c:pt idx="124">
                  <c:v>4.0000000000000001E-3</c:v>
                </c:pt>
                <c:pt idx="125">
                  <c:v>1E-3</c:v>
                </c:pt>
                <c:pt idx="126">
                  <c:v>1E-3</c:v>
                </c:pt>
                <c:pt idx="127">
                  <c:v>1E-3</c:v>
                </c:pt>
                <c:pt idx="128">
                  <c:v>1E-3</c:v>
                </c:pt>
                <c:pt idx="129">
                  <c:v>1E-3</c:v>
                </c:pt>
                <c:pt idx="130">
                  <c:v>0</c:v>
                </c:pt>
                <c:pt idx="131">
                  <c:v>3.0000000000000001E-3</c:v>
                </c:pt>
                <c:pt idx="132">
                  <c:v>4.0000000000000001E-3</c:v>
                </c:pt>
                <c:pt idx="133">
                  <c:v>3.0000000000000001E-3</c:v>
                </c:pt>
                <c:pt idx="134">
                  <c:v>2E-3</c:v>
                </c:pt>
                <c:pt idx="135">
                  <c:v>2E-3</c:v>
                </c:pt>
                <c:pt idx="136">
                  <c:v>3.0000000000000001E-3</c:v>
                </c:pt>
                <c:pt idx="137">
                  <c:v>2E-3</c:v>
                </c:pt>
                <c:pt idx="138">
                  <c:v>0</c:v>
                </c:pt>
                <c:pt idx="139">
                  <c:v>6.0000000000000001E-3</c:v>
                </c:pt>
                <c:pt idx="140">
                  <c:v>1E-3</c:v>
                </c:pt>
                <c:pt idx="141">
                  <c:v>2E-3</c:v>
                </c:pt>
                <c:pt idx="142">
                  <c:v>1E-3</c:v>
                </c:pt>
                <c:pt idx="143">
                  <c:v>1E-3</c:v>
                </c:pt>
                <c:pt idx="144">
                  <c:v>3.0000000000000001E-3</c:v>
                </c:pt>
                <c:pt idx="145">
                  <c:v>0</c:v>
                </c:pt>
                <c:pt idx="146">
                  <c:v>1E-3</c:v>
                </c:pt>
                <c:pt idx="147">
                  <c:v>2E-3</c:v>
                </c:pt>
                <c:pt idx="148">
                  <c:v>4.0000000000000001E-3</c:v>
                </c:pt>
                <c:pt idx="149">
                  <c:v>1E-3</c:v>
                </c:pt>
                <c:pt idx="150">
                  <c:v>1E-3</c:v>
                </c:pt>
                <c:pt idx="151">
                  <c:v>2E-3</c:v>
                </c:pt>
                <c:pt idx="152">
                  <c:v>1.4E-2</c:v>
                </c:pt>
                <c:pt idx="153">
                  <c:v>1E-3</c:v>
                </c:pt>
                <c:pt idx="154">
                  <c:v>0</c:v>
                </c:pt>
                <c:pt idx="155">
                  <c:v>3.3000000000000002E-2</c:v>
                </c:pt>
                <c:pt idx="156">
                  <c:v>2E-3</c:v>
                </c:pt>
                <c:pt idx="157">
                  <c:v>0</c:v>
                </c:pt>
                <c:pt idx="158">
                  <c:v>8.9999999999999993E-3</c:v>
                </c:pt>
                <c:pt idx="159">
                  <c:v>6.0000000000000001E-3</c:v>
                </c:pt>
                <c:pt idx="160">
                  <c:v>2E-3</c:v>
                </c:pt>
                <c:pt idx="161">
                  <c:v>4.0000000000000001E-3</c:v>
                </c:pt>
                <c:pt idx="162">
                  <c:v>0</c:v>
                </c:pt>
                <c:pt idx="163">
                  <c:v>1.2E-2</c:v>
                </c:pt>
                <c:pt idx="164">
                  <c:v>0</c:v>
                </c:pt>
                <c:pt idx="165">
                  <c:v>7.0000000000000001E-3</c:v>
                </c:pt>
                <c:pt idx="166">
                  <c:v>8.9999999999999993E-3</c:v>
                </c:pt>
                <c:pt idx="167">
                  <c:v>8.9999999999999993E-3</c:v>
                </c:pt>
                <c:pt idx="168">
                  <c:v>1.0999999999999999E-2</c:v>
                </c:pt>
                <c:pt idx="169">
                  <c:v>1.9E-2</c:v>
                </c:pt>
                <c:pt idx="170">
                  <c:v>2.1000000000000001E-2</c:v>
                </c:pt>
                <c:pt idx="171">
                  <c:v>8.5000000000000006E-2</c:v>
                </c:pt>
                <c:pt idx="172">
                  <c:v>0.14899999999999999</c:v>
                </c:pt>
                <c:pt idx="173">
                  <c:v>7.2999999999999995E-2</c:v>
                </c:pt>
                <c:pt idx="174">
                  <c:v>4.8000000000000001E-2</c:v>
                </c:pt>
                <c:pt idx="175">
                  <c:v>5.0999999999999997E-2</c:v>
                </c:pt>
                <c:pt idx="176">
                  <c:v>9.1999999999999998E-2</c:v>
                </c:pt>
                <c:pt idx="177">
                  <c:v>2.3E-2</c:v>
                </c:pt>
                <c:pt idx="178">
                  <c:v>8.0000000000000002E-3</c:v>
                </c:pt>
                <c:pt idx="179">
                  <c:v>6.0000000000000001E-3</c:v>
                </c:pt>
                <c:pt idx="180">
                  <c:v>8.9999999999999993E-3</c:v>
                </c:pt>
                <c:pt idx="181">
                  <c:v>0</c:v>
                </c:pt>
                <c:pt idx="182">
                  <c:v>5.0000000000000001E-3</c:v>
                </c:pt>
                <c:pt idx="183">
                  <c:v>0</c:v>
                </c:pt>
                <c:pt idx="184">
                  <c:v>7.0000000000000001E-3</c:v>
                </c:pt>
                <c:pt idx="185">
                  <c:v>1.0999999999999999E-2</c:v>
                </c:pt>
                <c:pt idx="186">
                  <c:v>2E-3</c:v>
                </c:pt>
                <c:pt idx="187">
                  <c:v>1E-3</c:v>
                </c:pt>
                <c:pt idx="188">
                  <c:v>3.0000000000000001E-3</c:v>
                </c:pt>
                <c:pt idx="189">
                  <c:v>0</c:v>
                </c:pt>
                <c:pt idx="190">
                  <c:v>5.0000000000000001E-3</c:v>
                </c:pt>
                <c:pt idx="191">
                  <c:v>1E-3</c:v>
                </c:pt>
                <c:pt idx="192">
                  <c:v>0</c:v>
                </c:pt>
                <c:pt idx="193">
                  <c:v>2.5999999999999999E-2</c:v>
                </c:pt>
                <c:pt idx="194">
                  <c:v>1.9E-2</c:v>
                </c:pt>
                <c:pt idx="195">
                  <c:v>6.0000000000000001E-3</c:v>
                </c:pt>
                <c:pt idx="196">
                  <c:v>2E-3</c:v>
                </c:pt>
                <c:pt idx="197">
                  <c:v>0</c:v>
                </c:pt>
                <c:pt idx="198">
                  <c:v>3.0000000000000001E-3</c:v>
                </c:pt>
                <c:pt idx="199">
                  <c:v>6.0000000000000001E-3</c:v>
                </c:pt>
                <c:pt idx="200">
                  <c:v>6.0000000000000001E-3</c:v>
                </c:pt>
                <c:pt idx="201">
                  <c:v>8.9999999999999993E-3</c:v>
                </c:pt>
                <c:pt idx="202">
                  <c:v>6.0000000000000001E-3</c:v>
                </c:pt>
                <c:pt idx="203">
                  <c:v>0</c:v>
                </c:pt>
                <c:pt idx="204">
                  <c:v>2E-3</c:v>
                </c:pt>
                <c:pt idx="205">
                  <c:v>1E-3</c:v>
                </c:pt>
                <c:pt idx="206">
                  <c:v>0</c:v>
                </c:pt>
                <c:pt idx="207">
                  <c:v>3.0000000000000001E-3</c:v>
                </c:pt>
                <c:pt idx="208">
                  <c:v>1E-3</c:v>
                </c:pt>
                <c:pt idx="209">
                  <c:v>0</c:v>
                </c:pt>
                <c:pt idx="210">
                  <c:v>0.53700000000000003</c:v>
                </c:pt>
                <c:pt idx="211">
                  <c:v>0.41</c:v>
                </c:pt>
                <c:pt idx="212">
                  <c:v>0.159</c:v>
                </c:pt>
                <c:pt idx="213">
                  <c:v>4.0000000000000001E-3</c:v>
                </c:pt>
                <c:pt idx="214">
                  <c:v>0.111</c:v>
                </c:pt>
                <c:pt idx="215">
                  <c:v>1.2999999999999999E-2</c:v>
                </c:pt>
                <c:pt idx="216">
                  <c:v>3.9E-2</c:v>
                </c:pt>
                <c:pt idx="217">
                  <c:v>6.5000000000000002E-2</c:v>
                </c:pt>
                <c:pt idx="218">
                  <c:v>0</c:v>
                </c:pt>
                <c:pt idx="219">
                  <c:v>2.1999999999999999E-2</c:v>
                </c:pt>
                <c:pt idx="220">
                  <c:v>8.5000000000000006E-2</c:v>
                </c:pt>
                <c:pt idx="221">
                  <c:v>0</c:v>
                </c:pt>
                <c:pt idx="222">
                  <c:v>1E-3</c:v>
                </c:pt>
                <c:pt idx="223">
                  <c:v>3.0000000000000001E-3</c:v>
                </c:pt>
                <c:pt idx="224">
                  <c:v>0.11700000000000001</c:v>
                </c:pt>
                <c:pt idx="225">
                  <c:v>8.0000000000000002E-3</c:v>
                </c:pt>
                <c:pt idx="226">
                  <c:v>3.0000000000000001E-3</c:v>
                </c:pt>
                <c:pt idx="227">
                  <c:v>1E-3</c:v>
                </c:pt>
                <c:pt idx="228">
                  <c:v>0.13</c:v>
                </c:pt>
                <c:pt idx="229">
                  <c:v>2.9000000000000001E-2</c:v>
                </c:pt>
                <c:pt idx="230">
                  <c:v>5.0000000000000001E-3</c:v>
                </c:pt>
                <c:pt idx="231">
                  <c:v>9.5000000000000001E-2</c:v>
                </c:pt>
                <c:pt idx="232">
                  <c:v>5.0999999999999997E-2</c:v>
                </c:pt>
                <c:pt idx="233">
                  <c:v>2E-3</c:v>
                </c:pt>
                <c:pt idx="234">
                  <c:v>0.114</c:v>
                </c:pt>
                <c:pt idx="235">
                  <c:v>7.5999999999999998E-2</c:v>
                </c:pt>
                <c:pt idx="236">
                  <c:v>4.0000000000000001E-3</c:v>
                </c:pt>
                <c:pt idx="237">
                  <c:v>3.9E-2</c:v>
                </c:pt>
                <c:pt idx="238">
                  <c:v>0</c:v>
                </c:pt>
                <c:pt idx="239">
                  <c:v>1.7999999999999999E-2</c:v>
                </c:pt>
                <c:pt idx="240">
                  <c:v>4.0000000000000001E-3</c:v>
                </c:pt>
                <c:pt idx="241">
                  <c:v>2.1000000000000001E-2</c:v>
                </c:pt>
                <c:pt idx="242">
                  <c:v>1.6E-2</c:v>
                </c:pt>
                <c:pt idx="243">
                  <c:v>1.4E-2</c:v>
                </c:pt>
                <c:pt idx="244">
                  <c:v>2.8000000000000001E-2</c:v>
                </c:pt>
                <c:pt idx="245">
                  <c:v>0</c:v>
                </c:pt>
                <c:pt idx="246">
                  <c:v>1.4999999999999999E-2</c:v>
                </c:pt>
                <c:pt idx="247">
                  <c:v>7.0999999999999994E-2</c:v>
                </c:pt>
                <c:pt idx="248">
                  <c:v>0</c:v>
                </c:pt>
                <c:pt idx="249">
                  <c:v>5.6000000000000001E-2</c:v>
                </c:pt>
                <c:pt idx="250">
                  <c:v>3.5000000000000003E-2</c:v>
                </c:pt>
                <c:pt idx="251">
                  <c:v>2.5999999999999999E-2</c:v>
                </c:pt>
                <c:pt idx="252">
                  <c:v>3.9E-2</c:v>
                </c:pt>
                <c:pt idx="253">
                  <c:v>4.7E-2</c:v>
                </c:pt>
                <c:pt idx="254">
                  <c:v>3.0000000000000001E-3</c:v>
                </c:pt>
                <c:pt idx="255">
                  <c:v>1E-3</c:v>
                </c:pt>
                <c:pt idx="256">
                  <c:v>5.0000000000000001E-3</c:v>
                </c:pt>
                <c:pt idx="257">
                  <c:v>2E-3</c:v>
                </c:pt>
                <c:pt idx="258">
                  <c:v>1E-3</c:v>
                </c:pt>
                <c:pt idx="259">
                  <c:v>1.4E-2</c:v>
                </c:pt>
                <c:pt idx="260">
                  <c:v>0</c:v>
                </c:pt>
                <c:pt idx="261">
                  <c:v>0</c:v>
                </c:pt>
                <c:pt idx="262">
                  <c:v>8.9999999999999993E-3</c:v>
                </c:pt>
                <c:pt idx="263">
                  <c:v>0.01</c:v>
                </c:pt>
                <c:pt idx="264">
                  <c:v>0.01</c:v>
                </c:pt>
                <c:pt idx="265">
                  <c:v>0.01</c:v>
                </c:pt>
                <c:pt idx="266">
                  <c:v>8.9999999999999993E-3</c:v>
                </c:pt>
                <c:pt idx="267">
                  <c:v>8.0000000000000002E-3</c:v>
                </c:pt>
                <c:pt idx="268">
                  <c:v>8.9999999999999993E-3</c:v>
                </c:pt>
                <c:pt idx="269">
                  <c:v>1.2999999999999999E-2</c:v>
                </c:pt>
                <c:pt idx="270">
                  <c:v>1.6E-2</c:v>
                </c:pt>
                <c:pt idx="271">
                  <c:v>8.9999999999999993E-3</c:v>
                </c:pt>
                <c:pt idx="272">
                  <c:v>0</c:v>
                </c:pt>
                <c:pt idx="273">
                  <c:v>1.0999999999999999E-2</c:v>
                </c:pt>
                <c:pt idx="274">
                  <c:v>2E-3</c:v>
                </c:pt>
                <c:pt idx="275">
                  <c:v>0.01</c:v>
                </c:pt>
                <c:pt idx="276">
                  <c:v>7.0000000000000001E-3</c:v>
                </c:pt>
                <c:pt idx="277">
                  <c:v>6.0000000000000001E-3</c:v>
                </c:pt>
                <c:pt idx="278">
                  <c:v>8.9999999999999993E-3</c:v>
                </c:pt>
                <c:pt idx="279">
                  <c:v>8.9999999999999993E-3</c:v>
                </c:pt>
                <c:pt idx="280">
                  <c:v>2.4E-2</c:v>
                </c:pt>
                <c:pt idx="281">
                  <c:v>2E-3</c:v>
                </c:pt>
                <c:pt idx="282">
                  <c:v>1.2999999999999999E-2</c:v>
                </c:pt>
                <c:pt idx="283">
                  <c:v>1E-3</c:v>
                </c:pt>
                <c:pt idx="284">
                  <c:v>1.7999999999999999E-2</c:v>
                </c:pt>
                <c:pt idx="285">
                  <c:v>1E-3</c:v>
                </c:pt>
                <c:pt idx="286">
                  <c:v>2.5000000000000001E-2</c:v>
                </c:pt>
                <c:pt idx="287">
                  <c:v>3.0000000000000001E-3</c:v>
                </c:pt>
                <c:pt idx="288">
                  <c:v>7.0000000000000001E-3</c:v>
                </c:pt>
                <c:pt idx="289">
                  <c:v>2.4E-2</c:v>
                </c:pt>
                <c:pt idx="290">
                  <c:v>2E-3</c:v>
                </c:pt>
                <c:pt idx="291">
                  <c:v>3.1E-2</c:v>
                </c:pt>
                <c:pt idx="292">
                  <c:v>0</c:v>
                </c:pt>
                <c:pt idx="293">
                  <c:v>6.6000000000000003E-2</c:v>
                </c:pt>
                <c:pt idx="294">
                  <c:v>0</c:v>
                </c:pt>
                <c:pt idx="295">
                  <c:v>7.6999999999999999E-2</c:v>
                </c:pt>
                <c:pt idx="296">
                  <c:v>1E-3</c:v>
                </c:pt>
                <c:pt idx="297">
                  <c:v>7.0000000000000001E-3</c:v>
                </c:pt>
                <c:pt idx="298">
                  <c:v>7.1999999999999995E-2</c:v>
                </c:pt>
                <c:pt idx="299">
                  <c:v>2E-3</c:v>
                </c:pt>
                <c:pt idx="300">
                  <c:v>1.6E-2</c:v>
                </c:pt>
                <c:pt idx="301">
                  <c:v>5.0000000000000001E-3</c:v>
                </c:pt>
                <c:pt idx="302">
                  <c:v>0</c:v>
                </c:pt>
                <c:pt idx="303">
                  <c:v>3.9E-2</c:v>
                </c:pt>
                <c:pt idx="304">
                  <c:v>0</c:v>
                </c:pt>
                <c:pt idx="305">
                  <c:v>6.6000000000000003E-2</c:v>
                </c:pt>
                <c:pt idx="306">
                  <c:v>0.14299999999999999</c:v>
                </c:pt>
                <c:pt idx="307">
                  <c:v>0.42799999999999999</c:v>
                </c:pt>
                <c:pt idx="308">
                  <c:v>0.38900000000000001</c:v>
                </c:pt>
                <c:pt idx="309">
                  <c:v>3.0000000000000001E-3</c:v>
                </c:pt>
                <c:pt idx="310">
                  <c:v>0.13</c:v>
                </c:pt>
                <c:pt idx="311">
                  <c:v>1.4999999999999999E-2</c:v>
                </c:pt>
                <c:pt idx="312">
                  <c:v>3.6999999999999998E-2</c:v>
                </c:pt>
                <c:pt idx="313">
                  <c:v>1.2999999999999999E-2</c:v>
                </c:pt>
                <c:pt idx="314">
                  <c:v>8.0000000000000002E-3</c:v>
                </c:pt>
                <c:pt idx="315">
                  <c:v>1.7000000000000001E-2</c:v>
                </c:pt>
                <c:pt idx="316">
                  <c:v>0.01</c:v>
                </c:pt>
                <c:pt idx="317">
                  <c:v>5.0000000000000001E-3</c:v>
                </c:pt>
                <c:pt idx="318">
                  <c:v>1.6E-2</c:v>
                </c:pt>
                <c:pt idx="319">
                  <c:v>4.8000000000000001E-2</c:v>
                </c:pt>
                <c:pt idx="320">
                  <c:v>0</c:v>
                </c:pt>
                <c:pt idx="321">
                  <c:v>0.11600000000000001</c:v>
                </c:pt>
                <c:pt idx="322">
                  <c:v>8.9999999999999993E-3</c:v>
                </c:pt>
                <c:pt idx="323">
                  <c:v>2E-3</c:v>
                </c:pt>
                <c:pt idx="324">
                  <c:v>3.0000000000000001E-3</c:v>
                </c:pt>
                <c:pt idx="325">
                  <c:v>5.0000000000000001E-3</c:v>
                </c:pt>
                <c:pt idx="326">
                  <c:v>2E-3</c:v>
                </c:pt>
                <c:pt idx="327">
                  <c:v>1.4999999999999999E-2</c:v>
                </c:pt>
                <c:pt idx="328">
                  <c:v>0</c:v>
                </c:pt>
                <c:pt idx="329">
                  <c:v>3.2000000000000001E-2</c:v>
                </c:pt>
                <c:pt idx="330">
                  <c:v>2.8000000000000001E-2</c:v>
                </c:pt>
                <c:pt idx="331">
                  <c:v>2.7E-2</c:v>
                </c:pt>
                <c:pt idx="332">
                  <c:v>1.4999999999999999E-2</c:v>
                </c:pt>
                <c:pt idx="333">
                  <c:v>1E-3</c:v>
                </c:pt>
                <c:pt idx="334">
                  <c:v>1E-3</c:v>
                </c:pt>
                <c:pt idx="335">
                  <c:v>1.7000000000000001E-2</c:v>
                </c:pt>
                <c:pt idx="336">
                  <c:v>0</c:v>
                </c:pt>
                <c:pt idx="337">
                  <c:v>2.4E-2</c:v>
                </c:pt>
                <c:pt idx="338">
                  <c:v>4.0000000000000001E-3</c:v>
                </c:pt>
                <c:pt idx="339">
                  <c:v>0</c:v>
                </c:pt>
                <c:pt idx="340">
                  <c:v>4.9000000000000002E-2</c:v>
                </c:pt>
                <c:pt idx="341">
                  <c:v>1E-3</c:v>
                </c:pt>
                <c:pt idx="342">
                  <c:v>4.4999999999999998E-2</c:v>
                </c:pt>
                <c:pt idx="343">
                  <c:v>1E-3</c:v>
                </c:pt>
                <c:pt idx="344">
                  <c:v>4.2000000000000003E-2</c:v>
                </c:pt>
                <c:pt idx="345">
                  <c:v>2E-3</c:v>
                </c:pt>
                <c:pt idx="346">
                  <c:v>1.9E-2</c:v>
                </c:pt>
                <c:pt idx="347">
                  <c:v>4.0000000000000001E-3</c:v>
                </c:pt>
                <c:pt idx="348">
                  <c:v>1.0999999999999999E-2</c:v>
                </c:pt>
                <c:pt idx="349">
                  <c:v>8.0000000000000002E-3</c:v>
                </c:pt>
                <c:pt idx="350">
                  <c:v>1.2999999999999999E-2</c:v>
                </c:pt>
                <c:pt idx="351">
                  <c:v>8.9999999999999993E-3</c:v>
                </c:pt>
                <c:pt idx="352">
                  <c:v>2E-3</c:v>
                </c:pt>
                <c:pt idx="353">
                  <c:v>1.2E-2</c:v>
                </c:pt>
                <c:pt idx="354">
                  <c:v>1E-3</c:v>
                </c:pt>
                <c:pt idx="355">
                  <c:v>2.4E-2</c:v>
                </c:pt>
                <c:pt idx="356">
                  <c:v>8.9999999999999993E-3</c:v>
                </c:pt>
                <c:pt idx="357">
                  <c:v>0</c:v>
                </c:pt>
                <c:pt idx="358">
                  <c:v>1.7000000000000001E-2</c:v>
                </c:pt>
                <c:pt idx="359">
                  <c:v>5.3999999999999999E-2</c:v>
                </c:pt>
                <c:pt idx="360">
                  <c:v>2E-3</c:v>
                </c:pt>
                <c:pt idx="361">
                  <c:v>8.0000000000000002E-3</c:v>
                </c:pt>
                <c:pt idx="362">
                  <c:v>1E-3</c:v>
                </c:pt>
                <c:pt idx="363">
                  <c:v>4.7E-2</c:v>
                </c:pt>
                <c:pt idx="364">
                  <c:v>2E-3</c:v>
                </c:pt>
                <c:pt idx="365">
                  <c:v>1E-3</c:v>
                </c:pt>
                <c:pt idx="366">
                  <c:v>8.9999999999999993E-3</c:v>
                </c:pt>
                <c:pt idx="367">
                  <c:v>5.0999999999999997E-2</c:v>
                </c:pt>
                <c:pt idx="368">
                  <c:v>8.5999999999999993E-2</c:v>
                </c:pt>
                <c:pt idx="369">
                  <c:v>0.22900000000000001</c:v>
                </c:pt>
                <c:pt idx="370">
                  <c:v>1.4E-2</c:v>
                </c:pt>
                <c:pt idx="371">
                  <c:v>0.39900000000000002</c:v>
                </c:pt>
                <c:pt idx="372">
                  <c:v>0</c:v>
                </c:pt>
                <c:pt idx="373">
                  <c:v>6.0000000000000001E-3</c:v>
                </c:pt>
                <c:pt idx="374">
                  <c:v>0.29199999999999998</c:v>
                </c:pt>
                <c:pt idx="375">
                  <c:v>1E-3</c:v>
                </c:pt>
                <c:pt idx="376">
                  <c:v>0.23899999999999999</c:v>
                </c:pt>
                <c:pt idx="377">
                  <c:v>0.83499999999999996</c:v>
                </c:pt>
                <c:pt idx="378">
                  <c:v>0.39800000000000002</c:v>
                </c:pt>
                <c:pt idx="379">
                  <c:v>1E-3</c:v>
                </c:pt>
                <c:pt idx="380">
                  <c:v>0.80600000000000005</c:v>
                </c:pt>
                <c:pt idx="381">
                  <c:v>8.5000000000000006E-2</c:v>
                </c:pt>
                <c:pt idx="382">
                  <c:v>0.10100000000000001</c:v>
                </c:pt>
                <c:pt idx="383">
                  <c:v>0.01</c:v>
                </c:pt>
                <c:pt idx="384">
                  <c:v>0.38300000000000001</c:v>
                </c:pt>
                <c:pt idx="385">
                  <c:v>3.0000000000000001E-3</c:v>
                </c:pt>
                <c:pt idx="386">
                  <c:v>8.9999999999999993E-3</c:v>
                </c:pt>
                <c:pt idx="387">
                  <c:v>7.0000000000000001E-3</c:v>
                </c:pt>
                <c:pt idx="388">
                  <c:v>0.56499999999999995</c:v>
                </c:pt>
                <c:pt idx="389">
                  <c:v>1.6E-2</c:v>
                </c:pt>
                <c:pt idx="390">
                  <c:v>0</c:v>
                </c:pt>
                <c:pt idx="391">
                  <c:v>7.0000000000000001E-3</c:v>
                </c:pt>
                <c:pt idx="392">
                  <c:v>0.73199999999999998</c:v>
                </c:pt>
                <c:pt idx="393">
                  <c:v>1.6E-2</c:v>
                </c:pt>
                <c:pt idx="394">
                  <c:v>2.4E-2</c:v>
                </c:pt>
                <c:pt idx="395">
                  <c:v>4.0000000000000001E-3</c:v>
                </c:pt>
                <c:pt idx="396">
                  <c:v>0</c:v>
                </c:pt>
                <c:pt idx="397">
                  <c:v>1.4E-2</c:v>
                </c:pt>
                <c:pt idx="398">
                  <c:v>2E-3</c:v>
                </c:pt>
                <c:pt idx="399">
                  <c:v>1E-3</c:v>
                </c:pt>
                <c:pt idx="400">
                  <c:v>1.2999999999999999E-2</c:v>
                </c:pt>
                <c:pt idx="401">
                  <c:v>1E-3</c:v>
                </c:pt>
                <c:pt idx="402">
                  <c:v>1E-3</c:v>
                </c:pt>
                <c:pt idx="403">
                  <c:v>1.2E-2</c:v>
                </c:pt>
                <c:pt idx="404">
                  <c:v>0.01</c:v>
                </c:pt>
                <c:pt idx="405">
                  <c:v>4.0000000000000001E-3</c:v>
                </c:pt>
                <c:pt idx="406">
                  <c:v>0.85799999999999998</c:v>
                </c:pt>
                <c:pt idx="407">
                  <c:v>0.53500000000000003</c:v>
                </c:pt>
                <c:pt idx="408">
                  <c:v>7.3999999999999996E-2</c:v>
                </c:pt>
                <c:pt idx="409">
                  <c:v>0.59</c:v>
                </c:pt>
                <c:pt idx="410">
                  <c:v>4.0000000000000001E-3</c:v>
                </c:pt>
                <c:pt idx="411">
                  <c:v>0.81799999999999995</c:v>
                </c:pt>
                <c:pt idx="412">
                  <c:v>0.50600000000000001</c:v>
                </c:pt>
                <c:pt idx="413">
                  <c:v>7.3999999999999996E-2</c:v>
                </c:pt>
                <c:pt idx="414">
                  <c:v>1.1739999999999999</c:v>
                </c:pt>
                <c:pt idx="415">
                  <c:v>0.03</c:v>
                </c:pt>
                <c:pt idx="416">
                  <c:v>3.7999999999999999E-2</c:v>
                </c:pt>
                <c:pt idx="417">
                  <c:v>1.9E-2</c:v>
                </c:pt>
                <c:pt idx="418">
                  <c:v>9.6000000000000002E-2</c:v>
                </c:pt>
                <c:pt idx="419">
                  <c:v>1.0999999999999999E-2</c:v>
                </c:pt>
                <c:pt idx="420">
                  <c:v>4.9000000000000002E-2</c:v>
                </c:pt>
                <c:pt idx="421">
                  <c:v>6.3E-2</c:v>
                </c:pt>
                <c:pt idx="422">
                  <c:v>3.1E-2</c:v>
                </c:pt>
                <c:pt idx="423">
                  <c:v>7.8E-2</c:v>
                </c:pt>
                <c:pt idx="424">
                  <c:v>1.9E-2</c:v>
                </c:pt>
                <c:pt idx="425">
                  <c:v>5.1999999999999998E-2</c:v>
                </c:pt>
                <c:pt idx="426">
                  <c:v>3.9E-2</c:v>
                </c:pt>
                <c:pt idx="427">
                  <c:v>4.5999999999999999E-2</c:v>
                </c:pt>
                <c:pt idx="428">
                  <c:v>0</c:v>
                </c:pt>
                <c:pt idx="429">
                  <c:v>8.5000000000000006E-2</c:v>
                </c:pt>
                <c:pt idx="430">
                  <c:v>3.7999999999999999E-2</c:v>
                </c:pt>
                <c:pt idx="431">
                  <c:v>8.9999999999999993E-3</c:v>
                </c:pt>
                <c:pt idx="432">
                  <c:v>0.13800000000000001</c:v>
                </c:pt>
                <c:pt idx="433">
                  <c:v>0</c:v>
                </c:pt>
                <c:pt idx="434">
                  <c:v>3.1E-2</c:v>
                </c:pt>
                <c:pt idx="435">
                  <c:v>1E-3</c:v>
                </c:pt>
                <c:pt idx="436">
                  <c:v>0.316</c:v>
                </c:pt>
                <c:pt idx="437">
                  <c:v>0</c:v>
                </c:pt>
                <c:pt idx="438">
                  <c:v>1E-3</c:v>
                </c:pt>
                <c:pt idx="439">
                  <c:v>0.34499999999999997</c:v>
                </c:pt>
                <c:pt idx="440">
                  <c:v>4.0000000000000001E-3</c:v>
                </c:pt>
                <c:pt idx="441">
                  <c:v>1E-3</c:v>
                </c:pt>
                <c:pt idx="442">
                  <c:v>0</c:v>
                </c:pt>
                <c:pt idx="443">
                  <c:v>0.23300000000000001</c:v>
                </c:pt>
                <c:pt idx="444">
                  <c:v>1.6E-2</c:v>
                </c:pt>
                <c:pt idx="445">
                  <c:v>8.0000000000000002E-3</c:v>
                </c:pt>
                <c:pt idx="446">
                  <c:v>0.122</c:v>
                </c:pt>
                <c:pt idx="447">
                  <c:v>1.4E-2</c:v>
                </c:pt>
                <c:pt idx="448">
                  <c:v>1.4E-2</c:v>
                </c:pt>
                <c:pt idx="449">
                  <c:v>4.1000000000000002E-2</c:v>
                </c:pt>
                <c:pt idx="450">
                  <c:v>2.5999999999999999E-2</c:v>
                </c:pt>
                <c:pt idx="451">
                  <c:v>2.7E-2</c:v>
                </c:pt>
                <c:pt idx="452">
                  <c:v>3.5999999999999997E-2</c:v>
                </c:pt>
                <c:pt idx="453">
                  <c:v>1.2E-2</c:v>
                </c:pt>
                <c:pt idx="454">
                  <c:v>5.7000000000000002E-2</c:v>
                </c:pt>
                <c:pt idx="455">
                  <c:v>1.7999999999999999E-2</c:v>
                </c:pt>
                <c:pt idx="456">
                  <c:v>1.6E-2</c:v>
                </c:pt>
                <c:pt idx="457">
                  <c:v>7.5999999999999998E-2</c:v>
                </c:pt>
                <c:pt idx="458">
                  <c:v>2.8000000000000001E-2</c:v>
                </c:pt>
                <c:pt idx="459">
                  <c:v>8.0000000000000002E-3</c:v>
                </c:pt>
                <c:pt idx="460">
                  <c:v>0.121</c:v>
                </c:pt>
                <c:pt idx="461">
                  <c:v>0.01</c:v>
                </c:pt>
                <c:pt idx="462">
                  <c:v>1E-3</c:v>
                </c:pt>
                <c:pt idx="463">
                  <c:v>0.111</c:v>
                </c:pt>
                <c:pt idx="464">
                  <c:v>1.2999999999999999E-2</c:v>
                </c:pt>
                <c:pt idx="465">
                  <c:v>0</c:v>
                </c:pt>
                <c:pt idx="466">
                  <c:v>0.08</c:v>
                </c:pt>
                <c:pt idx="467">
                  <c:v>7.0000000000000001E-3</c:v>
                </c:pt>
                <c:pt idx="468">
                  <c:v>2E-3</c:v>
                </c:pt>
                <c:pt idx="469">
                  <c:v>8.6999999999999994E-2</c:v>
                </c:pt>
                <c:pt idx="470">
                  <c:v>3.0000000000000001E-3</c:v>
                </c:pt>
                <c:pt idx="471">
                  <c:v>8.9999999999999993E-3</c:v>
                </c:pt>
                <c:pt idx="472">
                  <c:v>9.5000000000000001E-2</c:v>
                </c:pt>
                <c:pt idx="473">
                  <c:v>1E-3</c:v>
                </c:pt>
                <c:pt idx="474">
                  <c:v>0.03</c:v>
                </c:pt>
                <c:pt idx="475">
                  <c:v>8.6999999999999994E-2</c:v>
                </c:pt>
                <c:pt idx="476">
                  <c:v>6.6000000000000003E-2</c:v>
                </c:pt>
                <c:pt idx="477">
                  <c:v>7.0999999999999994E-2</c:v>
                </c:pt>
                <c:pt idx="478">
                  <c:v>0.108</c:v>
                </c:pt>
                <c:pt idx="479">
                  <c:v>6.0999999999999999E-2</c:v>
                </c:pt>
                <c:pt idx="480">
                  <c:v>0.109</c:v>
                </c:pt>
                <c:pt idx="481">
                  <c:v>7.1999999999999995E-2</c:v>
                </c:pt>
                <c:pt idx="482">
                  <c:v>8.0000000000000002E-3</c:v>
                </c:pt>
                <c:pt idx="483">
                  <c:v>0.38900000000000001</c:v>
                </c:pt>
                <c:pt idx="484">
                  <c:v>3.0000000000000001E-3</c:v>
                </c:pt>
                <c:pt idx="485">
                  <c:v>0.155</c:v>
                </c:pt>
                <c:pt idx="486">
                  <c:v>0.11700000000000001</c:v>
                </c:pt>
                <c:pt idx="487">
                  <c:v>2E-3</c:v>
                </c:pt>
                <c:pt idx="488">
                  <c:v>7.0000000000000001E-3</c:v>
                </c:pt>
                <c:pt idx="489">
                  <c:v>0.28599999999999998</c:v>
                </c:pt>
                <c:pt idx="490">
                  <c:v>2.4E-2</c:v>
                </c:pt>
                <c:pt idx="491">
                  <c:v>8.9999999999999993E-3</c:v>
                </c:pt>
                <c:pt idx="492">
                  <c:v>1.6E-2</c:v>
                </c:pt>
                <c:pt idx="493">
                  <c:v>0.25</c:v>
                </c:pt>
                <c:pt idx="494">
                  <c:v>1E-3</c:v>
                </c:pt>
                <c:pt idx="495">
                  <c:v>9.1999999999999998E-2</c:v>
                </c:pt>
                <c:pt idx="496">
                  <c:v>0.50900000000000001</c:v>
                </c:pt>
                <c:pt idx="497">
                  <c:v>0.11799999999999999</c:v>
                </c:pt>
                <c:pt idx="498">
                  <c:v>0.311</c:v>
                </c:pt>
                <c:pt idx="499">
                  <c:v>0.57899999999999996</c:v>
                </c:pt>
                <c:pt idx="500">
                  <c:v>0.53600000000000003</c:v>
                </c:pt>
                <c:pt idx="501">
                  <c:v>0.55600000000000005</c:v>
                </c:pt>
                <c:pt idx="502">
                  <c:v>1.7999999999999999E-2</c:v>
                </c:pt>
                <c:pt idx="503">
                  <c:v>3.2000000000000001E-2</c:v>
                </c:pt>
                <c:pt idx="504">
                  <c:v>0.17899999999999999</c:v>
                </c:pt>
                <c:pt idx="505">
                  <c:v>3.7999999999999999E-2</c:v>
                </c:pt>
                <c:pt idx="506">
                  <c:v>0.14699999999999999</c:v>
                </c:pt>
                <c:pt idx="507">
                  <c:v>0.14799999999999999</c:v>
                </c:pt>
                <c:pt idx="508">
                  <c:v>2E-3</c:v>
                </c:pt>
                <c:pt idx="509">
                  <c:v>3.3000000000000002E-2</c:v>
                </c:pt>
                <c:pt idx="510">
                  <c:v>0.107</c:v>
                </c:pt>
                <c:pt idx="511">
                  <c:v>0.16900000000000001</c:v>
                </c:pt>
                <c:pt idx="512">
                  <c:v>5.0000000000000001E-3</c:v>
                </c:pt>
                <c:pt idx="513">
                  <c:v>5.1999999999999998E-2</c:v>
                </c:pt>
                <c:pt idx="514">
                  <c:v>0.14399999999999999</c:v>
                </c:pt>
                <c:pt idx="515">
                  <c:v>0.13100000000000001</c:v>
                </c:pt>
                <c:pt idx="516">
                  <c:v>2E-3</c:v>
                </c:pt>
                <c:pt idx="517">
                  <c:v>0.14199999999999999</c:v>
                </c:pt>
                <c:pt idx="518">
                  <c:v>0.109</c:v>
                </c:pt>
                <c:pt idx="519">
                  <c:v>9.4E-2</c:v>
                </c:pt>
                <c:pt idx="520">
                  <c:v>2E-3</c:v>
                </c:pt>
                <c:pt idx="521">
                  <c:v>1.02</c:v>
                </c:pt>
                <c:pt idx="522">
                  <c:v>0.13400000000000001</c:v>
                </c:pt>
                <c:pt idx="523">
                  <c:v>7.3999999999999996E-2</c:v>
                </c:pt>
                <c:pt idx="524">
                  <c:v>3.0000000000000001E-3</c:v>
                </c:pt>
                <c:pt idx="525">
                  <c:v>3.0000000000000001E-3</c:v>
                </c:pt>
                <c:pt idx="526">
                  <c:v>0.14099999999999999</c:v>
                </c:pt>
                <c:pt idx="527">
                  <c:v>3.0000000000000001E-3</c:v>
                </c:pt>
                <c:pt idx="528">
                  <c:v>2E-3</c:v>
                </c:pt>
                <c:pt idx="529">
                  <c:v>0.63400000000000001</c:v>
                </c:pt>
                <c:pt idx="530">
                  <c:v>0.129</c:v>
                </c:pt>
                <c:pt idx="531">
                  <c:v>0.08</c:v>
                </c:pt>
                <c:pt idx="532">
                  <c:v>4.0000000000000001E-3</c:v>
                </c:pt>
                <c:pt idx="533">
                  <c:v>0.60699999999999998</c:v>
                </c:pt>
                <c:pt idx="534">
                  <c:v>0.13700000000000001</c:v>
                </c:pt>
                <c:pt idx="535">
                  <c:v>8.6999999999999994E-2</c:v>
                </c:pt>
                <c:pt idx="536">
                  <c:v>5.0000000000000001E-3</c:v>
                </c:pt>
                <c:pt idx="537">
                  <c:v>0.08</c:v>
                </c:pt>
                <c:pt idx="538">
                  <c:v>0.23300000000000001</c:v>
                </c:pt>
                <c:pt idx="539">
                  <c:v>3.1E-2</c:v>
                </c:pt>
                <c:pt idx="540">
                  <c:v>2E-3</c:v>
                </c:pt>
                <c:pt idx="541">
                  <c:v>5.0000000000000001E-3</c:v>
                </c:pt>
                <c:pt idx="542">
                  <c:v>5.8999999999999997E-2</c:v>
                </c:pt>
                <c:pt idx="543">
                  <c:v>0.253</c:v>
                </c:pt>
                <c:pt idx="544">
                  <c:v>3.5999999999999997E-2</c:v>
                </c:pt>
                <c:pt idx="545">
                  <c:v>2E-3</c:v>
                </c:pt>
                <c:pt idx="546">
                  <c:v>5.0000000000000001E-3</c:v>
                </c:pt>
                <c:pt idx="547">
                  <c:v>7.1999999999999995E-2</c:v>
                </c:pt>
                <c:pt idx="548">
                  <c:v>0.30499999999999999</c:v>
                </c:pt>
                <c:pt idx="549">
                  <c:v>1.7999999999999999E-2</c:v>
                </c:pt>
                <c:pt idx="550">
                  <c:v>6.0000000000000001E-3</c:v>
                </c:pt>
                <c:pt idx="551">
                  <c:v>0.246</c:v>
                </c:pt>
                <c:pt idx="552">
                  <c:v>1.4E-2</c:v>
                </c:pt>
                <c:pt idx="553">
                  <c:v>4.0000000000000001E-3</c:v>
                </c:pt>
                <c:pt idx="554">
                  <c:v>0.13200000000000001</c:v>
                </c:pt>
                <c:pt idx="555">
                  <c:v>1.2999999999999999E-2</c:v>
                </c:pt>
                <c:pt idx="556">
                  <c:v>2.9000000000000001E-2</c:v>
                </c:pt>
                <c:pt idx="557">
                  <c:v>0.105</c:v>
                </c:pt>
                <c:pt idx="558">
                  <c:v>2.5999999999999999E-2</c:v>
                </c:pt>
                <c:pt idx="559">
                  <c:v>0.03</c:v>
                </c:pt>
                <c:pt idx="560">
                  <c:v>3.9E-2</c:v>
                </c:pt>
                <c:pt idx="561">
                  <c:v>1.6E-2</c:v>
                </c:pt>
                <c:pt idx="562">
                  <c:v>5.2999999999999999E-2</c:v>
                </c:pt>
                <c:pt idx="563">
                  <c:v>2.5999999999999999E-2</c:v>
                </c:pt>
                <c:pt idx="564">
                  <c:v>0.02</c:v>
                </c:pt>
                <c:pt idx="565">
                  <c:v>2.5999999999999999E-2</c:v>
                </c:pt>
                <c:pt idx="566">
                  <c:v>1.6E-2</c:v>
                </c:pt>
                <c:pt idx="567">
                  <c:v>2.4E-2</c:v>
                </c:pt>
                <c:pt idx="568">
                  <c:v>4.1000000000000002E-2</c:v>
                </c:pt>
                <c:pt idx="569">
                  <c:v>1.2999999999999999E-2</c:v>
                </c:pt>
                <c:pt idx="570">
                  <c:v>0.03</c:v>
                </c:pt>
                <c:pt idx="571">
                  <c:v>3.6999999999999998E-2</c:v>
                </c:pt>
                <c:pt idx="572">
                  <c:v>1.2999999999999999E-2</c:v>
                </c:pt>
                <c:pt idx="573">
                  <c:v>3.2000000000000001E-2</c:v>
                </c:pt>
                <c:pt idx="574">
                  <c:v>2.5000000000000001E-2</c:v>
                </c:pt>
                <c:pt idx="575">
                  <c:v>3.6999999999999998E-2</c:v>
                </c:pt>
                <c:pt idx="576">
                  <c:v>4.7E-2</c:v>
                </c:pt>
                <c:pt idx="577">
                  <c:v>2.5000000000000001E-2</c:v>
                </c:pt>
                <c:pt idx="578">
                  <c:v>0.04</c:v>
                </c:pt>
                <c:pt idx="579">
                  <c:v>4.1000000000000002E-2</c:v>
                </c:pt>
                <c:pt idx="580">
                  <c:v>3.3000000000000002E-2</c:v>
                </c:pt>
                <c:pt idx="581">
                  <c:v>4.1000000000000002E-2</c:v>
                </c:pt>
                <c:pt idx="582">
                  <c:v>1.9E-2</c:v>
                </c:pt>
                <c:pt idx="583">
                  <c:v>2.3E-2</c:v>
                </c:pt>
                <c:pt idx="584">
                  <c:v>3.9E-2</c:v>
                </c:pt>
                <c:pt idx="585">
                  <c:v>2.9000000000000001E-2</c:v>
                </c:pt>
                <c:pt idx="586">
                  <c:v>4.1000000000000002E-2</c:v>
                </c:pt>
                <c:pt idx="587">
                  <c:v>1.2E-2</c:v>
                </c:pt>
                <c:pt idx="588">
                  <c:v>1.6E-2</c:v>
                </c:pt>
                <c:pt idx="589">
                  <c:v>4.8000000000000001E-2</c:v>
                </c:pt>
                <c:pt idx="590">
                  <c:v>1.4E-2</c:v>
                </c:pt>
                <c:pt idx="591">
                  <c:v>4.9000000000000002E-2</c:v>
                </c:pt>
                <c:pt idx="592">
                  <c:v>4.3999999999999997E-2</c:v>
                </c:pt>
                <c:pt idx="593">
                  <c:v>1.2E-2</c:v>
                </c:pt>
                <c:pt idx="594">
                  <c:v>3.5000000000000003E-2</c:v>
                </c:pt>
                <c:pt idx="595">
                  <c:v>2.5000000000000001E-2</c:v>
                </c:pt>
                <c:pt idx="596">
                  <c:v>2.1000000000000001E-2</c:v>
                </c:pt>
                <c:pt idx="597">
                  <c:v>3.4000000000000002E-2</c:v>
                </c:pt>
                <c:pt idx="598">
                  <c:v>2.8000000000000001E-2</c:v>
                </c:pt>
                <c:pt idx="599">
                  <c:v>3.3000000000000002E-2</c:v>
                </c:pt>
                <c:pt idx="600">
                  <c:v>3.7999999999999999E-2</c:v>
                </c:pt>
                <c:pt idx="601">
                  <c:v>2.3E-2</c:v>
                </c:pt>
                <c:pt idx="602">
                  <c:v>4.9000000000000002E-2</c:v>
                </c:pt>
                <c:pt idx="603">
                  <c:v>1.2999999999999999E-2</c:v>
                </c:pt>
                <c:pt idx="604">
                  <c:v>3.9E-2</c:v>
                </c:pt>
                <c:pt idx="605">
                  <c:v>2.1000000000000001E-2</c:v>
                </c:pt>
                <c:pt idx="606">
                  <c:v>7.0000000000000001E-3</c:v>
                </c:pt>
                <c:pt idx="607">
                  <c:v>0.109</c:v>
                </c:pt>
                <c:pt idx="608">
                  <c:v>0.01</c:v>
                </c:pt>
                <c:pt idx="609">
                  <c:v>3.0000000000000001E-3</c:v>
                </c:pt>
                <c:pt idx="610">
                  <c:v>0.10299999999999999</c:v>
                </c:pt>
                <c:pt idx="611">
                  <c:v>1.2999999999999999E-2</c:v>
                </c:pt>
                <c:pt idx="612">
                  <c:v>6.0000000000000001E-3</c:v>
                </c:pt>
                <c:pt idx="613">
                  <c:v>0.13600000000000001</c:v>
                </c:pt>
                <c:pt idx="614">
                  <c:v>0</c:v>
                </c:pt>
                <c:pt idx="615">
                  <c:v>0.23300000000000001</c:v>
                </c:pt>
                <c:pt idx="616">
                  <c:v>0.217</c:v>
                </c:pt>
                <c:pt idx="617">
                  <c:v>0.11899999999999999</c:v>
                </c:pt>
                <c:pt idx="618">
                  <c:v>0.18</c:v>
                </c:pt>
                <c:pt idx="619">
                  <c:v>3.1E-2</c:v>
                </c:pt>
                <c:pt idx="620">
                  <c:v>1E-3</c:v>
                </c:pt>
                <c:pt idx="621">
                  <c:v>0.19900000000000001</c:v>
                </c:pt>
                <c:pt idx="622">
                  <c:v>2.1999999999999999E-2</c:v>
                </c:pt>
                <c:pt idx="623">
                  <c:v>1.0999999999999999E-2</c:v>
                </c:pt>
                <c:pt idx="624">
                  <c:v>8.0000000000000002E-3</c:v>
                </c:pt>
                <c:pt idx="625">
                  <c:v>0.39700000000000002</c:v>
                </c:pt>
                <c:pt idx="626">
                  <c:v>1E-3</c:v>
                </c:pt>
                <c:pt idx="627">
                  <c:v>1E-3</c:v>
                </c:pt>
                <c:pt idx="628">
                  <c:v>3.7999999999999999E-2</c:v>
                </c:pt>
                <c:pt idx="629">
                  <c:v>2E-3</c:v>
                </c:pt>
                <c:pt idx="630">
                  <c:v>4.2000000000000003E-2</c:v>
                </c:pt>
                <c:pt idx="631">
                  <c:v>2.5999999999999999E-2</c:v>
                </c:pt>
                <c:pt idx="632">
                  <c:v>4.2999999999999997E-2</c:v>
                </c:pt>
                <c:pt idx="633">
                  <c:v>0</c:v>
                </c:pt>
                <c:pt idx="634">
                  <c:v>3.7999999999999999E-2</c:v>
                </c:pt>
                <c:pt idx="635">
                  <c:v>1.2999999999999999E-2</c:v>
                </c:pt>
                <c:pt idx="636">
                  <c:v>1.6E-2</c:v>
                </c:pt>
                <c:pt idx="637">
                  <c:v>0.55900000000000005</c:v>
                </c:pt>
                <c:pt idx="638">
                  <c:v>0.20499999999999999</c:v>
                </c:pt>
                <c:pt idx="639">
                  <c:v>0.23</c:v>
                </c:pt>
                <c:pt idx="640">
                  <c:v>1.4E-2</c:v>
                </c:pt>
                <c:pt idx="641">
                  <c:v>0.36499999999999999</c:v>
                </c:pt>
                <c:pt idx="642">
                  <c:v>0.315</c:v>
                </c:pt>
                <c:pt idx="643">
                  <c:v>0.22600000000000001</c:v>
                </c:pt>
                <c:pt idx="644">
                  <c:v>2.4E-2</c:v>
                </c:pt>
                <c:pt idx="645">
                  <c:v>0.65100000000000002</c:v>
                </c:pt>
                <c:pt idx="646">
                  <c:v>0.19900000000000001</c:v>
                </c:pt>
                <c:pt idx="647">
                  <c:v>0.10299999999999999</c:v>
                </c:pt>
                <c:pt idx="648">
                  <c:v>7.5999999999999998E-2</c:v>
                </c:pt>
                <c:pt idx="649">
                  <c:v>0.04</c:v>
                </c:pt>
                <c:pt idx="650">
                  <c:v>2E-3</c:v>
                </c:pt>
                <c:pt idx="651">
                  <c:v>1.254</c:v>
                </c:pt>
                <c:pt idx="652">
                  <c:v>5.5E-2</c:v>
                </c:pt>
                <c:pt idx="653">
                  <c:v>1.7999999999999999E-2</c:v>
                </c:pt>
                <c:pt idx="654">
                  <c:v>3.1E-2</c:v>
                </c:pt>
                <c:pt idx="655">
                  <c:v>0.123</c:v>
                </c:pt>
                <c:pt idx="656">
                  <c:v>0.26</c:v>
                </c:pt>
                <c:pt idx="657">
                  <c:v>0.32500000000000001</c:v>
                </c:pt>
                <c:pt idx="658">
                  <c:v>4.0000000000000001E-3</c:v>
                </c:pt>
                <c:pt idx="659">
                  <c:v>5.7000000000000002E-2</c:v>
                </c:pt>
                <c:pt idx="660">
                  <c:v>0.20499999999999999</c:v>
                </c:pt>
                <c:pt idx="661">
                  <c:v>0.14399999999999999</c:v>
                </c:pt>
                <c:pt idx="662">
                  <c:v>0.29299999999999998</c:v>
                </c:pt>
                <c:pt idx="663">
                  <c:v>0.21199999999999999</c:v>
                </c:pt>
                <c:pt idx="664">
                  <c:v>2E-3</c:v>
                </c:pt>
                <c:pt idx="665">
                  <c:v>3.4000000000000002E-2</c:v>
                </c:pt>
                <c:pt idx="666">
                  <c:v>8.5000000000000006E-2</c:v>
                </c:pt>
                <c:pt idx="667">
                  <c:v>1.4E-2</c:v>
                </c:pt>
                <c:pt idx="668">
                  <c:v>1.202</c:v>
                </c:pt>
                <c:pt idx="669">
                  <c:v>8.5000000000000006E-2</c:v>
                </c:pt>
                <c:pt idx="670">
                  <c:v>1.7000000000000001E-2</c:v>
                </c:pt>
                <c:pt idx="671">
                  <c:v>3.6999999999999998E-2</c:v>
                </c:pt>
                <c:pt idx="672">
                  <c:v>1.4E-2</c:v>
                </c:pt>
                <c:pt idx="673">
                  <c:v>1E-3</c:v>
                </c:pt>
                <c:pt idx="674">
                  <c:v>1.2430000000000001</c:v>
                </c:pt>
                <c:pt idx="675">
                  <c:v>0.13200000000000001</c:v>
                </c:pt>
                <c:pt idx="676">
                  <c:v>6.0999999999999999E-2</c:v>
                </c:pt>
                <c:pt idx="677">
                  <c:v>6.5000000000000002E-2</c:v>
                </c:pt>
                <c:pt idx="678">
                  <c:v>0.66200000000000003</c:v>
                </c:pt>
                <c:pt idx="679">
                  <c:v>0.38500000000000001</c:v>
                </c:pt>
                <c:pt idx="680">
                  <c:v>4.0000000000000001E-3</c:v>
                </c:pt>
                <c:pt idx="681">
                  <c:v>0.91200000000000003</c:v>
                </c:pt>
                <c:pt idx="682">
                  <c:v>0.21</c:v>
                </c:pt>
                <c:pt idx="683">
                  <c:v>0.01</c:v>
                </c:pt>
                <c:pt idx="684">
                  <c:v>1.7999999999999999E-2</c:v>
                </c:pt>
                <c:pt idx="685">
                  <c:v>0.29399999999999998</c:v>
                </c:pt>
                <c:pt idx="686">
                  <c:v>0.73</c:v>
                </c:pt>
                <c:pt idx="687">
                  <c:v>4.0000000000000001E-3</c:v>
                </c:pt>
                <c:pt idx="688">
                  <c:v>4.3999999999999997E-2</c:v>
                </c:pt>
                <c:pt idx="689">
                  <c:v>9.2999999999999999E-2</c:v>
                </c:pt>
                <c:pt idx="690">
                  <c:v>0.313</c:v>
                </c:pt>
                <c:pt idx="691">
                  <c:v>0.21299999999999999</c:v>
                </c:pt>
                <c:pt idx="692">
                  <c:v>0</c:v>
                </c:pt>
                <c:pt idx="693">
                  <c:v>2E-3</c:v>
                </c:pt>
                <c:pt idx="694">
                  <c:v>1.0820000000000001</c:v>
                </c:pt>
                <c:pt idx="695">
                  <c:v>0.28000000000000003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Hoja2!$H$1</c:f>
              <c:strCache>
                <c:ptCount val="1"/>
                <c:pt idx="0">
                  <c:v>164K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2"/>
            <c:spPr>
              <a:noFill/>
              <a:ln>
                <a:solidFill>
                  <a:srgbClr val="FF0000"/>
                </a:solidFill>
              </a:ln>
            </c:spPr>
          </c:marker>
          <c:xVal>
            <c:numRef>
              <c:f>Hoja2!$H$2:$H$540</c:f>
              <c:numCache>
                <c:formatCode>General</c:formatCode>
                <c:ptCount val="539"/>
                <c:pt idx="0">
                  <c:v>329</c:v>
                </c:pt>
                <c:pt idx="1">
                  <c:v>326</c:v>
                </c:pt>
                <c:pt idx="2">
                  <c:v>326</c:v>
                </c:pt>
                <c:pt idx="3">
                  <c:v>292</c:v>
                </c:pt>
                <c:pt idx="4">
                  <c:v>269</c:v>
                </c:pt>
                <c:pt idx="5">
                  <c:v>22</c:v>
                </c:pt>
                <c:pt idx="6">
                  <c:v>253</c:v>
                </c:pt>
                <c:pt idx="7">
                  <c:v>41</c:v>
                </c:pt>
                <c:pt idx="8">
                  <c:v>273</c:v>
                </c:pt>
                <c:pt idx="9">
                  <c:v>14</c:v>
                </c:pt>
                <c:pt idx="10">
                  <c:v>279</c:v>
                </c:pt>
                <c:pt idx="11">
                  <c:v>296</c:v>
                </c:pt>
                <c:pt idx="12">
                  <c:v>324</c:v>
                </c:pt>
                <c:pt idx="13">
                  <c:v>322</c:v>
                </c:pt>
                <c:pt idx="14">
                  <c:v>286</c:v>
                </c:pt>
                <c:pt idx="15">
                  <c:v>46</c:v>
                </c:pt>
                <c:pt idx="16">
                  <c:v>22</c:v>
                </c:pt>
                <c:pt idx="17">
                  <c:v>298</c:v>
                </c:pt>
                <c:pt idx="18">
                  <c:v>301</c:v>
                </c:pt>
                <c:pt idx="19">
                  <c:v>311</c:v>
                </c:pt>
                <c:pt idx="20">
                  <c:v>325</c:v>
                </c:pt>
                <c:pt idx="21">
                  <c:v>347</c:v>
                </c:pt>
                <c:pt idx="22">
                  <c:v>346</c:v>
                </c:pt>
                <c:pt idx="23">
                  <c:v>343</c:v>
                </c:pt>
                <c:pt idx="24">
                  <c:v>351</c:v>
                </c:pt>
                <c:pt idx="25">
                  <c:v>230</c:v>
                </c:pt>
                <c:pt idx="26">
                  <c:v>105</c:v>
                </c:pt>
                <c:pt idx="27">
                  <c:v>300</c:v>
                </c:pt>
                <c:pt idx="28">
                  <c:v>288</c:v>
                </c:pt>
                <c:pt idx="29">
                  <c:v>278</c:v>
                </c:pt>
                <c:pt idx="30">
                  <c:v>270</c:v>
                </c:pt>
                <c:pt idx="31">
                  <c:v>21</c:v>
                </c:pt>
                <c:pt idx="32">
                  <c:v>348</c:v>
                </c:pt>
                <c:pt idx="33">
                  <c:v>350</c:v>
                </c:pt>
                <c:pt idx="34">
                  <c:v>282</c:v>
                </c:pt>
                <c:pt idx="35">
                  <c:v>75</c:v>
                </c:pt>
                <c:pt idx="36">
                  <c:v>357</c:v>
                </c:pt>
                <c:pt idx="37">
                  <c:v>337</c:v>
                </c:pt>
                <c:pt idx="38">
                  <c:v>320</c:v>
                </c:pt>
                <c:pt idx="39">
                  <c:v>31</c:v>
                </c:pt>
                <c:pt idx="40">
                  <c:v>102</c:v>
                </c:pt>
                <c:pt idx="41">
                  <c:v>18</c:v>
                </c:pt>
                <c:pt idx="42">
                  <c:v>129</c:v>
                </c:pt>
                <c:pt idx="43">
                  <c:v>281</c:v>
                </c:pt>
                <c:pt idx="44">
                  <c:v>22</c:v>
                </c:pt>
                <c:pt idx="45">
                  <c:v>339</c:v>
                </c:pt>
                <c:pt idx="46">
                  <c:v>348</c:v>
                </c:pt>
                <c:pt idx="47">
                  <c:v>114</c:v>
                </c:pt>
                <c:pt idx="48">
                  <c:v>225</c:v>
                </c:pt>
                <c:pt idx="49">
                  <c:v>356</c:v>
                </c:pt>
                <c:pt idx="50">
                  <c:v>284</c:v>
                </c:pt>
                <c:pt idx="51">
                  <c:v>344</c:v>
                </c:pt>
                <c:pt idx="52">
                  <c:v>219</c:v>
                </c:pt>
                <c:pt idx="53">
                  <c:v>63</c:v>
                </c:pt>
                <c:pt idx="54">
                  <c:v>59</c:v>
                </c:pt>
                <c:pt idx="55">
                  <c:v>253</c:v>
                </c:pt>
                <c:pt idx="56">
                  <c:v>38</c:v>
                </c:pt>
                <c:pt idx="57">
                  <c:v>342</c:v>
                </c:pt>
                <c:pt idx="58">
                  <c:v>110</c:v>
                </c:pt>
                <c:pt idx="59">
                  <c:v>182</c:v>
                </c:pt>
                <c:pt idx="60">
                  <c:v>348</c:v>
                </c:pt>
                <c:pt idx="61">
                  <c:v>50</c:v>
                </c:pt>
                <c:pt idx="62">
                  <c:v>235</c:v>
                </c:pt>
                <c:pt idx="63">
                  <c:v>63</c:v>
                </c:pt>
                <c:pt idx="64">
                  <c:v>259</c:v>
                </c:pt>
                <c:pt idx="65">
                  <c:v>150</c:v>
                </c:pt>
                <c:pt idx="66">
                  <c:v>24</c:v>
                </c:pt>
                <c:pt idx="67">
                  <c:v>173</c:v>
                </c:pt>
                <c:pt idx="68">
                  <c:v>337</c:v>
                </c:pt>
                <c:pt idx="69">
                  <c:v>347</c:v>
                </c:pt>
                <c:pt idx="70">
                  <c:v>259</c:v>
                </c:pt>
                <c:pt idx="71">
                  <c:v>30</c:v>
                </c:pt>
                <c:pt idx="72">
                  <c:v>338</c:v>
                </c:pt>
                <c:pt idx="73">
                  <c:v>49</c:v>
                </c:pt>
                <c:pt idx="74">
                  <c:v>302</c:v>
                </c:pt>
                <c:pt idx="75">
                  <c:v>298</c:v>
                </c:pt>
                <c:pt idx="76">
                  <c:v>339</c:v>
                </c:pt>
                <c:pt idx="77">
                  <c:v>109</c:v>
                </c:pt>
                <c:pt idx="78">
                  <c:v>231</c:v>
                </c:pt>
                <c:pt idx="79">
                  <c:v>23</c:v>
                </c:pt>
                <c:pt idx="80">
                  <c:v>332</c:v>
                </c:pt>
                <c:pt idx="81">
                  <c:v>345</c:v>
                </c:pt>
                <c:pt idx="82">
                  <c:v>289</c:v>
                </c:pt>
                <c:pt idx="83">
                  <c:v>340</c:v>
                </c:pt>
                <c:pt idx="84">
                  <c:v>191</c:v>
                </c:pt>
                <c:pt idx="85">
                  <c:v>121</c:v>
                </c:pt>
                <c:pt idx="86">
                  <c:v>342</c:v>
                </c:pt>
                <c:pt idx="87">
                  <c:v>343</c:v>
                </c:pt>
                <c:pt idx="88">
                  <c:v>179</c:v>
                </c:pt>
                <c:pt idx="89">
                  <c:v>163</c:v>
                </c:pt>
                <c:pt idx="90">
                  <c:v>310</c:v>
                </c:pt>
                <c:pt idx="91">
                  <c:v>340</c:v>
                </c:pt>
                <c:pt idx="92">
                  <c:v>107</c:v>
                </c:pt>
                <c:pt idx="93">
                  <c:v>349</c:v>
                </c:pt>
                <c:pt idx="94">
                  <c:v>83</c:v>
                </c:pt>
                <c:pt idx="95">
                  <c:v>512</c:v>
                </c:pt>
                <c:pt idx="96">
                  <c:v>853</c:v>
                </c:pt>
                <c:pt idx="97">
                  <c:v>19</c:v>
                </c:pt>
                <c:pt idx="98">
                  <c:v>336</c:v>
                </c:pt>
                <c:pt idx="99">
                  <c:v>1057</c:v>
                </c:pt>
                <c:pt idx="100">
                  <c:v>33</c:v>
                </c:pt>
                <c:pt idx="101">
                  <c:v>1122</c:v>
                </c:pt>
                <c:pt idx="102">
                  <c:v>174</c:v>
                </c:pt>
                <c:pt idx="103">
                  <c:v>1060</c:v>
                </c:pt>
                <c:pt idx="104">
                  <c:v>86</c:v>
                </c:pt>
                <c:pt idx="105">
                  <c:v>287</c:v>
                </c:pt>
                <c:pt idx="106">
                  <c:v>892</c:v>
                </c:pt>
                <c:pt idx="107">
                  <c:v>155</c:v>
                </c:pt>
                <c:pt idx="108">
                  <c:v>4</c:v>
                </c:pt>
                <c:pt idx="109">
                  <c:v>676</c:v>
                </c:pt>
                <c:pt idx="110">
                  <c:v>325</c:v>
                </c:pt>
                <c:pt idx="111">
                  <c:v>50</c:v>
                </c:pt>
                <c:pt idx="112">
                  <c:v>89</c:v>
                </c:pt>
                <c:pt idx="113">
                  <c:v>988</c:v>
                </c:pt>
                <c:pt idx="114">
                  <c:v>1176</c:v>
                </c:pt>
                <c:pt idx="115">
                  <c:v>865</c:v>
                </c:pt>
                <c:pt idx="116">
                  <c:v>401</c:v>
                </c:pt>
                <c:pt idx="117">
                  <c:v>809</c:v>
                </c:pt>
                <c:pt idx="118">
                  <c:v>460</c:v>
                </c:pt>
                <c:pt idx="119">
                  <c:v>29</c:v>
                </c:pt>
                <c:pt idx="120">
                  <c:v>1056</c:v>
                </c:pt>
                <c:pt idx="121">
                  <c:v>180</c:v>
                </c:pt>
                <c:pt idx="122">
                  <c:v>12</c:v>
                </c:pt>
                <c:pt idx="123">
                  <c:v>13</c:v>
                </c:pt>
                <c:pt idx="124">
                  <c:v>1237</c:v>
                </c:pt>
                <c:pt idx="125">
                  <c:v>421</c:v>
                </c:pt>
                <c:pt idx="126">
                  <c:v>37</c:v>
                </c:pt>
                <c:pt idx="127">
                  <c:v>761</c:v>
                </c:pt>
                <c:pt idx="128">
                  <c:v>869</c:v>
                </c:pt>
                <c:pt idx="129">
                  <c:v>109</c:v>
                </c:pt>
                <c:pt idx="130">
                  <c:v>211</c:v>
                </c:pt>
                <c:pt idx="131">
                  <c:v>1099</c:v>
                </c:pt>
                <c:pt idx="132">
                  <c:v>1070</c:v>
                </c:pt>
                <c:pt idx="133">
                  <c:v>1056</c:v>
                </c:pt>
                <c:pt idx="134">
                  <c:v>159</c:v>
                </c:pt>
                <c:pt idx="135">
                  <c:v>88</c:v>
                </c:pt>
                <c:pt idx="136">
                  <c:v>501</c:v>
                </c:pt>
                <c:pt idx="137">
                  <c:v>385</c:v>
                </c:pt>
                <c:pt idx="138">
                  <c:v>1270</c:v>
                </c:pt>
                <c:pt idx="139">
                  <c:v>1086</c:v>
                </c:pt>
                <c:pt idx="140">
                  <c:v>182</c:v>
                </c:pt>
                <c:pt idx="141">
                  <c:v>734</c:v>
                </c:pt>
                <c:pt idx="142">
                  <c:v>368</c:v>
                </c:pt>
                <c:pt idx="143">
                  <c:v>134</c:v>
                </c:pt>
                <c:pt idx="144">
                  <c:v>54</c:v>
                </c:pt>
                <c:pt idx="145">
                  <c:v>111</c:v>
                </c:pt>
                <c:pt idx="146">
                  <c:v>215</c:v>
                </c:pt>
                <c:pt idx="147">
                  <c:v>944</c:v>
                </c:pt>
                <c:pt idx="148">
                  <c:v>196</c:v>
                </c:pt>
                <c:pt idx="149">
                  <c:v>14</c:v>
                </c:pt>
                <c:pt idx="150">
                  <c:v>617</c:v>
                </c:pt>
                <c:pt idx="151">
                  <c:v>320</c:v>
                </c:pt>
                <c:pt idx="152">
                  <c:v>901</c:v>
                </c:pt>
                <c:pt idx="153">
                  <c:v>74</c:v>
                </c:pt>
                <c:pt idx="154">
                  <c:v>171</c:v>
                </c:pt>
                <c:pt idx="155">
                  <c:v>17</c:v>
                </c:pt>
                <c:pt idx="156">
                  <c:v>1255</c:v>
                </c:pt>
                <c:pt idx="157">
                  <c:v>346</c:v>
                </c:pt>
                <c:pt idx="158">
                  <c:v>783</c:v>
                </c:pt>
                <c:pt idx="159">
                  <c:v>143</c:v>
                </c:pt>
                <c:pt idx="160">
                  <c:v>475</c:v>
                </c:pt>
                <c:pt idx="161">
                  <c:v>789</c:v>
                </c:pt>
                <c:pt idx="162">
                  <c:v>22</c:v>
                </c:pt>
                <c:pt idx="163">
                  <c:v>1156</c:v>
                </c:pt>
                <c:pt idx="164">
                  <c:v>312</c:v>
                </c:pt>
                <c:pt idx="165">
                  <c:v>822</c:v>
                </c:pt>
                <c:pt idx="166">
                  <c:v>639</c:v>
                </c:pt>
                <c:pt idx="167">
                  <c:v>514</c:v>
                </c:pt>
                <c:pt idx="168">
                  <c:v>238</c:v>
                </c:pt>
                <c:pt idx="169">
                  <c:v>541</c:v>
                </c:pt>
                <c:pt idx="170">
                  <c:v>110</c:v>
                </c:pt>
                <c:pt idx="171">
                  <c:v>314</c:v>
                </c:pt>
                <c:pt idx="172">
                  <c:v>700</c:v>
                </c:pt>
                <c:pt idx="173">
                  <c:v>420</c:v>
                </c:pt>
                <c:pt idx="174">
                  <c:v>23</c:v>
                </c:pt>
                <c:pt idx="175">
                  <c:v>4</c:v>
                </c:pt>
                <c:pt idx="176">
                  <c:v>312</c:v>
                </c:pt>
                <c:pt idx="177">
                  <c:v>304</c:v>
                </c:pt>
                <c:pt idx="178">
                  <c:v>275</c:v>
                </c:pt>
                <c:pt idx="179">
                  <c:v>261</c:v>
                </c:pt>
                <c:pt idx="180">
                  <c:v>360</c:v>
                </c:pt>
                <c:pt idx="181">
                  <c:v>8</c:v>
                </c:pt>
                <c:pt idx="182">
                  <c:v>896</c:v>
                </c:pt>
                <c:pt idx="183">
                  <c:v>56</c:v>
                </c:pt>
                <c:pt idx="184">
                  <c:v>95</c:v>
                </c:pt>
                <c:pt idx="185">
                  <c:v>490</c:v>
                </c:pt>
                <c:pt idx="186">
                  <c:v>648</c:v>
                </c:pt>
                <c:pt idx="187">
                  <c:v>473</c:v>
                </c:pt>
                <c:pt idx="188">
                  <c:v>801</c:v>
                </c:pt>
                <c:pt idx="189">
                  <c:v>1141</c:v>
                </c:pt>
                <c:pt idx="190">
                  <c:v>125</c:v>
                </c:pt>
                <c:pt idx="191">
                  <c:v>182</c:v>
                </c:pt>
                <c:pt idx="192">
                  <c:v>51</c:v>
                </c:pt>
                <c:pt idx="193">
                  <c:v>1015</c:v>
                </c:pt>
                <c:pt idx="194">
                  <c:v>698</c:v>
                </c:pt>
                <c:pt idx="195">
                  <c:v>224</c:v>
                </c:pt>
                <c:pt idx="196">
                  <c:v>269</c:v>
                </c:pt>
                <c:pt idx="197">
                  <c:v>327</c:v>
                </c:pt>
                <c:pt idx="198">
                  <c:v>805</c:v>
                </c:pt>
                <c:pt idx="199">
                  <c:v>56</c:v>
                </c:pt>
                <c:pt idx="200">
                  <c:v>574</c:v>
                </c:pt>
                <c:pt idx="201">
                  <c:v>144</c:v>
                </c:pt>
                <c:pt idx="202">
                  <c:v>266</c:v>
                </c:pt>
                <c:pt idx="203">
                  <c:v>136</c:v>
                </c:pt>
                <c:pt idx="204">
                  <c:v>993</c:v>
                </c:pt>
                <c:pt idx="205">
                  <c:v>130</c:v>
                </c:pt>
                <c:pt idx="206">
                  <c:v>616</c:v>
                </c:pt>
                <c:pt idx="207">
                  <c:v>85</c:v>
                </c:pt>
                <c:pt idx="208">
                  <c:v>472</c:v>
                </c:pt>
                <c:pt idx="209">
                  <c:v>57</c:v>
                </c:pt>
                <c:pt idx="210">
                  <c:v>205</c:v>
                </c:pt>
                <c:pt idx="211">
                  <c:v>25</c:v>
                </c:pt>
                <c:pt idx="212">
                  <c:v>800</c:v>
                </c:pt>
                <c:pt idx="213">
                  <c:v>178</c:v>
                </c:pt>
                <c:pt idx="214">
                  <c:v>8</c:v>
                </c:pt>
                <c:pt idx="215">
                  <c:v>36</c:v>
                </c:pt>
                <c:pt idx="216">
                  <c:v>428</c:v>
                </c:pt>
                <c:pt idx="217">
                  <c:v>680</c:v>
                </c:pt>
                <c:pt idx="218">
                  <c:v>1257</c:v>
                </c:pt>
                <c:pt idx="219">
                  <c:v>421</c:v>
                </c:pt>
                <c:pt idx="220">
                  <c:v>80</c:v>
                </c:pt>
                <c:pt idx="221">
                  <c:v>646</c:v>
                </c:pt>
                <c:pt idx="222">
                  <c:v>147</c:v>
                </c:pt>
                <c:pt idx="223">
                  <c:v>1259</c:v>
                </c:pt>
                <c:pt idx="224">
                  <c:v>246</c:v>
                </c:pt>
                <c:pt idx="225">
                  <c:v>946</c:v>
                </c:pt>
                <c:pt idx="226">
                  <c:v>960</c:v>
                </c:pt>
                <c:pt idx="227">
                  <c:v>307</c:v>
                </c:pt>
                <c:pt idx="228">
                  <c:v>928</c:v>
                </c:pt>
                <c:pt idx="229">
                  <c:v>329</c:v>
                </c:pt>
                <c:pt idx="230">
                  <c:v>177</c:v>
                </c:pt>
                <c:pt idx="231">
                  <c:v>156</c:v>
                </c:pt>
                <c:pt idx="232">
                  <c:v>929</c:v>
                </c:pt>
                <c:pt idx="233">
                  <c:v>1182</c:v>
                </c:pt>
                <c:pt idx="234">
                  <c:v>638</c:v>
                </c:pt>
                <c:pt idx="235">
                  <c:v>546</c:v>
                </c:pt>
                <c:pt idx="236">
                  <c:v>1252</c:v>
                </c:pt>
                <c:pt idx="237">
                  <c:v>203</c:v>
                </c:pt>
                <c:pt idx="238">
                  <c:v>885</c:v>
                </c:pt>
                <c:pt idx="239">
                  <c:v>137</c:v>
                </c:pt>
                <c:pt idx="240">
                  <c:v>463</c:v>
                </c:pt>
                <c:pt idx="241">
                  <c:v>403</c:v>
                </c:pt>
                <c:pt idx="242">
                  <c:v>340</c:v>
                </c:pt>
                <c:pt idx="243">
                  <c:v>177</c:v>
                </c:pt>
                <c:pt idx="244">
                  <c:v>1027</c:v>
                </c:pt>
                <c:pt idx="245">
                  <c:v>13</c:v>
                </c:pt>
                <c:pt idx="246">
                  <c:v>1005</c:v>
                </c:pt>
                <c:pt idx="247">
                  <c:v>193</c:v>
                </c:pt>
                <c:pt idx="248">
                  <c:v>1032</c:v>
                </c:pt>
                <c:pt idx="249">
                  <c:v>174</c:v>
                </c:pt>
                <c:pt idx="250">
                  <c:v>573</c:v>
                </c:pt>
                <c:pt idx="251">
                  <c:v>637</c:v>
                </c:pt>
                <c:pt idx="252">
                  <c:v>1121</c:v>
                </c:pt>
                <c:pt idx="253">
                  <c:v>116</c:v>
                </c:pt>
                <c:pt idx="254">
                  <c:v>155</c:v>
                </c:pt>
                <c:pt idx="255">
                  <c:v>155</c:v>
                </c:pt>
                <c:pt idx="256">
                  <c:v>454</c:v>
                </c:pt>
                <c:pt idx="257">
                  <c:v>430</c:v>
                </c:pt>
                <c:pt idx="258">
                  <c:v>360</c:v>
                </c:pt>
                <c:pt idx="259">
                  <c:v>893</c:v>
                </c:pt>
                <c:pt idx="260">
                  <c:v>882</c:v>
                </c:pt>
                <c:pt idx="261">
                  <c:v>389</c:v>
                </c:pt>
                <c:pt idx="262">
                  <c:v>139</c:v>
                </c:pt>
                <c:pt idx="263">
                  <c:v>140</c:v>
                </c:pt>
                <c:pt idx="264">
                  <c:v>984</c:v>
                </c:pt>
                <c:pt idx="265">
                  <c:v>1088</c:v>
                </c:pt>
                <c:pt idx="266">
                  <c:v>39</c:v>
                </c:pt>
                <c:pt idx="267">
                  <c:v>40</c:v>
                </c:pt>
                <c:pt idx="268">
                  <c:v>1068</c:v>
                </c:pt>
                <c:pt idx="269">
                  <c:v>363</c:v>
                </c:pt>
                <c:pt idx="270">
                  <c:v>3</c:v>
                </c:pt>
                <c:pt idx="271">
                  <c:v>717</c:v>
                </c:pt>
                <c:pt idx="272">
                  <c:v>29</c:v>
                </c:pt>
                <c:pt idx="273">
                  <c:v>92</c:v>
                </c:pt>
                <c:pt idx="274">
                  <c:v>1162</c:v>
                </c:pt>
                <c:pt idx="275">
                  <c:v>312</c:v>
                </c:pt>
                <c:pt idx="276">
                  <c:v>56</c:v>
                </c:pt>
                <c:pt idx="277">
                  <c:v>732</c:v>
                </c:pt>
                <c:pt idx="278">
                  <c:v>190</c:v>
                </c:pt>
                <c:pt idx="279">
                  <c:v>38</c:v>
                </c:pt>
                <c:pt idx="280">
                  <c:v>1228</c:v>
                </c:pt>
                <c:pt idx="281">
                  <c:v>1018</c:v>
                </c:pt>
                <c:pt idx="282">
                  <c:v>131</c:v>
                </c:pt>
                <c:pt idx="283">
                  <c:v>138</c:v>
                </c:pt>
                <c:pt idx="284">
                  <c:v>159</c:v>
                </c:pt>
                <c:pt idx="285">
                  <c:v>508</c:v>
                </c:pt>
                <c:pt idx="286">
                  <c:v>270</c:v>
                </c:pt>
                <c:pt idx="287">
                  <c:v>160</c:v>
                </c:pt>
                <c:pt idx="288">
                  <c:v>214</c:v>
                </c:pt>
                <c:pt idx="289">
                  <c:v>439</c:v>
                </c:pt>
                <c:pt idx="290">
                  <c:v>263</c:v>
                </c:pt>
                <c:pt idx="291">
                  <c:v>608</c:v>
                </c:pt>
                <c:pt idx="292">
                  <c:v>653</c:v>
                </c:pt>
                <c:pt idx="293">
                  <c:v>306</c:v>
                </c:pt>
                <c:pt idx="294">
                  <c:v>8</c:v>
                </c:pt>
                <c:pt idx="295">
                  <c:v>665</c:v>
                </c:pt>
                <c:pt idx="296">
                  <c:v>182</c:v>
                </c:pt>
                <c:pt idx="297">
                  <c:v>280</c:v>
                </c:pt>
                <c:pt idx="298">
                  <c:v>765</c:v>
                </c:pt>
                <c:pt idx="299">
                  <c:v>227</c:v>
                </c:pt>
                <c:pt idx="300">
                  <c:v>724</c:v>
                </c:pt>
                <c:pt idx="301">
                  <c:v>574</c:v>
                </c:pt>
                <c:pt idx="302">
                  <c:v>1267</c:v>
                </c:pt>
                <c:pt idx="303">
                  <c:v>5</c:v>
                </c:pt>
                <c:pt idx="304">
                  <c:v>164</c:v>
                </c:pt>
                <c:pt idx="305">
                  <c:v>1040</c:v>
                </c:pt>
                <c:pt idx="306">
                  <c:v>186</c:v>
                </c:pt>
                <c:pt idx="307">
                  <c:v>915</c:v>
                </c:pt>
                <c:pt idx="308">
                  <c:v>592</c:v>
                </c:pt>
                <c:pt idx="309">
                  <c:v>261</c:v>
                </c:pt>
                <c:pt idx="310">
                  <c:v>252</c:v>
                </c:pt>
                <c:pt idx="311">
                  <c:v>94</c:v>
                </c:pt>
                <c:pt idx="312">
                  <c:v>1146</c:v>
                </c:pt>
                <c:pt idx="313">
                  <c:v>18</c:v>
                </c:pt>
                <c:pt idx="314">
                  <c:v>729</c:v>
                </c:pt>
                <c:pt idx="315">
                  <c:v>333</c:v>
                </c:pt>
                <c:pt idx="316">
                  <c:v>341</c:v>
                </c:pt>
                <c:pt idx="317">
                  <c:v>721</c:v>
                </c:pt>
                <c:pt idx="318">
                  <c:v>97</c:v>
                </c:pt>
                <c:pt idx="319">
                  <c:v>559</c:v>
                </c:pt>
                <c:pt idx="320">
                  <c:v>77</c:v>
                </c:pt>
                <c:pt idx="321">
                  <c:v>492</c:v>
                </c:pt>
                <c:pt idx="322">
                  <c:v>824</c:v>
                </c:pt>
                <c:pt idx="323">
                  <c:v>136</c:v>
                </c:pt>
                <c:pt idx="324">
                  <c:v>294</c:v>
                </c:pt>
                <c:pt idx="325">
                  <c:v>27</c:v>
                </c:pt>
                <c:pt idx="326">
                  <c:v>505</c:v>
                </c:pt>
                <c:pt idx="327">
                  <c:v>622</c:v>
                </c:pt>
                <c:pt idx="328">
                  <c:v>61</c:v>
                </c:pt>
                <c:pt idx="329">
                  <c:v>104</c:v>
                </c:pt>
                <c:pt idx="330">
                  <c:v>235</c:v>
                </c:pt>
                <c:pt idx="331">
                  <c:v>1030</c:v>
                </c:pt>
                <c:pt idx="332">
                  <c:v>7</c:v>
                </c:pt>
                <c:pt idx="333">
                  <c:v>725</c:v>
                </c:pt>
                <c:pt idx="334">
                  <c:v>506</c:v>
                </c:pt>
                <c:pt idx="335">
                  <c:v>282</c:v>
                </c:pt>
                <c:pt idx="336">
                  <c:v>182</c:v>
                </c:pt>
                <c:pt idx="337">
                  <c:v>802</c:v>
                </c:pt>
                <c:pt idx="338">
                  <c:v>493</c:v>
                </c:pt>
                <c:pt idx="339">
                  <c:v>662</c:v>
                </c:pt>
                <c:pt idx="340">
                  <c:v>2876</c:v>
                </c:pt>
                <c:pt idx="341">
                  <c:v>371</c:v>
                </c:pt>
                <c:pt idx="342">
                  <c:v>127</c:v>
                </c:pt>
                <c:pt idx="343">
                  <c:v>1774</c:v>
                </c:pt>
                <c:pt idx="344">
                  <c:v>329</c:v>
                </c:pt>
                <c:pt idx="345">
                  <c:v>1342</c:v>
                </c:pt>
                <c:pt idx="346">
                  <c:v>682</c:v>
                </c:pt>
                <c:pt idx="347">
                  <c:v>1054</c:v>
                </c:pt>
                <c:pt idx="348">
                  <c:v>1068</c:v>
                </c:pt>
                <c:pt idx="349">
                  <c:v>2309</c:v>
                </c:pt>
                <c:pt idx="350">
                  <c:v>125</c:v>
                </c:pt>
                <c:pt idx="351">
                  <c:v>654</c:v>
                </c:pt>
                <c:pt idx="352">
                  <c:v>54</c:v>
                </c:pt>
                <c:pt idx="353">
                  <c:v>3385</c:v>
                </c:pt>
                <c:pt idx="354">
                  <c:v>1752</c:v>
                </c:pt>
                <c:pt idx="355">
                  <c:v>348</c:v>
                </c:pt>
                <c:pt idx="356">
                  <c:v>1701</c:v>
                </c:pt>
                <c:pt idx="357">
                  <c:v>400</c:v>
                </c:pt>
                <c:pt idx="358">
                  <c:v>833</c:v>
                </c:pt>
                <c:pt idx="359">
                  <c:v>1546</c:v>
                </c:pt>
                <c:pt idx="360">
                  <c:v>565</c:v>
                </c:pt>
                <c:pt idx="361">
                  <c:v>1340</c:v>
                </c:pt>
                <c:pt idx="362">
                  <c:v>164</c:v>
                </c:pt>
                <c:pt idx="363">
                  <c:v>1891</c:v>
                </c:pt>
                <c:pt idx="364">
                  <c:v>74</c:v>
                </c:pt>
                <c:pt idx="365">
                  <c:v>1507</c:v>
                </c:pt>
                <c:pt idx="366">
                  <c:v>346</c:v>
                </c:pt>
                <c:pt idx="367">
                  <c:v>251</c:v>
                </c:pt>
                <c:pt idx="368">
                  <c:v>838</c:v>
                </c:pt>
                <c:pt idx="369">
                  <c:v>1744</c:v>
                </c:pt>
                <c:pt idx="370">
                  <c:v>520</c:v>
                </c:pt>
                <c:pt idx="371">
                  <c:v>1181</c:v>
                </c:pt>
                <c:pt idx="372">
                  <c:v>1354</c:v>
                </c:pt>
                <c:pt idx="373">
                  <c:v>448</c:v>
                </c:pt>
                <c:pt idx="374">
                  <c:v>2029</c:v>
                </c:pt>
                <c:pt idx="375">
                  <c:v>730</c:v>
                </c:pt>
                <c:pt idx="376">
                  <c:v>258</c:v>
                </c:pt>
                <c:pt idx="377">
                  <c:v>2776</c:v>
                </c:pt>
                <c:pt idx="378">
                  <c:v>43</c:v>
                </c:pt>
                <c:pt idx="379">
                  <c:v>1299</c:v>
                </c:pt>
                <c:pt idx="380">
                  <c:v>728</c:v>
                </c:pt>
                <c:pt idx="381">
                  <c:v>1411</c:v>
                </c:pt>
                <c:pt idx="382">
                  <c:v>422</c:v>
                </c:pt>
                <c:pt idx="383">
                  <c:v>1580</c:v>
                </c:pt>
                <c:pt idx="384">
                  <c:v>36</c:v>
                </c:pt>
                <c:pt idx="385">
                  <c:v>60</c:v>
                </c:pt>
                <c:pt idx="386">
                  <c:v>1515</c:v>
                </c:pt>
                <c:pt idx="387">
                  <c:v>133</c:v>
                </c:pt>
                <c:pt idx="388">
                  <c:v>2273</c:v>
                </c:pt>
                <c:pt idx="389">
                  <c:v>228</c:v>
                </c:pt>
                <c:pt idx="390">
                  <c:v>29</c:v>
                </c:pt>
                <c:pt idx="391">
                  <c:v>983</c:v>
                </c:pt>
                <c:pt idx="392">
                  <c:v>2478</c:v>
                </c:pt>
                <c:pt idx="393">
                  <c:v>182</c:v>
                </c:pt>
                <c:pt idx="394">
                  <c:v>643</c:v>
                </c:pt>
                <c:pt idx="395">
                  <c:v>2941</c:v>
                </c:pt>
                <c:pt idx="396">
                  <c:v>165</c:v>
                </c:pt>
                <c:pt idx="397">
                  <c:v>1073</c:v>
                </c:pt>
                <c:pt idx="398">
                  <c:v>283</c:v>
                </c:pt>
                <c:pt idx="399">
                  <c:v>31</c:v>
                </c:pt>
                <c:pt idx="400">
                  <c:v>495</c:v>
                </c:pt>
                <c:pt idx="401">
                  <c:v>211</c:v>
                </c:pt>
                <c:pt idx="402">
                  <c:v>2529</c:v>
                </c:pt>
                <c:pt idx="403">
                  <c:v>28</c:v>
                </c:pt>
                <c:pt idx="404">
                  <c:v>687</c:v>
                </c:pt>
                <c:pt idx="405">
                  <c:v>292</c:v>
                </c:pt>
                <c:pt idx="406">
                  <c:v>6</c:v>
                </c:pt>
                <c:pt idx="407">
                  <c:v>87</c:v>
                </c:pt>
                <c:pt idx="408">
                  <c:v>1323</c:v>
                </c:pt>
                <c:pt idx="409">
                  <c:v>230</c:v>
                </c:pt>
                <c:pt idx="410">
                  <c:v>185</c:v>
                </c:pt>
                <c:pt idx="411">
                  <c:v>1915</c:v>
                </c:pt>
                <c:pt idx="412">
                  <c:v>403</c:v>
                </c:pt>
                <c:pt idx="413">
                  <c:v>24</c:v>
                </c:pt>
                <c:pt idx="414">
                  <c:v>956</c:v>
                </c:pt>
                <c:pt idx="415">
                  <c:v>81</c:v>
                </c:pt>
                <c:pt idx="416">
                  <c:v>272</c:v>
                </c:pt>
                <c:pt idx="417">
                  <c:v>2606</c:v>
                </c:pt>
                <c:pt idx="418">
                  <c:v>489</c:v>
                </c:pt>
                <c:pt idx="419">
                  <c:v>47</c:v>
                </c:pt>
                <c:pt idx="420">
                  <c:v>83</c:v>
                </c:pt>
                <c:pt idx="421">
                  <c:v>1160</c:v>
                </c:pt>
                <c:pt idx="422">
                  <c:v>2327</c:v>
                </c:pt>
                <c:pt idx="423">
                  <c:v>229</c:v>
                </c:pt>
                <c:pt idx="424">
                  <c:v>748</c:v>
                </c:pt>
                <c:pt idx="425">
                  <c:v>1319</c:v>
                </c:pt>
                <c:pt idx="426">
                  <c:v>779</c:v>
                </c:pt>
                <c:pt idx="427">
                  <c:v>2233</c:v>
                </c:pt>
                <c:pt idx="428">
                  <c:v>637</c:v>
                </c:pt>
                <c:pt idx="429">
                  <c:v>1609</c:v>
                </c:pt>
                <c:pt idx="430">
                  <c:v>12</c:v>
                </c:pt>
                <c:pt idx="431">
                  <c:v>1957</c:v>
                </c:pt>
                <c:pt idx="432">
                  <c:v>181</c:v>
                </c:pt>
                <c:pt idx="433">
                  <c:v>74</c:v>
                </c:pt>
                <c:pt idx="434">
                  <c:v>1506</c:v>
                </c:pt>
                <c:pt idx="435">
                  <c:v>365</c:v>
                </c:pt>
                <c:pt idx="436">
                  <c:v>2114</c:v>
                </c:pt>
                <c:pt idx="437">
                  <c:v>3605</c:v>
                </c:pt>
                <c:pt idx="438">
                  <c:v>1926</c:v>
                </c:pt>
                <c:pt idx="439">
                  <c:v>2285</c:v>
                </c:pt>
                <c:pt idx="440">
                  <c:v>1255</c:v>
                </c:pt>
                <c:pt idx="441">
                  <c:v>1139</c:v>
                </c:pt>
                <c:pt idx="442">
                  <c:v>2779</c:v>
                </c:pt>
                <c:pt idx="443">
                  <c:v>228</c:v>
                </c:pt>
                <c:pt idx="444">
                  <c:v>2874</c:v>
                </c:pt>
                <c:pt idx="445">
                  <c:v>811</c:v>
                </c:pt>
                <c:pt idx="446">
                  <c:v>4110</c:v>
                </c:pt>
                <c:pt idx="447">
                  <c:v>911</c:v>
                </c:pt>
                <c:pt idx="448">
                  <c:v>310</c:v>
                </c:pt>
                <c:pt idx="449">
                  <c:v>2279</c:v>
                </c:pt>
                <c:pt idx="450">
                  <c:v>841</c:v>
                </c:pt>
                <c:pt idx="451">
                  <c:v>2550</c:v>
                </c:pt>
                <c:pt idx="452">
                  <c:v>1683</c:v>
                </c:pt>
                <c:pt idx="453">
                  <c:v>2718</c:v>
                </c:pt>
                <c:pt idx="454">
                  <c:v>513</c:v>
                </c:pt>
                <c:pt idx="455">
                  <c:v>54</c:v>
                </c:pt>
                <c:pt idx="456">
                  <c:v>1223</c:v>
                </c:pt>
                <c:pt idx="457">
                  <c:v>1263</c:v>
                </c:pt>
                <c:pt idx="458">
                  <c:v>8</c:v>
                </c:pt>
                <c:pt idx="459">
                  <c:v>371</c:v>
                </c:pt>
                <c:pt idx="460">
                  <c:v>105</c:v>
                </c:pt>
                <c:pt idx="461">
                  <c:v>1597</c:v>
                </c:pt>
                <c:pt idx="462">
                  <c:v>2718</c:v>
                </c:pt>
                <c:pt idx="463">
                  <c:v>3147</c:v>
                </c:pt>
                <c:pt idx="464">
                  <c:v>122</c:v>
                </c:pt>
                <c:pt idx="465">
                  <c:v>8</c:v>
                </c:pt>
                <c:pt idx="466">
                  <c:v>2403</c:v>
                </c:pt>
                <c:pt idx="467">
                  <c:v>2730</c:v>
                </c:pt>
                <c:pt idx="468">
                  <c:v>91</c:v>
                </c:pt>
                <c:pt idx="469">
                  <c:v>18</c:v>
                </c:pt>
                <c:pt idx="470">
                  <c:v>622</c:v>
                </c:pt>
                <c:pt idx="471">
                  <c:v>49</c:v>
                </c:pt>
                <c:pt idx="472">
                  <c:v>2069</c:v>
                </c:pt>
                <c:pt idx="473">
                  <c:v>3099</c:v>
                </c:pt>
                <c:pt idx="474">
                  <c:v>909</c:v>
                </c:pt>
                <c:pt idx="475">
                  <c:v>2884</c:v>
                </c:pt>
                <c:pt idx="476">
                  <c:v>2027</c:v>
                </c:pt>
                <c:pt idx="477">
                  <c:v>1504</c:v>
                </c:pt>
                <c:pt idx="478">
                  <c:v>8</c:v>
                </c:pt>
                <c:pt idx="479">
                  <c:v>1101</c:v>
                </c:pt>
                <c:pt idx="480">
                  <c:v>253</c:v>
                </c:pt>
                <c:pt idx="481">
                  <c:v>1917</c:v>
                </c:pt>
                <c:pt idx="482">
                  <c:v>3605</c:v>
                </c:pt>
                <c:pt idx="483">
                  <c:v>2013</c:v>
                </c:pt>
                <c:pt idx="484">
                  <c:v>2483</c:v>
                </c:pt>
                <c:pt idx="485">
                  <c:v>29</c:v>
                </c:pt>
                <c:pt idx="486">
                  <c:v>1674</c:v>
                </c:pt>
                <c:pt idx="487">
                  <c:v>16</c:v>
                </c:pt>
                <c:pt idx="488">
                  <c:v>257</c:v>
                </c:pt>
                <c:pt idx="489">
                  <c:v>1931</c:v>
                </c:pt>
                <c:pt idx="490">
                  <c:v>2109</c:v>
                </c:pt>
                <c:pt idx="491">
                  <c:v>3781</c:v>
                </c:pt>
                <c:pt idx="492">
                  <c:v>1189</c:v>
                </c:pt>
                <c:pt idx="493">
                  <c:v>3816</c:v>
                </c:pt>
                <c:pt idx="494">
                  <c:v>1630</c:v>
                </c:pt>
                <c:pt idx="495">
                  <c:v>632</c:v>
                </c:pt>
                <c:pt idx="496">
                  <c:v>2550</c:v>
                </c:pt>
                <c:pt idx="497">
                  <c:v>1398</c:v>
                </c:pt>
                <c:pt idx="498">
                  <c:v>2718</c:v>
                </c:pt>
                <c:pt idx="499">
                  <c:v>702</c:v>
                </c:pt>
                <c:pt idx="500">
                  <c:v>70</c:v>
                </c:pt>
                <c:pt idx="501">
                  <c:v>1551</c:v>
                </c:pt>
                <c:pt idx="502">
                  <c:v>1783</c:v>
                </c:pt>
                <c:pt idx="503">
                  <c:v>105</c:v>
                </c:pt>
                <c:pt idx="504">
                  <c:v>16</c:v>
                </c:pt>
                <c:pt idx="505">
                  <c:v>739</c:v>
                </c:pt>
                <c:pt idx="506">
                  <c:v>859</c:v>
                </c:pt>
                <c:pt idx="507">
                  <c:v>2120</c:v>
                </c:pt>
                <c:pt idx="508">
                  <c:v>3149</c:v>
                </c:pt>
                <c:pt idx="509">
                  <c:v>646</c:v>
                </c:pt>
                <c:pt idx="510">
                  <c:v>1990</c:v>
                </c:pt>
                <c:pt idx="511">
                  <c:v>3126</c:v>
                </c:pt>
                <c:pt idx="512">
                  <c:v>564</c:v>
                </c:pt>
                <c:pt idx="513">
                  <c:v>178</c:v>
                </c:pt>
                <c:pt idx="514">
                  <c:v>865</c:v>
                </c:pt>
                <c:pt idx="515">
                  <c:v>21</c:v>
                </c:pt>
                <c:pt idx="516">
                  <c:v>11</c:v>
                </c:pt>
                <c:pt idx="517">
                  <c:v>2818</c:v>
                </c:pt>
                <c:pt idx="518">
                  <c:v>3099</c:v>
                </c:pt>
                <c:pt idx="519">
                  <c:v>1142</c:v>
                </c:pt>
                <c:pt idx="520">
                  <c:v>2686</c:v>
                </c:pt>
                <c:pt idx="521">
                  <c:v>1482</c:v>
                </c:pt>
                <c:pt idx="522">
                  <c:v>894</c:v>
                </c:pt>
                <c:pt idx="523">
                  <c:v>116</c:v>
                </c:pt>
                <c:pt idx="524">
                  <c:v>32</c:v>
                </c:pt>
                <c:pt idx="525">
                  <c:v>947</c:v>
                </c:pt>
                <c:pt idx="526">
                  <c:v>1377</c:v>
                </c:pt>
                <c:pt idx="527">
                  <c:v>3729</c:v>
                </c:pt>
                <c:pt idx="528">
                  <c:v>2185</c:v>
                </c:pt>
                <c:pt idx="529">
                  <c:v>4181</c:v>
                </c:pt>
                <c:pt idx="530">
                  <c:v>241</c:v>
                </c:pt>
                <c:pt idx="531">
                  <c:v>333</c:v>
                </c:pt>
                <c:pt idx="532">
                  <c:v>71</c:v>
                </c:pt>
                <c:pt idx="533">
                  <c:v>2032</c:v>
                </c:pt>
                <c:pt idx="534">
                  <c:v>2524</c:v>
                </c:pt>
                <c:pt idx="535">
                  <c:v>3687</c:v>
                </c:pt>
                <c:pt idx="536">
                  <c:v>859</c:v>
                </c:pt>
                <c:pt idx="537">
                  <c:v>3808</c:v>
                </c:pt>
                <c:pt idx="538">
                  <c:v>73</c:v>
                </c:pt>
              </c:numCache>
            </c:numRef>
          </c:xVal>
          <c:yVal>
            <c:numRef>
              <c:f>Hoja2!$I$2:$I$540</c:f>
              <c:numCache>
                <c:formatCode>General</c:formatCode>
                <c:ptCount val="539"/>
                <c:pt idx="0">
                  <c:v>1.7000000000000001E-2</c:v>
                </c:pt>
                <c:pt idx="1">
                  <c:v>1.4999999999999999E-2</c:v>
                </c:pt>
                <c:pt idx="2">
                  <c:v>1.4999999999999999E-2</c:v>
                </c:pt>
                <c:pt idx="3">
                  <c:v>2.1999999999999999E-2</c:v>
                </c:pt>
                <c:pt idx="4">
                  <c:v>1.0999999999999999E-2</c:v>
                </c:pt>
                <c:pt idx="5">
                  <c:v>1E-3</c:v>
                </c:pt>
                <c:pt idx="6">
                  <c:v>1.2999999999999999E-2</c:v>
                </c:pt>
                <c:pt idx="7">
                  <c:v>0</c:v>
                </c:pt>
                <c:pt idx="8">
                  <c:v>2.1000000000000001E-2</c:v>
                </c:pt>
                <c:pt idx="9">
                  <c:v>1E-3</c:v>
                </c:pt>
                <c:pt idx="10">
                  <c:v>2.1999999999999999E-2</c:v>
                </c:pt>
                <c:pt idx="11">
                  <c:v>1.6E-2</c:v>
                </c:pt>
                <c:pt idx="12">
                  <c:v>1.7000000000000001E-2</c:v>
                </c:pt>
                <c:pt idx="13">
                  <c:v>1.4E-2</c:v>
                </c:pt>
                <c:pt idx="14">
                  <c:v>1.2999999999999999E-2</c:v>
                </c:pt>
                <c:pt idx="15">
                  <c:v>2E-3</c:v>
                </c:pt>
                <c:pt idx="16">
                  <c:v>1E-3</c:v>
                </c:pt>
                <c:pt idx="17">
                  <c:v>2.4E-2</c:v>
                </c:pt>
                <c:pt idx="18">
                  <c:v>2.4E-2</c:v>
                </c:pt>
                <c:pt idx="19">
                  <c:v>2.1000000000000001E-2</c:v>
                </c:pt>
                <c:pt idx="20">
                  <c:v>1.4E-2</c:v>
                </c:pt>
                <c:pt idx="21">
                  <c:v>2.1999999999999999E-2</c:v>
                </c:pt>
                <c:pt idx="22">
                  <c:v>2.8000000000000001E-2</c:v>
                </c:pt>
                <c:pt idx="23">
                  <c:v>1.7000000000000001E-2</c:v>
                </c:pt>
                <c:pt idx="24">
                  <c:v>2.9000000000000001E-2</c:v>
                </c:pt>
                <c:pt idx="25">
                  <c:v>1.2E-2</c:v>
                </c:pt>
                <c:pt idx="26">
                  <c:v>3.0000000000000001E-3</c:v>
                </c:pt>
                <c:pt idx="27">
                  <c:v>1.7000000000000001E-2</c:v>
                </c:pt>
                <c:pt idx="28">
                  <c:v>2.4E-2</c:v>
                </c:pt>
                <c:pt idx="29">
                  <c:v>1.4999999999999999E-2</c:v>
                </c:pt>
                <c:pt idx="30">
                  <c:v>1.0999999999999999E-2</c:v>
                </c:pt>
                <c:pt idx="31">
                  <c:v>0</c:v>
                </c:pt>
                <c:pt idx="32">
                  <c:v>3.1E-2</c:v>
                </c:pt>
                <c:pt idx="33">
                  <c:v>1.6E-2</c:v>
                </c:pt>
                <c:pt idx="34">
                  <c:v>1.2999999999999999E-2</c:v>
                </c:pt>
                <c:pt idx="35">
                  <c:v>3.0000000000000001E-3</c:v>
                </c:pt>
                <c:pt idx="36">
                  <c:v>1.6E-2</c:v>
                </c:pt>
                <c:pt idx="37">
                  <c:v>1.4999999999999999E-2</c:v>
                </c:pt>
                <c:pt idx="38">
                  <c:v>2.8000000000000001E-2</c:v>
                </c:pt>
                <c:pt idx="39">
                  <c:v>0</c:v>
                </c:pt>
                <c:pt idx="40">
                  <c:v>5.0000000000000001E-3</c:v>
                </c:pt>
                <c:pt idx="41">
                  <c:v>1E-3</c:v>
                </c:pt>
                <c:pt idx="42">
                  <c:v>3.0000000000000001E-3</c:v>
                </c:pt>
                <c:pt idx="43">
                  <c:v>1.7000000000000001E-2</c:v>
                </c:pt>
                <c:pt idx="44">
                  <c:v>1E-3</c:v>
                </c:pt>
                <c:pt idx="45">
                  <c:v>1.6E-2</c:v>
                </c:pt>
                <c:pt idx="46">
                  <c:v>1.6E-2</c:v>
                </c:pt>
                <c:pt idx="47">
                  <c:v>5.0000000000000001E-3</c:v>
                </c:pt>
                <c:pt idx="48">
                  <c:v>8.0000000000000002E-3</c:v>
                </c:pt>
                <c:pt idx="49">
                  <c:v>1.7000000000000001E-2</c:v>
                </c:pt>
                <c:pt idx="50">
                  <c:v>2.3E-2</c:v>
                </c:pt>
                <c:pt idx="51">
                  <c:v>3.1E-2</c:v>
                </c:pt>
                <c:pt idx="52">
                  <c:v>1.6E-2</c:v>
                </c:pt>
                <c:pt idx="53">
                  <c:v>2E-3</c:v>
                </c:pt>
                <c:pt idx="54">
                  <c:v>2E-3</c:v>
                </c:pt>
                <c:pt idx="55">
                  <c:v>0.01</c:v>
                </c:pt>
                <c:pt idx="56">
                  <c:v>0</c:v>
                </c:pt>
                <c:pt idx="57">
                  <c:v>3.2000000000000001E-2</c:v>
                </c:pt>
                <c:pt idx="58">
                  <c:v>4.0000000000000001E-3</c:v>
                </c:pt>
                <c:pt idx="59">
                  <c:v>1.2E-2</c:v>
                </c:pt>
                <c:pt idx="60">
                  <c:v>2.4E-2</c:v>
                </c:pt>
                <c:pt idx="61">
                  <c:v>1E-3</c:v>
                </c:pt>
                <c:pt idx="62">
                  <c:v>1.6E-2</c:v>
                </c:pt>
                <c:pt idx="63">
                  <c:v>2E-3</c:v>
                </c:pt>
                <c:pt idx="64">
                  <c:v>1.4999999999999999E-2</c:v>
                </c:pt>
                <c:pt idx="65">
                  <c:v>8.9999999999999993E-3</c:v>
                </c:pt>
                <c:pt idx="66">
                  <c:v>1E-3</c:v>
                </c:pt>
                <c:pt idx="67">
                  <c:v>7.0000000000000001E-3</c:v>
                </c:pt>
                <c:pt idx="68">
                  <c:v>2.1999999999999999E-2</c:v>
                </c:pt>
                <c:pt idx="69">
                  <c:v>1.7000000000000001E-2</c:v>
                </c:pt>
                <c:pt idx="70">
                  <c:v>1.2999999999999999E-2</c:v>
                </c:pt>
                <c:pt idx="71">
                  <c:v>1E-3</c:v>
                </c:pt>
                <c:pt idx="72">
                  <c:v>1.6E-2</c:v>
                </c:pt>
                <c:pt idx="73">
                  <c:v>2E-3</c:v>
                </c:pt>
                <c:pt idx="74">
                  <c:v>2.3E-2</c:v>
                </c:pt>
                <c:pt idx="75">
                  <c:v>2.5000000000000001E-2</c:v>
                </c:pt>
                <c:pt idx="76">
                  <c:v>1.7000000000000001E-2</c:v>
                </c:pt>
                <c:pt idx="77">
                  <c:v>6.0000000000000001E-3</c:v>
                </c:pt>
                <c:pt idx="78">
                  <c:v>1.6E-2</c:v>
                </c:pt>
                <c:pt idx="79">
                  <c:v>1E-3</c:v>
                </c:pt>
                <c:pt idx="80">
                  <c:v>2.8000000000000001E-2</c:v>
                </c:pt>
                <c:pt idx="81">
                  <c:v>2.1999999999999999E-2</c:v>
                </c:pt>
                <c:pt idx="82">
                  <c:v>0.02</c:v>
                </c:pt>
                <c:pt idx="83">
                  <c:v>2.3E-2</c:v>
                </c:pt>
                <c:pt idx="84">
                  <c:v>6.0000000000000001E-3</c:v>
                </c:pt>
                <c:pt idx="85">
                  <c:v>5.0000000000000001E-3</c:v>
                </c:pt>
                <c:pt idx="86">
                  <c:v>1.4E-2</c:v>
                </c:pt>
                <c:pt idx="87">
                  <c:v>2.5999999999999999E-2</c:v>
                </c:pt>
                <c:pt idx="88">
                  <c:v>4.0000000000000001E-3</c:v>
                </c:pt>
                <c:pt idx="89">
                  <c:v>7.0000000000000001E-3</c:v>
                </c:pt>
                <c:pt idx="90">
                  <c:v>1.2999999999999999E-2</c:v>
                </c:pt>
                <c:pt idx="91">
                  <c:v>1.4E-2</c:v>
                </c:pt>
                <c:pt idx="92">
                  <c:v>4.0000000000000001E-3</c:v>
                </c:pt>
                <c:pt idx="93">
                  <c:v>2.8000000000000001E-2</c:v>
                </c:pt>
                <c:pt idx="94">
                  <c:v>4.0000000000000001E-3</c:v>
                </c:pt>
                <c:pt idx="95">
                  <c:v>0.03</c:v>
                </c:pt>
                <c:pt idx="96">
                  <c:v>7.2999999999999995E-2</c:v>
                </c:pt>
                <c:pt idx="97">
                  <c:v>1E-3</c:v>
                </c:pt>
                <c:pt idx="98">
                  <c:v>2.5999999999999999E-2</c:v>
                </c:pt>
                <c:pt idx="99">
                  <c:v>9.7000000000000003E-2</c:v>
                </c:pt>
                <c:pt idx="100">
                  <c:v>1E-3</c:v>
                </c:pt>
                <c:pt idx="101">
                  <c:v>0.11799999999999999</c:v>
                </c:pt>
                <c:pt idx="102">
                  <c:v>6.0000000000000001E-3</c:v>
                </c:pt>
                <c:pt idx="103">
                  <c:v>0.10199999999999999</c:v>
                </c:pt>
                <c:pt idx="104">
                  <c:v>4.0000000000000001E-3</c:v>
                </c:pt>
                <c:pt idx="105">
                  <c:v>0.01</c:v>
                </c:pt>
                <c:pt idx="106">
                  <c:v>8.1000000000000003E-2</c:v>
                </c:pt>
                <c:pt idx="107">
                  <c:v>7.0000000000000001E-3</c:v>
                </c:pt>
                <c:pt idx="108">
                  <c:v>1E-3</c:v>
                </c:pt>
                <c:pt idx="109">
                  <c:v>7.0000000000000007E-2</c:v>
                </c:pt>
                <c:pt idx="110">
                  <c:v>2.1000000000000001E-2</c:v>
                </c:pt>
                <c:pt idx="111">
                  <c:v>1E-3</c:v>
                </c:pt>
                <c:pt idx="112">
                  <c:v>3.0000000000000001E-3</c:v>
                </c:pt>
                <c:pt idx="113">
                  <c:v>0.08</c:v>
                </c:pt>
                <c:pt idx="114">
                  <c:v>0.1</c:v>
                </c:pt>
                <c:pt idx="115">
                  <c:v>6.5000000000000002E-2</c:v>
                </c:pt>
                <c:pt idx="116">
                  <c:v>1.7000000000000001E-2</c:v>
                </c:pt>
                <c:pt idx="117">
                  <c:v>5.5E-2</c:v>
                </c:pt>
                <c:pt idx="118">
                  <c:v>3.5999999999999997E-2</c:v>
                </c:pt>
                <c:pt idx="119">
                  <c:v>7.0000000000000001E-3</c:v>
                </c:pt>
                <c:pt idx="120">
                  <c:v>0.108</c:v>
                </c:pt>
                <c:pt idx="121">
                  <c:v>8.9999999999999993E-3</c:v>
                </c:pt>
                <c:pt idx="122">
                  <c:v>1E-3</c:v>
                </c:pt>
                <c:pt idx="123">
                  <c:v>0</c:v>
                </c:pt>
                <c:pt idx="124">
                  <c:v>0.113</c:v>
                </c:pt>
                <c:pt idx="125">
                  <c:v>2.5999999999999999E-2</c:v>
                </c:pt>
                <c:pt idx="126">
                  <c:v>1E-3</c:v>
                </c:pt>
                <c:pt idx="127">
                  <c:v>4.9000000000000002E-2</c:v>
                </c:pt>
                <c:pt idx="128">
                  <c:v>0.06</c:v>
                </c:pt>
                <c:pt idx="129">
                  <c:v>4.0000000000000001E-3</c:v>
                </c:pt>
                <c:pt idx="130">
                  <c:v>1.2999999999999999E-2</c:v>
                </c:pt>
                <c:pt idx="131">
                  <c:v>0.09</c:v>
                </c:pt>
                <c:pt idx="132">
                  <c:v>9.9000000000000005E-2</c:v>
                </c:pt>
                <c:pt idx="133">
                  <c:v>0.105</c:v>
                </c:pt>
                <c:pt idx="134">
                  <c:v>4.0000000000000001E-3</c:v>
                </c:pt>
                <c:pt idx="135">
                  <c:v>2E-3</c:v>
                </c:pt>
                <c:pt idx="136">
                  <c:v>3.5999999999999997E-2</c:v>
                </c:pt>
                <c:pt idx="137">
                  <c:v>1.7000000000000001E-2</c:v>
                </c:pt>
                <c:pt idx="138">
                  <c:v>0.14699999999999999</c:v>
                </c:pt>
                <c:pt idx="139">
                  <c:v>9.4E-2</c:v>
                </c:pt>
                <c:pt idx="140">
                  <c:v>7.0000000000000001E-3</c:v>
                </c:pt>
                <c:pt idx="141">
                  <c:v>4.5999999999999999E-2</c:v>
                </c:pt>
                <c:pt idx="142">
                  <c:v>2.8000000000000001E-2</c:v>
                </c:pt>
                <c:pt idx="143">
                  <c:v>3.0000000000000001E-3</c:v>
                </c:pt>
                <c:pt idx="144">
                  <c:v>1E-3</c:v>
                </c:pt>
                <c:pt idx="145">
                  <c:v>2E-3</c:v>
                </c:pt>
                <c:pt idx="146">
                  <c:v>6.0000000000000001E-3</c:v>
                </c:pt>
                <c:pt idx="147">
                  <c:v>0.09</c:v>
                </c:pt>
                <c:pt idx="148">
                  <c:v>5.0000000000000001E-3</c:v>
                </c:pt>
                <c:pt idx="149">
                  <c:v>0</c:v>
                </c:pt>
                <c:pt idx="150">
                  <c:v>6.0999999999999999E-2</c:v>
                </c:pt>
                <c:pt idx="151">
                  <c:v>0.01</c:v>
                </c:pt>
                <c:pt idx="152">
                  <c:v>7.0999999999999994E-2</c:v>
                </c:pt>
                <c:pt idx="153">
                  <c:v>2E-3</c:v>
                </c:pt>
                <c:pt idx="154">
                  <c:v>5.0000000000000001E-3</c:v>
                </c:pt>
                <c:pt idx="155">
                  <c:v>0</c:v>
                </c:pt>
                <c:pt idx="156">
                  <c:v>0.14399999999999999</c:v>
                </c:pt>
                <c:pt idx="157">
                  <c:v>1.4E-2</c:v>
                </c:pt>
                <c:pt idx="158">
                  <c:v>7.3999999999999996E-2</c:v>
                </c:pt>
                <c:pt idx="159">
                  <c:v>7.0000000000000001E-3</c:v>
                </c:pt>
                <c:pt idx="160">
                  <c:v>4.2000000000000003E-2</c:v>
                </c:pt>
                <c:pt idx="161">
                  <c:v>5.2999999999999999E-2</c:v>
                </c:pt>
                <c:pt idx="162">
                  <c:v>0</c:v>
                </c:pt>
                <c:pt idx="163">
                  <c:v>0.129</c:v>
                </c:pt>
                <c:pt idx="164">
                  <c:v>1.6E-2</c:v>
                </c:pt>
                <c:pt idx="165">
                  <c:v>5.6000000000000001E-2</c:v>
                </c:pt>
                <c:pt idx="166">
                  <c:v>5.2999999999999999E-2</c:v>
                </c:pt>
                <c:pt idx="167">
                  <c:v>2.9000000000000001E-2</c:v>
                </c:pt>
                <c:pt idx="168">
                  <c:v>1.4E-2</c:v>
                </c:pt>
                <c:pt idx="169">
                  <c:v>3.5000000000000003E-2</c:v>
                </c:pt>
                <c:pt idx="170">
                  <c:v>5.0000000000000001E-3</c:v>
                </c:pt>
                <c:pt idx="171">
                  <c:v>2.5000000000000001E-2</c:v>
                </c:pt>
                <c:pt idx="172">
                  <c:v>5.6000000000000001E-2</c:v>
                </c:pt>
                <c:pt idx="173">
                  <c:v>1.7999999999999999E-2</c:v>
                </c:pt>
                <c:pt idx="174">
                  <c:v>1E-3</c:v>
                </c:pt>
                <c:pt idx="175">
                  <c:v>1E-3</c:v>
                </c:pt>
                <c:pt idx="176">
                  <c:v>1.4999999999999999E-2</c:v>
                </c:pt>
                <c:pt idx="177">
                  <c:v>1.2999999999999999E-2</c:v>
                </c:pt>
                <c:pt idx="178">
                  <c:v>0.01</c:v>
                </c:pt>
                <c:pt idx="179">
                  <c:v>0.01</c:v>
                </c:pt>
                <c:pt idx="180">
                  <c:v>1.2999999999999999E-2</c:v>
                </c:pt>
                <c:pt idx="181">
                  <c:v>0</c:v>
                </c:pt>
                <c:pt idx="182">
                  <c:v>7.6999999999999999E-2</c:v>
                </c:pt>
                <c:pt idx="183">
                  <c:v>1E-3</c:v>
                </c:pt>
                <c:pt idx="184">
                  <c:v>4.0000000000000001E-3</c:v>
                </c:pt>
                <c:pt idx="185">
                  <c:v>4.5999999999999999E-2</c:v>
                </c:pt>
                <c:pt idx="186">
                  <c:v>5.3999999999999999E-2</c:v>
                </c:pt>
                <c:pt idx="187">
                  <c:v>3.6999999999999998E-2</c:v>
                </c:pt>
                <c:pt idx="188">
                  <c:v>6.5000000000000002E-2</c:v>
                </c:pt>
                <c:pt idx="189">
                  <c:v>0.122</c:v>
                </c:pt>
                <c:pt idx="190">
                  <c:v>4.0000000000000001E-3</c:v>
                </c:pt>
                <c:pt idx="191">
                  <c:v>8.9999999999999993E-3</c:v>
                </c:pt>
                <c:pt idx="192">
                  <c:v>1E-3</c:v>
                </c:pt>
                <c:pt idx="193">
                  <c:v>8.1000000000000003E-2</c:v>
                </c:pt>
                <c:pt idx="194">
                  <c:v>4.8000000000000001E-2</c:v>
                </c:pt>
                <c:pt idx="195">
                  <c:v>8.0000000000000002E-3</c:v>
                </c:pt>
                <c:pt idx="196">
                  <c:v>0.01</c:v>
                </c:pt>
                <c:pt idx="197">
                  <c:v>0.02</c:v>
                </c:pt>
                <c:pt idx="198">
                  <c:v>6.2E-2</c:v>
                </c:pt>
                <c:pt idx="199">
                  <c:v>1E-3</c:v>
                </c:pt>
                <c:pt idx="200">
                  <c:v>4.7E-2</c:v>
                </c:pt>
                <c:pt idx="201">
                  <c:v>8.0000000000000002E-3</c:v>
                </c:pt>
                <c:pt idx="202">
                  <c:v>1.7999999999999999E-2</c:v>
                </c:pt>
                <c:pt idx="203">
                  <c:v>6.0000000000000001E-3</c:v>
                </c:pt>
                <c:pt idx="204">
                  <c:v>0.128</c:v>
                </c:pt>
                <c:pt idx="205">
                  <c:v>6.0000000000000001E-3</c:v>
                </c:pt>
                <c:pt idx="206">
                  <c:v>3.5999999999999997E-2</c:v>
                </c:pt>
                <c:pt idx="207">
                  <c:v>2E-3</c:v>
                </c:pt>
                <c:pt idx="208">
                  <c:v>2.4E-2</c:v>
                </c:pt>
                <c:pt idx="209">
                  <c:v>2E-3</c:v>
                </c:pt>
                <c:pt idx="210">
                  <c:v>6.0000000000000001E-3</c:v>
                </c:pt>
                <c:pt idx="211">
                  <c:v>1E-3</c:v>
                </c:pt>
                <c:pt idx="212">
                  <c:v>5.5E-2</c:v>
                </c:pt>
                <c:pt idx="213">
                  <c:v>4.0000000000000001E-3</c:v>
                </c:pt>
                <c:pt idx="214">
                  <c:v>1E-3</c:v>
                </c:pt>
                <c:pt idx="215">
                  <c:v>1E-3</c:v>
                </c:pt>
                <c:pt idx="216">
                  <c:v>2.1000000000000001E-2</c:v>
                </c:pt>
                <c:pt idx="217">
                  <c:v>5.5E-2</c:v>
                </c:pt>
                <c:pt idx="218">
                  <c:v>0.13600000000000001</c:v>
                </c:pt>
                <c:pt idx="219">
                  <c:v>2.3E-2</c:v>
                </c:pt>
                <c:pt idx="220">
                  <c:v>2E-3</c:v>
                </c:pt>
                <c:pt idx="221">
                  <c:v>5.8000000000000003E-2</c:v>
                </c:pt>
                <c:pt idx="222">
                  <c:v>7.0000000000000001E-3</c:v>
                </c:pt>
                <c:pt idx="223">
                  <c:v>0.13</c:v>
                </c:pt>
                <c:pt idx="224">
                  <c:v>8.0000000000000002E-3</c:v>
                </c:pt>
                <c:pt idx="225">
                  <c:v>0.09</c:v>
                </c:pt>
                <c:pt idx="226">
                  <c:v>9.9000000000000005E-2</c:v>
                </c:pt>
                <c:pt idx="227">
                  <c:v>2.1000000000000001E-2</c:v>
                </c:pt>
                <c:pt idx="228">
                  <c:v>7.1999999999999995E-2</c:v>
                </c:pt>
                <c:pt idx="229">
                  <c:v>2.1999999999999999E-2</c:v>
                </c:pt>
                <c:pt idx="230">
                  <c:v>5.0000000000000001E-3</c:v>
                </c:pt>
                <c:pt idx="231">
                  <c:v>4.0000000000000001E-3</c:v>
                </c:pt>
                <c:pt idx="232">
                  <c:v>6.8000000000000005E-2</c:v>
                </c:pt>
                <c:pt idx="233">
                  <c:v>0.108</c:v>
                </c:pt>
                <c:pt idx="234">
                  <c:v>4.1000000000000002E-2</c:v>
                </c:pt>
                <c:pt idx="235">
                  <c:v>4.7E-2</c:v>
                </c:pt>
                <c:pt idx="236">
                  <c:v>0.16400000000000001</c:v>
                </c:pt>
                <c:pt idx="237">
                  <c:v>6.0000000000000001E-3</c:v>
                </c:pt>
                <c:pt idx="238">
                  <c:v>7.3999999999999996E-2</c:v>
                </c:pt>
                <c:pt idx="239">
                  <c:v>3.0000000000000001E-3</c:v>
                </c:pt>
                <c:pt idx="240">
                  <c:v>2.3E-2</c:v>
                </c:pt>
                <c:pt idx="241">
                  <c:v>3.2000000000000001E-2</c:v>
                </c:pt>
                <c:pt idx="242">
                  <c:v>0.03</c:v>
                </c:pt>
                <c:pt idx="243">
                  <c:v>4.0000000000000001E-3</c:v>
                </c:pt>
                <c:pt idx="244">
                  <c:v>0.109</c:v>
                </c:pt>
                <c:pt idx="245">
                  <c:v>1E-3</c:v>
                </c:pt>
                <c:pt idx="246">
                  <c:v>8.6999999999999994E-2</c:v>
                </c:pt>
                <c:pt idx="247">
                  <c:v>0.01</c:v>
                </c:pt>
                <c:pt idx="248">
                  <c:v>8.5999999999999993E-2</c:v>
                </c:pt>
                <c:pt idx="249">
                  <c:v>4.0000000000000001E-3</c:v>
                </c:pt>
                <c:pt idx="250">
                  <c:v>3.1E-2</c:v>
                </c:pt>
                <c:pt idx="251">
                  <c:v>3.6999999999999998E-2</c:v>
                </c:pt>
                <c:pt idx="252">
                  <c:v>0.10199999999999999</c:v>
                </c:pt>
                <c:pt idx="253">
                  <c:v>5.0000000000000001E-3</c:v>
                </c:pt>
                <c:pt idx="254">
                  <c:v>4.0000000000000001E-3</c:v>
                </c:pt>
                <c:pt idx="255">
                  <c:v>4.0000000000000001E-3</c:v>
                </c:pt>
                <c:pt idx="256">
                  <c:v>2.5000000000000001E-2</c:v>
                </c:pt>
                <c:pt idx="257">
                  <c:v>0.02</c:v>
                </c:pt>
                <c:pt idx="258">
                  <c:v>1.6E-2</c:v>
                </c:pt>
                <c:pt idx="259">
                  <c:v>9.6000000000000002E-2</c:v>
                </c:pt>
                <c:pt idx="260">
                  <c:v>8.4000000000000005E-2</c:v>
                </c:pt>
                <c:pt idx="261">
                  <c:v>0.03</c:v>
                </c:pt>
                <c:pt idx="262">
                  <c:v>3.0000000000000001E-3</c:v>
                </c:pt>
                <c:pt idx="263">
                  <c:v>3.0000000000000001E-3</c:v>
                </c:pt>
                <c:pt idx="264">
                  <c:v>0.115</c:v>
                </c:pt>
                <c:pt idx="265">
                  <c:v>0.153</c:v>
                </c:pt>
                <c:pt idx="266">
                  <c:v>1E-3</c:v>
                </c:pt>
                <c:pt idx="267">
                  <c:v>1E-3</c:v>
                </c:pt>
                <c:pt idx="268">
                  <c:v>0.126</c:v>
                </c:pt>
                <c:pt idx="269">
                  <c:v>1.4999999999999999E-2</c:v>
                </c:pt>
                <c:pt idx="270">
                  <c:v>0</c:v>
                </c:pt>
                <c:pt idx="271">
                  <c:v>5.8999999999999997E-2</c:v>
                </c:pt>
                <c:pt idx="272">
                  <c:v>0</c:v>
                </c:pt>
                <c:pt idx="273">
                  <c:v>3.0000000000000001E-3</c:v>
                </c:pt>
                <c:pt idx="274">
                  <c:v>0.115</c:v>
                </c:pt>
                <c:pt idx="275">
                  <c:v>2.1000000000000001E-2</c:v>
                </c:pt>
                <c:pt idx="276">
                  <c:v>1E-3</c:v>
                </c:pt>
                <c:pt idx="277">
                  <c:v>4.2999999999999997E-2</c:v>
                </c:pt>
                <c:pt idx="278">
                  <c:v>4.0000000000000001E-3</c:v>
                </c:pt>
                <c:pt idx="279">
                  <c:v>1E-3</c:v>
                </c:pt>
                <c:pt idx="280">
                  <c:v>0.13500000000000001</c:v>
                </c:pt>
                <c:pt idx="281">
                  <c:v>7.9000000000000001E-2</c:v>
                </c:pt>
                <c:pt idx="282">
                  <c:v>3.0000000000000001E-3</c:v>
                </c:pt>
                <c:pt idx="283">
                  <c:v>6.0000000000000001E-3</c:v>
                </c:pt>
                <c:pt idx="284">
                  <c:v>8.9999999999999993E-3</c:v>
                </c:pt>
                <c:pt idx="285">
                  <c:v>3.9E-2</c:v>
                </c:pt>
                <c:pt idx="286">
                  <c:v>0.01</c:v>
                </c:pt>
                <c:pt idx="287">
                  <c:v>8.9999999999999993E-3</c:v>
                </c:pt>
                <c:pt idx="288">
                  <c:v>1.2999999999999999E-2</c:v>
                </c:pt>
                <c:pt idx="289">
                  <c:v>2.5999999999999999E-2</c:v>
                </c:pt>
                <c:pt idx="290">
                  <c:v>0.01</c:v>
                </c:pt>
                <c:pt idx="291">
                  <c:v>4.9000000000000002E-2</c:v>
                </c:pt>
                <c:pt idx="292">
                  <c:v>5.3999999999999999E-2</c:v>
                </c:pt>
                <c:pt idx="293">
                  <c:v>1.6E-2</c:v>
                </c:pt>
                <c:pt idx="294">
                  <c:v>0</c:v>
                </c:pt>
                <c:pt idx="295">
                  <c:v>4.5999999999999999E-2</c:v>
                </c:pt>
                <c:pt idx="296">
                  <c:v>4.0000000000000001E-3</c:v>
                </c:pt>
                <c:pt idx="297">
                  <c:v>0.02</c:v>
                </c:pt>
                <c:pt idx="298">
                  <c:v>5.0999999999999997E-2</c:v>
                </c:pt>
                <c:pt idx="299">
                  <c:v>6.0000000000000001E-3</c:v>
                </c:pt>
                <c:pt idx="300">
                  <c:v>6.5000000000000002E-2</c:v>
                </c:pt>
                <c:pt idx="301">
                  <c:v>4.7E-2</c:v>
                </c:pt>
                <c:pt idx="302">
                  <c:v>0.14199999999999999</c:v>
                </c:pt>
                <c:pt idx="303">
                  <c:v>1E-3</c:v>
                </c:pt>
                <c:pt idx="304">
                  <c:v>5.0000000000000001E-3</c:v>
                </c:pt>
                <c:pt idx="305">
                  <c:v>9.8000000000000004E-2</c:v>
                </c:pt>
                <c:pt idx="306">
                  <c:v>5.0000000000000001E-3</c:v>
                </c:pt>
                <c:pt idx="307">
                  <c:v>8.8999999999999996E-2</c:v>
                </c:pt>
                <c:pt idx="308">
                  <c:v>5.0999999999999997E-2</c:v>
                </c:pt>
                <c:pt idx="309">
                  <c:v>8.0000000000000002E-3</c:v>
                </c:pt>
                <c:pt idx="310">
                  <c:v>8.0000000000000002E-3</c:v>
                </c:pt>
                <c:pt idx="311">
                  <c:v>2E-3</c:v>
                </c:pt>
                <c:pt idx="312">
                  <c:v>0.125</c:v>
                </c:pt>
                <c:pt idx="313">
                  <c:v>0</c:v>
                </c:pt>
                <c:pt idx="314">
                  <c:v>6.0999999999999999E-2</c:v>
                </c:pt>
                <c:pt idx="315">
                  <c:v>1.2E-2</c:v>
                </c:pt>
                <c:pt idx="316">
                  <c:v>1.7000000000000001E-2</c:v>
                </c:pt>
                <c:pt idx="317">
                  <c:v>5.3999999999999999E-2</c:v>
                </c:pt>
                <c:pt idx="318">
                  <c:v>5.0000000000000001E-3</c:v>
                </c:pt>
                <c:pt idx="319">
                  <c:v>2.9000000000000001E-2</c:v>
                </c:pt>
                <c:pt idx="320">
                  <c:v>3.0000000000000001E-3</c:v>
                </c:pt>
                <c:pt idx="321">
                  <c:v>2.4E-2</c:v>
                </c:pt>
                <c:pt idx="322">
                  <c:v>6.3E-2</c:v>
                </c:pt>
                <c:pt idx="323">
                  <c:v>3.0000000000000001E-3</c:v>
                </c:pt>
                <c:pt idx="324">
                  <c:v>0.01</c:v>
                </c:pt>
                <c:pt idx="325">
                  <c:v>0</c:v>
                </c:pt>
                <c:pt idx="326">
                  <c:v>3.5999999999999997E-2</c:v>
                </c:pt>
                <c:pt idx="327">
                  <c:v>5.7000000000000002E-2</c:v>
                </c:pt>
                <c:pt idx="328">
                  <c:v>2E-3</c:v>
                </c:pt>
                <c:pt idx="329">
                  <c:v>2E-3</c:v>
                </c:pt>
                <c:pt idx="330">
                  <c:v>7.0000000000000001E-3</c:v>
                </c:pt>
                <c:pt idx="331">
                  <c:v>9.9000000000000005E-2</c:v>
                </c:pt>
                <c:pt idx="332">
                  <c:v>0</c:v>
                </c:pt>
                <c:pt idx="333">
                  <c:v>6.4000000000000001E-2</c:v>
                </c:pt>
                <c:pt idx="334">
                  <c:v>2.4E-2</c:v>
                </c:pt>
                <c:pt idx="335">
                  <c:v>1.9E-2</c:v>
                </c:pt>
                <c:pt idx="336">
                  <c:v>8.9999999999999993E-3</c:v>
                </c:pt>
                <c:pt idx="337">
                  <c:v>6.8000000000000005E-2</c:v>
                </c:pt>
                <c:pt idx="338">
                  <c:v>3.6999999999999998E-2</c:v>
                </c:pt>
                <c:pt idx="339">
                  <c:v>4.4999999999999998E-2</c:v>
                </c:pt>
                <c:pt idx="340">
                  <c:v>0.60499999999999998</c:v>
                </c:pt>
                <c:pt idx="341">
                  <c:v>2.4E-2</c:v>
                </c:pt>
                <c:pt idx="342">
                  <c:v>3.0000000000000001E-3</c:v>
                </c:pt>
                <c:pt idx="343">
                  <c:v>0.22800000000000001</c:v>
                </c:pt>
                <c:pt idx="344">
                  <c:v>2.4E-2</c:v>
                </c:pt>
                <c:pt idx="345">
                  <c:v>0.159</c:v>
                </c:pt>
                <c:pt idx="346">
                  <c:v>5.7000000000000002E-2</c:v>
                </c:pt>
                <c:pt idx="347">
                  <c:v>0.09</c:v>
                </c:pt>
                <c:pt idx="348">
                  <c:v>0.10100000000000001</c:v>
                </c:pt>
                <c:pt idx="349">
                  <c:v>0.34899999999999998</c:v>
                </c:pt>
                <c:pt idx="350">
                  <c:v>5.0000000000000001E-3</c:v>
                </c:pt>
                <c:pt idx="351">
                  <c:v>5.1999999999999998E-2</c:v>
                </c:pt>
                <c:pt idx="352">
                  <c:v>2E-3</c:v>
                </c:pt>
                <c:pt idx="353">
                  <c:v>0.81499999999999995</c:v>
                </c:pt>
                <c:pt idx="354">
                  <c:v>0.21199999999999999</c:v>
                </c:pt>
                <c:pt idx="355">
                  <c:v>1.2999999999999999E-2</c:v>
                </c:pt>
                <c:pt idx="356">
                  <c:v>0.24</c:v>
                </c:pt>
                <c:pt idx="357">
                  <c:v>1.7000000000000001E-2</c:v>
                </c:pt>
                <c:pt idx="358">
                  <c:v>5.5E-2</c:v>
                </c:pt>
                <c:pt idx="359">
                  <c:v>0.193</c:v>
                </c:pt>
                <c:pt idx="360">
                  <c:v>4.3999999999999997E-2</c:v>
                </c:pt>
                <c:pt idx="361">
                  <c:v>0.14499999999999999</c:v>
                </c:pt>
                <c:pt idx="362">
                  <c:v>4.0000000000000001E-3</c:v>
                </c:pt>
                <c:pt idx="363">
                  <c:v>0.251</c:v>
                </c:pt>
                <c:pt idx="364">
                  <c:v>1E-3</c:v>
                </c:pt>
                <c:pt idx="365">
                  <c:v>0.183</c:v>
                </c:pt>
                <c:pt idx="366">
                  <c:v>1.2999999999999999E-2</c:v>
                </c:pt>
                <c:pt idx="367">
                  <c:v>1.6E-2</c:v>
                </c:pt>
                <c:pt idx="368">
                  <c:v>5.7000000000000002E-2</c:v>
                </c:pt>
                <c:pt idx="369">
                  <c:v>0.214</c:v>
                </c:pt>
                <c:pt idx="370">
                  <c:v>4.2000000000000003E-2</c:v>
                </c:pt>
                <c:pt idx="371">
                  <c:v>0.123</c:v>
                </c:pt>
                <c:pt idx="372">
                  <c:v>0.16600000000000001</c:v>
                </c:pt>
                <c:pt idx="373">
                  <c:v>3.7999999999999999E-2</c:v>
                </c:pt>
                <c:pt idx="374">
                  <c:v>0.27500000000000002</c:v>
                </c:pt>
                <c:pt idx="375">
                  <c:v>4.2999999999999997E-2</c:v>
                </c:pt>
                <c:pt idx="376">
                  <c:v>7.0000000000000001E-3</c:v>
                </c:pt>
                <c:pt idx="377">
                  <c:v>0.47699999999999998</c:v>
                </c:pt>
                <c:pt idx="378">
                  <c:v>0</c:v>
                </c:pt>
                <c:pt idx="379">
                  <c:v>0.14499999999999999</c:v>
                </c:pt>
                <c:pt idx="380">
                  <c:v>6.5000000000000002E-2</c:v>
                </c:pt>
                <c:pt idx="381">
                  <c:v>0.155</c:v>
                </c:pt>
                <c:pt idx="382">
                  <c:v>3.5000000000000003E-2</c:v>
                </c:pt>
                <c:pt idx="383">
                  <c:v>0.19500000000000001</c:v>
                </c:pt>
                <c:pt idx="384">
                  <c:v>1E-3</c:v>
                </c:pt>
                <c:pt idx="385">
                  <c:v>2E-3</c:v>
                </c:pt>
                <c:pt idx="386">
                  <c:v>0.185</c:v>
                </c:pt>
                <c:pt idx="387">
                  <c:v>3.0000000000000001E-3</c:v>
                </c:pt>
                <c:pt idx="388">
                  <c:v>0.379</c:v>
                </c:pt>
                <c:pt idx="389">
                  <c:v>1.4E-2</c:v>
                </c:pt>
                <c:pt idx="390">
                  <c:v>1E-3</c:v>
                </c:pt>
                <c:pt idx="391">
                  <c:v>0.09</c:v>
                </c:pt>
                <c:pt idx="392">
                  <c:v>0.41199999999999998</c:v>
                </c:pt>
                <c:pt idx="393">
                  <c:v>6.0000000000000001E-3</c:v>
                </c:pt>
                <c:pt idx="394">
                  <c:v>5.7000000000000002E-2</c:v>
                </c:pt>
                <c:pt idx="395">
                  <c:v>0.58499999999999996</c:v>
                </c:pt>
                <c:pt idx="396">
                  <c:v>8.0000000000000002E-3</c:v>
                </c:pt>
                <c:pt idx="397">
                  <c:v>0.08</c:v>
                </c:pt>
                <c:pt idx="398">
                  <c:v>1.7000000000000001E-2</c:v>
                </c:pt>
                <c:pt idx="399">
                  <c:v>1E-3</c:v>
                </c:pt>
                <c:pt idx="400">
                  <c:v>3.2000000000000001E-2</c:v>
                </c:pt>
                <c:pt idx="401">
                  <c:v>5.0000000000000001E-3</c:v>
                </c:pt>
                <c:pt idx="402">
                  <c:v>0.44900000000000001</c:v>
                </c:pt>
                <c:pt idx="403">
                  <c:v>1E-3</c:v>
                </c:pt>
                <c:pt idx="404">
                  <c:v>4.9000000000000002E-2</c:v>
                </c:pt>
                <c:pt idx="405">
                  <c:v>8.9999999999999993E-3</c:v>
                </c:pt>
                <c:pt idx="406">
                  <c:v>0</c:v>
                </c:pt>
                <c:pt idx="407">
                  <c:v>4.0000000000000001E-3</c:v>
                </c:pt>
                <c:pt idx="408">
                  <c:v>0.121</c:v>
                </c:pt>
                <c:pt idx="409">
                  <c:v>7.0000000000000001E-3</c:v>
                </c:pt>
                <c:pt idx="410">
                  <c:v>5.0000000000000001E-3</c:v>
                </c:pt>
                <c:pt idx="411">
                  <c:v>0.35899999999999999</c:v>
                </c:pt>
                <c:pt idx="412">
                  <c:v>3.2000000000000001E-2</c:v>
                </c:pt>
                <c:pt idx="413">
                  <c:v>1E-3</c:v>
                </c:pt>
                <c:pt idx="414">
                  <c:v>7.5999999999999998E-2</c:v>
                </c:pt>
                <c:pt idx="415">
                  <c:v>2E-3</c:v>
                </c:pt>
                <c:pt idx="416">
                  <c:v>8.9999999999999993E-3</c:v>
                </c:pt>
                <c:pt idx="417">
                  <c:v>0.51100000000000001</c:v>
                </c:pt>
                <c:pt idx="418">
                  <c:v>3.6999999999999998E-2</c:v>
                </c:pt>
                <c:pt idx="419">
                  <c:v>1E-3</c:v>
                </c:pt>
                <c:pt idx="420">
                  <c:v>2E-3</c:v>
                </c:pt>
                <c:pt idx="421">
                  <c:v>0.114</c:v>
                </c:pt>
                <c:pt idx="422">
                  <c:v>0.38900000000000001</c:v>
                </c:pt>
                <c:pt idx="423">
                  <c:v>8.0000000000000002E-3</c:v>
                </c:pt>
                <c:pt idx="424">
                  <c:v>5.5E-2</c:v>
                </c:pt>
                <c:pt idx="425">
                  <c:v>0.11700000000000001</c:v>
                </c:pt>
                <c:pt idx="426">
                  <c:v>7.2999999999999995E-2</c:v>
                </c:pt>
                <c:pt idx="427">
                  <c:v>0.35899999999999999</c:v>
                </c:pt>
                <c:pt idx="428">
                  <c:v>0.05</c:v>
                </c:pt>
                <c:pt idx="429">
                  <c:v>0.22900000000000001</c:v>
                </c:pt>
                <c:pt idx="430">
                  <c:v>0</c:v>
                </c:pt>
                <c:pt idx="431">
                  <c:v>0.29599999999999999</c:v>
                </c:pt>
                <c:pt idx="432">
                  <c:v>6.0000000000000001E-3</c:v>
                </c:pt>
                <c:pt idx="433">
                  <c:v>3.0000000000000001E-3</c:v>
                </c:pt>
                <c:pt idx="434">
                  <c:v>0.19700000000000001</c:v>
                </c:pt>
                <c:pt idx="435">
                  <c:v>2.3E-2</c:v>
                </c:pt>
                <c:pt idx="436">
                  <c:v>0.29899999999999999</c:v>
                </c:pt>
                <c:pt idx="437">
                  <c:v>0.85899999999999999</c:v>
                </c:pt>
                <c:pt idx="438">
                  <c:v>0.23599999999999999</c:v>
                </c:pt>
                <c:pt idx="439">
                  <c:v>0.32100000000000001</c:v>
                </c:pt>
                <c:pt idx="440">
                  <c:v>0.123</c:v>
                </c:pt>
                <c:pt idx="441">
                  <c:v>9.1999999999999998E-2</c:v>
                </c:pt>
                <c:pt idx="442">
                  <c:v>0.503</c:v>
                </c:pt>
                <c:pt idx="443">
                  <c:v>1.4E-2</c:v>
                </c:pt>
                <c:pt idx="444">
                  <c:v>0.53100000000000003</c:v>
                </c:pt>
                <c:pt idx="445">
                  <c:v>5.7000000000000002E-2</c:v>
                </c:pt>
                <c:pt idx="446">
                  <c:v>1.071</c:v>
                </c:pt>
                <c:pt idx="447">
                  <c:v>8.5000000000000006E-2</c:v>
                </c:pt>
                <c:pt idx="448">
                  <c:v>2.1999999999999999E-2</c:v>
                </c:pt>
                <c:pt idx="449">
                  <c:v>0.377</c:v>
                </c:pt>
                <c:pt idx="450">
                  <c:v>5.3999999999999999E-2</c:v>
                </c:pt>
                <c:pt idx="451">
                  <c:v>0.45700000000000002</c:v>
                </c:pt>
                <c:pt idx="452">
                  <c:v>0.19900000000000001</c:v>
                </c:pt>
                <c:pt idx="453">
                  <c:v>0.58599999999999997</c:v>
                </c:pt>
                <c:pt idx="454">
                  <c:v>0.03</c:v>
                </c:pt>
                <c:pt idx="455">
                  <c:v>2E-3</c:v>
                </c:pt>
                <c:pt idx="456">
                  <c:v>0.129</c:v>
                </c:pt>
                <c:pt idx="457">
                  <c:v>0.108</c:v>
                </c:pt>
                <c:pt idx="458">
                  <c:v>1E-3</c:v>
                </c:pt>
                <c:pt idx="459">
                  <c:v>1.2999999999999999E-2</c:v>
                </c:pt>
                <c:pt idx="460">
                  <c:v>3.0000000000000001E-3</c:v>
                </c:pt>
                <c:pt idx="461">
                  <c:v>0.16400000000000001</c:v>
                </c:pt>
                <c:pt idx="462">
                  <c:v>0.441</c:v>
                </c:pt>
                <c:pt idx="463">
                  <c:v>0.65500000000000003</c:v>
                </c:pt>
                <c:pt idx="464">
                  <c:v>2E-3</c:v>
                </c:pt>
                <c:pt idx="465">
                  <c:v>0</c:v>
                </c:pt>
                <c:pt idx="466">
                  <c:v>0.42</c:v>
                </c:pt>
                <c:pt idx="467">
                  <c:v>0.52400000000000002</c:v>
                </c:pt>
                <c:pt idx="468">
                  <c:v>2E-3</c:v>
                </c:pt>
                <c:pt idx="469">
                  <c:v>1E-3</c:v>
                </c:pt>
                <c:pt idx="470">
                  <c:v>2.9000000000000001E-2</c:v>
                </c:pt>
                <c:pt idx="471">
                  <c:v>1E-3</c:v>
                </c:pt>
                <c:pt idx="472">
                  <c:v>0.311</c:v>
                </c:pt>
                <c:pt idx="473">
                  <c:v>0.57899999999999996</c:v>
                </c:pt>
                <c:pt idx="474">
                  <c:v>8.4000000000000005E-2</c:v>
                </c:pt>
                <c:pt idx="475">
                  <c:v>0.60399999999999998</c:v>
                </c:pt>
                <c:pt idx="476">
                  <c:v>0.27700000000000002</c:v>
                </c:pt>
                <c:pt idx="477">
                  <c:v>0.17799999999999999</c:v>
                </c:pt>
                <c:pt idx="478">
                  <c:v>0</c:v>
                </c:pt>
                <c:pt idx="479">
                  <c:v>0.105</c:v>
                </c:pt>
                <c:pt idx="480">
                  <c:v>1.6E-2</c:v>
                </c:pt>
                <c:pt idx="481">
                  <c:v>0.27600000000000002</c:v>
                </c:pt>
                <c:pt idx="482">
                  <c:v>0.88300000000000001</c:v>
                </c:pt>
                <c:pt idx="483">
                  <c:v>0.29499999999999998</c:v>
                </c:pt>
                <c:pt idx="484">
                  <c:v>0.46800000000000003</c:v>
                </c:pt>
                <c:pt idx="485">
                  <c:v>0</c:v>
                </c:pt>
                <c:pt idx="486">
                  <c:v>0.251</c:v>
                </c:pt>
                <c:pt idx="487">
                  <c:v>0</c:v>
                </c:pt>
                <c:pt idx="488">
                  <c:v>1.2999999999999999E-2</c:v>
                </c:pt>
                <c:pt idx="489">
                  <c:v>0.26500000000000001</c:v>
                </c:pt>
                <c:pt idx="490">
                  <c:v>0.36699999999999999</c:v>
                </c:pt>
                <c:pt idx="491">
                  <c:v>0.90600000000000003</c:v>
                </c:pt>
                <c:pt idx="492">
                  <c:v>9.7000000000000003E-2</c:v>
                </c:pt>
                <c:pt idx="493">
                  <c:v>0.91800000000000004</c:v>
                </c:pt>
                <c:pt idx="494">
                  <c:v>0.219</c:v>
                </c:pt>
                <c:pt idx="495">
                  <c:v>4.1000000000000002E-2</c:v>
                </c:pt>
                <c:pt idx="496">
                  <c:v>0.50600000000000001</c:v>
                </c:pt>
                <c:pt idx="497">
                  <c:v>0.17299999999999999</c:v>
                </c:pt>
                <c:pt idx="498">
                  <c:v>0.502</c:v>
                </c:pt>
                <c:pt idx="499">
                  <c:v>3.5999999999999997E-2</c:v>
                </c:pt>
                <c:pt idx="500">
                  <c:v>1E-3</c:v>
                </c:pt>
                <c:pt idx="501">
                  <c:v>0.185</c:v>
                </c:pt>
                <c:pt idx="502">
                  <c:v>0.20100000000000001</c:v>
                </c:pt>
                <c:pt idx="503">
                  <c:v>2E-3</c:v>
                </c:pt>
                <c:pt idx="504">
                  <c:v>0</c:v>
                </c:pt>
                <c:pt idx="505">
                  <c:v>4.3999999999999997E-2</c:v>
                </c:pt>
                <c:pt idx="506">
                  <c:v>0.05</c:v>
                </c:pt>
                <c:pt idx="507">
                  <c:v>0.28399999999999997</c:v>
                </c:pt>
                <c:pt idx="508">
                  <c:v>0.63400000000000001</c:v>
                </c:pt>
                <c:pt idx="509">
                  <c:v>3.3000000000000002E-2</c:v>
                </c:pt>
                <c:pt idx="510">
                  <c:v>0.28799999999999998</c:v>
                </c:pt>
                <c:pt idx="511">
                  <c:v>0.66100000000000003</c:v>
                </c:pt>
                <c:pt idx="512">
                  <c:v>2.5000000000000001E-2</c:v>
                </c:pt>
                <c:pt idx="513">
                  <c:v>6.0000000000000001E-3</c:v>
                </c:pt>
                <c:pt idx="514">
                  <c:v>0.06</c:v>
                </c:pt>
                <c:pt idx="515">
                  <c:v>0</c:v>
                </c:pt>
                <c:pt idx="516">
                  <c:v>0</c:v>
                </c:pt>
                <c:pt idx="517">
                  <c:v>0.57199999999999995</c:v>
                </c:pt>
                <c:pt idx="518">
                  <c:v>0.72299999999999998</c:v>
                </c:pt>
                <c:pt idx="519">
                  <c:v>0.11799999999999999</c:v>
                </c:pt>
                <c:pt idx="520">
                  <c:v>0.502</c:v>
                </c:pt>
                <c:pt idx="521">
                  <c:v>0.158</c:v>
                </c:pt>
                <c:pt idx="522">
                  <c:v>7.3999999999999996E-2</c:v>
                </c:pt>
                <c:pt idx="523">
                  <c:v>4.0000000000000001E-3</c:v>
                </c:pt>
                <c:pt idx="524">
                  <c:v>1E-3</c:v>
                </c:pt>
                <c:pt idx="525">
                  <c:v>8.5000000000000006E-2</c:v>
                </c:pt>
                <c:pt idx="526">
                  <c:v>0.14799999999999999</c:v>
                </c:pt>
                <c:pt idx="527">
                  <c:v>0.874</c:v>
                </c:pt>
                <c:pt idx="528">
                  <c:v>0.377</c:v>
                </c:pt>
                <c:pt idx="529">
                  <c:v>1.0489999999999999</c:v>
                </c:pt>
                <c:pt idx="530">
                  <c:v>1.2999999999999999E-2</c:v>
                </c:pt>
                <c:pt idx="531">
                  <c:v>2.1999999999999999E-2</c:v>
                </c:pt>
                <c:pt idx="532">
                  <c:v>2E-3</c:v>
                </c:pt>
                <c:pt idx="533">
                  <c:v>0.311</c:v>
                </c:pt>
                <c:pt idx="534">
                  <c:v>0.45400000000000001</c:v>
                </c:pt>
                <c:pt idx="535">
                  <c:v>0.92300000000000004</c:v>
                </c:pt>
                <c:pt idx="536">
                  <c:v>6.7000000000000004E-2</c:v>
                </c:pt>
                <c:pt idx="537">
                  <c:v>0.95399999999999996</c:v>
                </c:pt>
                <c:pt idx="538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6391200"/>
        <c:axId val="426390640"/>
      </c:scatterChart>
      <c:valAx>
        <c:axId val="4263912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0"/>
                </a:pPr>
                <a:r>
                  <a:rPr lang="es-CO" sz="1600" b="0"/>
                  <a:t>Number of vertices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s-CO"/>
          </a:p>
        </c:txPr>
        <c:crossAx val="426390640"/>
        <c:crosses val="autoZero"/>
        <c:crossBetween val="midCat"/>
      </c:valAx>
      <c:valAx>
        <c:axId val="4263906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es-CO" sz="1600" b="0"/>
                  <a:t>Processing time in 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s-CO"/>
          </a:p>
        </c:txPr>
        <c:crossAx val="42639120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7692304526748976"/>
          <c:y val="0.63476706349206347"/>
          <c:w val="7.3458847736625518E-2"/>
          <c:h val="0.19151785714285716"/>
        </c:manualLayout>
      </c:layout>
      <c:overlay val="1"/>
      <c:txPr>
        <a:bodyPr/>
        <a:lstStyle/>
        <a:p>
          <a:pPr>
            <a:defRPr sz="1600"/>
          </a:pPr>
          <a:endParaRPr lang="es-CO"/>
        </a:p>
      </c:txPr>
    </c:legend>
    <c:plotVisOnly val="1"/>
    <c:dispBlanksAs val="gap"/>
    <c:showDLblsOverMax val="0"/>
  </c:chart>
  <c:spPr>
    <a:ln w="0"/>
    <a:effectLst/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31520" y="1565765"/>
            <a:ext cx="8290560" cy="108040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63040" y="2856178"/>
            <a:ext cx="6827520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7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58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347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543801" y="215848"/>
            <a:ext cx="2340187" cy="458645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19856" y="215848"/>
            <a:ext cx="6861387" cy="458645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264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44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70467" y="3238868"/>
            <a:ext cx="8290560" cy="1001062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70467" y="2136302"/>
            <a:ext cx="8290560" cy="1102568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76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7529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629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505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3824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25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135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0119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903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9854" y="1254245"/>
            <a:ext cx="4600786" cy="354805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83202" y="1254245"/>
            <a:ext cx="4600787" cy="354805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280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7680" y="201846"/>
            <a:ext cx="8778240" cy="840053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87680" y="1128238"/>
            <a:ext cx="4309534" cy="470196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7650" indent="0">
              <a:buNone/>
              <a:defRPr sz="2100" b="1"/>
            </a:lvl2pPr>
            <a:lvl3pPr marL="975299" indent="0">
              <a:buNone/>
              <a:defRPr sz="1900" b="1"/>
            </a:lvl3pPr>
            <a:lvl4pPr marL="1462949" indent="0">
              <a:buNone/>
              <a:defRPr sz="1700" b="1"/>
            </a:lvl4pPr>
            <a:lvl5pPr marL="1950598" indent="0">
              <a:buNone/>
              <a:defRPr sz="1700" b="1"/>
            </a:lvl5pPr>
            <a:lvl6pPr marL="2438248" indent="0">
              <a:buNone/>
              <a:defRPr sz="1700" b="1"/>
            </a:lvl6pPr>
            <a:lvl7pPr marL="2925897" indent="0">
              <a:buNone/>
              <a:defRPr sz="1700" b="1"/>
            </a:lvl7pPr>
            <a:lvl8pPr marL="3413547" indent="0">
              <a:buNone/>
              <a:defRPr sz="1700" b="1"/>
            </a:lvl8pPr>
            <a:lvl9pPr marL="3901196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87680" y="1598434"/>
            <a:ext cx="4309534" cy="2904014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954696" y="1128238"/>
            <a:ext cx="4311227" cy="470196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7650" indent="0">
              <a:buNone/>
              <a:defRPr sz="2100" b="1"/>
            </a:lvl2pPr>
            <a:lvl3pPr marL="975299" indent="0">
              <a:buNone/>
              <a:defRPr sz="1900" b="1"/>
            </a:lvl3pPr>
            <a:lvl4pPr marL="1462949" indent="0">
              <a:buNone/>
              <a:defRPr sz="1700" b="1"/>
            </a:lvl4pPr>
            <a:lvl5pPr marL="1950598" indent="0">
              <a:buNone/>
              <a:defRPr sz="1700" b="1"/>
            </a:lvl5pPr>
            <a:lvl6pPr marL="2438248" indent="0">
              <a:buNone/>
              <a:defRPr sz="1700" b="1"/>
            </a:lvl6pPr>
            <a:lvl7pPr marL="2925897" indent="0">
              <a:buNone/>
              <a:defRPr sz="1700" b="1"/>
            </a:lvl7pPr>
            <a:lvl8pPr marL="3413547" indent="0">
              <a:buNone/>
              <a:defRPr sz="1700" b="1"/>
            </a:lvl8pPr>
            <a:lvl9pPr marL="3901196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954696" y="1598434"/>
            <a:ext cx="4311227" cy="2904014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89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901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929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7683" y="200679"/>
            <a:ext cx="3208867" cy="85405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3387" y="200681"/>
            <a:ext cx="5452533" cy="4301768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87683" y="1054733"/>
            <a:ext cx="3208867" cy="3447714"/>
          </a:xfrm>
        </p:spPr>
        <p:txBody>
          <a:bodyPr/>
          <a:lstStyle>
            <a:lvl1pPr marL="0" indent="0">
              <a:buNone/>
              <a:defRPr sz="1500"/>
            </a:lvl1pPr>
            <a:lvl2pPr marL="487650" indent="0">
              <a:buNone/>
              <a:defRPr sz="1300"/>
            </a:lvl2pPr>
            <a:lvl3pPr marL="975299" indent="0">
              <a:buNone/>
              <a:defRPr sz="1100"/>
            </a:lvl3pPr>
            <a:lvl4pPr marL="1462949" indent="0">
              <a:buNone/>
              <a:defRPr sz="1000"/>
            </a:lvl4pPr>
            <a:lvl5pPr marL="1950598" indent="0">
              <a:buNone/>
              <a:defRPr sz="1000"/>
            </a:lvl5pPr>
            <a:lvl6pPr marL="2438248" indent="0">
              <a:buNone/>
              <a:defRPr sz="1000"/>
            </a:lvl6pPr>
            <a:lvl7pPr marL="2925897" indent="0">
              <a:buNone/>
              <a:defRPr sz="1000"/>
            </a:lvl7pPr>
            <a:lvl8pPr marL="3413547" indent="0">
              <a:buNone/>
              <a:defRPr sz="1000"/>
            </a:lvl8pPr>
            <a:lvl9pPr marL="3901196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821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11774" y="3528220"/>
            <a:ext cx="5852160" cy="41652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11774" y="450362"/>
            <a:ext cx="5852160" cy="3024188"/>
          </a:xfrm>
        </p:spPr>
        <p:txBody>
          <a:bodyPr/>
          <a:lstStyle>
            <a:lvl1pPr marL="0" indent="0">
              <a:buNone/>
              <a:defRPr sz="3400"/>
            </a:lvl1pPr>
            <a:lvl2pPr marL="487650" indent="0">
              <a:buNone/>
              <a:defRPr sz="3000"/>
            </a:lvl2pPr>
            <a:lvl3pPr marL="975299" indent="0">
              <a:buNone/>
              <a:defRPr sz="2600"/>
            </a:lvl3pPr>
            <a:lvl4pPr marL="1462949" indent="0">
              <a:buNone/>
              <a:defRPr sz="2100"/>
            </a:lvl4pPr>
            <a:lvl5pPr marL="1950598" indent="0">
              <a:buNone/>
              <a:defRPr sz="2100"/>
            </a:lvl5pPr>
            <a:lvl6pPr marL="2438248" indent="0">
              <a:buNone/>
              <a:defRPr sz="2100"/>
            </a:lvl6pPr>
            <a:lvl7pPr marL="2925897" indent="0">
              <a:buNone/>
              <a:defRPr sz="2100"/>
            </a:lvl7pPr>
            <a:lvl8pPr marL="3413547" indent="0">
              <a:buNone/>
              <a:defRPr sz="2100"/>
            </a:lvl8pPr>
            <a:lvl9pPr marL="3901196" indent="0">
              <a:buNone/>
              <a:defRPr sz="21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11774" y="3944746"/>
            <a:ext cx="5852160" cy="591536"/>
          </a:xfrm>
        </p:spPr>
        <p:txBody>
          <a:bodyPr/>
          <a:lstStyle>
            <a:lvl1pPr marL="0" indent="0">
              <a:buNone/>
              <a:defRPr sz="1500"/>
            </a:lvl1pPr>
            <a:lvl2pPr marL="487650" indent="0">
              <a:buNone/>
              <a:defRPr sz="1300"/>
            </a:lvl2pPr>
            <a:lvl3pPr marL="975299" indent="0">
              <a:buNone/>
              <a:defRPr sz="1100"/>
            </a:lvl3pPr>
            <a:lvl4pPr marL="1462949" indent="0">
              <a:buNone/>
              <a:defRPr sz="1000"/>
            </a:lvl4pPr>
            <a:lvl5pPr marL="1950598" indent="0">
              <a:buNone/>
              <a:defRPr sz="1000"/>
            </a:lvl5pPr>
            <a:lvl6pPr marL="2438248" indent="0">
              <a:buNone/>
              <a:defRPr sz="1000"/>
            </a:lvl6pPr>
            <a:lvl7pPr marL="2925897" indent="0">
              <a:buNone/>
              <a:defRPr sz="1000"/>
            </a:lvl7pPr>
            <a:lvl8pPr marL="3413547" indent="0">
              <a:buNone/>
              <a:defRPr sz="1000"/>
            </a:lvl8pPr>
            <a:lvl9pPr marL="3901196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261F-D0A4-4B36-B27C-4DAADF3EC25B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022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87680" y="201846"/>
            <a:ext cx="8778240" cy="840053"/>
          </a:xfrm>
          <a:prstGeom prst="rect">
            <a:avLst/>
          </a:prstGeom>
        </p:spPr>
        <p:txBody>
          <a:bodyPr vert="horz" lIns="97530" tIns="48765" rIns="97530" bIns="48765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87680" y="1176072"/>
            <a:ext cx="8778240" cy="3326374"/>
          </a:xfrm>
          <a:prstGeom prst="rect">
            <a:avLst/>
          </a:prstGeom>
        </p:spPr>
        <p:txBody>
          <a:bodyPr vert="horz" lIns="97530" tIns="48765" rIns="97530" bIns="48765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87680" y="4671624"/>
            <a:ext cx="2275840" cy="268350"/>
          </a:xfrm>
          <a:prstGeom prst="rect">
            <a:avLst/>
          </a:prstGeom>
        </p:spPr>
        <p:txBody>
          <a:bodyPr vert="horz" lIns="97530" tIns="48765" rIns="97530" bIns="4876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2261F-D0A4-4B36-B27C-4DAADF3EC25B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32480" y="4671624"/>
            <a:ext cx="3088640" cy="268350"/>
          </a:xfrm>
          <a:prstGeom prst="rect">
            <a:avLst/>
          </a:prstGeom>
        </p:spPr>
        <p:txBody>
          <a:bodyPr vert="horz" lIns="97530" tIns="48765" rIns="97530" bIns="4876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990080" y="4671624"/>
            <a:ext cx="2275840" cy="268350"/>
          </a:xfrm>
          <a:prstGeom prst="rect">
            <a:avLst/>
          </a:prstGeom>
        </p:spPr>
        <p:txBody>
          <a:bodyPr vert="horz" lIns="97530" tIns="48765" rIns="97530" bIns="4876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DFD30-E3EE-4DE8-BE49-7D0CDB0D90B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371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75299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37" indent="-365737" algn="l" defTabSz="975299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92430" indent="-304781" algn="l" defTabSz="975299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4" indent="-243825" algn="l" defTabSz="975299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06773" indent="-243825" algn="l" defTabSz="975299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423" indent="-243825" algn="l" defTabSz="975299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072" indent="-243825" algn="l" defTabSz="97529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9722" indent="-243825" algn="l" defTabSz="97529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371" indent="-243825" algn="l" defTabSz="97529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45021" indent="-243825" algn="l" defTabSz="97529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7650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5299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2949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0598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38248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25897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13547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01196" algn="l" defTabSz="97529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9588401"/>
              </p:ext>
            </p:extLst>
          </p:nvPr>
        </p:nvGraphicFramePr>
        <p:xfrm>
          <a:off x="16800" y="156"/>
          <a:ext cx="972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9020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11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Centro de Telemedicina</dc:creator>
  <cp:lastModifiedBy>apinzonf</cp:lastModifiedBy>
  <cp:revision>16</cp:revision>
  <cp:lastPrinted>2012-12-17T16:24:43Z</cp:lastPrinted>
  <dcterms:created xsi:type="dcterms:W3CDTF">2012-12-17T16:08:41Z</dcterms:created>
  <dcterms:modified xsi:type="dcterms:W3CDTF">2015-10-19T22:42:17Z</dcterms:modified>
</cp:coreProperties>
</file>