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81600" cy="249078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284" y="-822"/>
      </p:cViewPr>
      <p:guideLst>
        <p:guide orient="horz" pos="785"/>
        <p:guide pos="16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ersonal\maestria\tesis\Jeronimo\trunk\documents\thesis\Data\benchm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s-CO" sz="1000"/>
              <a:t>Vertices Vs Seconds</a:t>
            </a:r>
          </a:p>
          <a:p>
            <a:pPr>
              <a:defRPr sz="1000"/>
            </a:pPr>
            <a:r>
              <a:rPr lang="es-CO" sz="1000"/>
              <a:t>Laplacian Smoothing Perfomance</a:t>
            </a:r>
          </a:p>
        </c:rich>
      </c:tx>
      <c:layout>
        <c:manualLayout>
          <c:xMode val="edge"/>
          <c:yMode val="edge"/>
          <c:x val="0.31597366693034235"/>
          <c:y val="3.0585605980328879E-2"/>
        </c:manualLayout>
      </c:layout>
      <c:overlay val="0"/>
      <c:spPr>
        <a:solidFill>
          <a:schemeClr val="bg1"/>
        </a:solidFill>
      </c:spPr>
    </c:title>
    <c:autoTitleDeleted val="0"/>
    <c:plotArea>
      <c:layout>
        <c:manualLayout>
          <c:layoutTarget val="inner"/>
          <c:xMode val="edge"/>
          <c:yMode val="edge"/>
          <c:x val="7.8933563581326832E-2"/>
          <c:y val="3.0980971097003741E-2"/>
          <c:w val="0.87044997792191015"/>
          <c:h val="0.83517288493711073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Hoja2!$C$2</c:f>
              <c:strCache>
                <c:ptCount val="1"/>
                <c:pt idx="0">
                  <c:v>CG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Hoja2!$C$3:$C$8</c:f>
              <c:numCache>
                <c:formatCode>_(* #,##0.00_);_(* \(#,##0.00\);_(* "-"??_);_(@_)</c:formatCode>
                <c:ptCount val="6"/>
                <c:pt idx="0">
                  <c:v>4.7E-2</c:v>
                </c:pt>
                <c:pt idx="1">
                  <c:v>0.83</c:v>
                </c:pt>
                <c:pt idx="2">
                  <c:v>19.599</c:v>
                </c:pt>
                <c:pt idx="3">
                  <c:v>33.430999999999997</c:v>
                </c:pt>
                <c:pt idx="4">
                  <c:v>133.97399999999999</c:v>
                </c:pt>
                <c:pt idx="5">
                  <c:v>194.47499999999999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Hoja2!$D$2</c:f>
              <c:strCache>
                <c:ptCount val="1"/>
                <c:pt idx="0">
                  <c:v>BICGSTAB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Hoja2!$D$3:$D$8</c:f>
              <c:numCache>
                <c:formatCode>_(* #,##0.00_);_(* \(#,##0.00\);_(* "-"??_);_(@_)</c:formatCode>
                <c:ptCount val="6"/>
                <c:pt idx="0">
                  <c:v>4.5999999999999999E-2</c:v>
                </c:pt>
                <c:pt idx="1">
                  <c:v>0.63200000000000001</c:v>
                </c:pt>
                <c:pt idx="2">
                  <c:v>16.436</c:v>
                </c:pt>
                <c:pt idx="3">
                  <c:v>27.76</c:v>
                </c:pt>
                <c:pt idx="4">
                  <c:v>136.46199999999999</c:v>
                </c:pt>
                <c:pt idx="5">
                  <c:v>174.88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Hoja2!$E$2</c:f>
              <c:strCache>
                <c:ptCount val="1"/>
                <c:pt idx="0">
                  <c:v>GMRES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Hoja2!$E$3:$E$8</c:f>
              <c:numCache>
                <c:formatCode>_(* #,##0.00_);_(* \(#,##0.00\);_(* "-"??_);_(@_)</c:formatCode>
                <c:ptCount val="6"/>
                <c:pt idx="0">
                  <c:v>4.3999999999999997E-2</c:v>
                </c:pt>
                <c:pt idx="1">
                  <c:v>0.71099999999999997</c:v>
                </c:pt>
                <c:pt idx="2">
                  <c:v>16.925999999999998</c:v>
                </c:pt>
                <c:pt idx="3">
                  <c:v>29.91</c:v>
                </c:pt>
                <c:pt idx="4">
                  <c:v>136.38499999999999</c:v>
                </c:pt>
                <c:pt idx="5">
                  <c:v>175.798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Hoja2!$F$2</c:f>
              <c:strCache>
                <c:ptCount val="1"/>
                <c:pt idx="0">
                  <c:v>SUPERLU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circle"/>
            <c:size val="2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Hoja2!$F$3:$F$8</c:f>
              <c:numCache>
                <c:formatCode>_(* #,##0.00_);_(* \(#,##0.00\);_(* "-"??_);_(@_)</c:formatCode>
                <c:ptCount val="6"/>
                <c:pt idx="0">
                  <c:v>4.1000000000000002E-2</c:v>
                </c:pt>
                <c:pt idx="1">
                  <c:v>0.60899999999999999</c:v>
                </c:pt>
                <c:pt idx="2">
                  <c:v>16.064</c:v>
                </c:pt>
                <c:pt idx="3">
                  <c:v>28.541</c:v>
                </c:pt>
                <c:pt idx="4">
                  <c:v>133.20599999999999</c:v>
                </c:pt>
                <c:pt idx="5">
                  <c:v>169.91800000000001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Hoja2!$G$2</c:f>
              <c:strCache>
                <c:ptCount val="1"/>
                <c:pt idx="0">
                  <c:v>TAUCS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Hoja2!$G$3:$G$8</c:f>
              <c:numCache>
                <c:formatCode>_(* #,##0.00_);_(* \(#,##0.00\);_(* "-"??_);_(@_)</c:formatCode>
                <c:ptCount val="6"/>
                <c:pt idx="0">
                  <c:v>4.4999999999999998E-2</c:v>
                </c:pt>
                <c:pt idx="1">
                  <c:v>0.67500000000000004</c:v>
                </c:pt>
                <c:pt idx="2">
                  <c:v>16.881</c:v>
                </c:pt>
                <c:pt idx="3">
                  <c:v>29.530999999999999</c:v>
                </c:pt>
                <c:pt idx="4">
                  <c:v>142.87</c:v>
                </c:pt>
                <c:pt idx="5">
                  <c:v>181.70099999999999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Hoja2!$H$2</c:f>
              <c:strCache>
                <c:ptCount val="1"/>
                <c:pt idx="0">
                  <c:v>CHOLMOD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Hoja2!$H$3:$H$8</c:f>
              <c:numCache>
                <c:formatCode>_(* #,##0.00_);_(* \(#,##0.00\);_(* "-"??_);_(@_)</c:formatCode>
                <c:ptCount val="6"/>
                <c:pt idx="0">
                  <c:v>4.4999999999999998E-2</c:v>
                </c:pt>
                <c:pt idx="1">
                  <c:v>0.79</c:v>
                </c:pt>
                <c:pt idx="2">
                  <c:v>17.949000000000002</c:v>
                </c:pt>
                <c:pt idx="3">
                  <c:v>30.803999999999998</c:v>
                </c:pt>
                <c:pt idx="4">
                  <c:v>142.762</c:v>
                </c:pt>
                <c:pt idx="5">
                  <c:v>183.48500000000001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79392"/>
        <c:axId val="34085120"/>
      </c:scatterChart>
      <c:valAx>
        <c:axId val="33979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s-CO" sz="800"/>
                  <a:t>Vertices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s-CO"/>
          </a:p>
        </c:txPr>
        <c:crossAx val="34085120"/>
        <c:crosses val="autoZero"/>
        <c:crossBetween val="midCat"/>
      </c:valAx>
      <c:valAx>
        <c:axId val="34085120"/>
        <c:scaling>
          <c:orientation val="minMax"/>
          <c:max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s-CO" sz="800"/>
                  <a:t>Seconds</a:t>
                </a:r>
              </a:p>
            </c:rich>
          </c:tx>
          <c:layout>
            <c:manualLayout>
              <c:xMode val="edge"/>
              <c:yMode val="edge"/>
              <c:x val="2.4520484547943628E-3"/>
              <c:y val="0.46071234759377178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s-CO"/>
          </a:p>
        </c:txPr>
        <c:crossAx val="339793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723101173256925"/>
          <c:y val="0.36986185902684793"/>
          <c:w val="0.18353621299072104"/>
          <c:h val="0.43463992473211505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800"/>
          </a:pPr>
          <a:endParaRPr lang="es-CO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8620" y="773760"/>
            <a:ext cx="4404360" cy="5339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7240" y="1411447"/>
            <a:ext cx="3627121" cy="636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66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7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23730" y="99747"/>
            <a:ext cx="317552" cy="21252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170" y="99747"/>
            <a:ext cx="867198" cy="212524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76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9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9311" y="1600563"/>
            <a:ext cx="4404360" cy="4946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9311" y="1055702"/>
            <a:ext cx="4404360" cy="544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9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0169" y="581185"/>
            <a:ext cx="591926" cy="1643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48454" y="581185"/>
            <a:ext cx="592825" cy="1643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2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084" y="99747"/>
            <a:ext cx="4663440" cy="41513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9080" y="557545"/>
            <a:ext cx="2289441" cy="2323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9080" y="789903"/>
            <a:ext cx="2289441" cy="1435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32185" y="557545"/>
            <a:ext cx="2290339" cy="2323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32185" y="789903"/>
            <a:ext cx="2290339" cy="1435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1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19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081" y="99170"/>
            <a:ext cx="1704711" cy="42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25862" y="99171"/>
            <a:ext cx="2896659" cy="21258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9081" y="521221"/>
            <a:ext cx="1704711" cy="17037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7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5633" y="1743552"/>
            <a:ext cx="3108960" cy="2058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15633" y="222557"/>
            <a:ext cx="3108960" cy="1494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15633" y="1949389"/>
            <a:ext cx="3108960" cy="2923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5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9084" y="99747"/>
            <a:ext cx="4663440" cy="415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9084" y="581185"/>
            <a:ext cx="4663440" cy="164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9079" y="2308593"/>
            <a:ext cx="1209040" cy="13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7DDC-238C-4EB3-B7BD-BB265962C41A}" type="datetimeFigureOut">
              <a:rPr lang="es-CO" smtClean="0"/>
              <a:t>07/05/2014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70380" y="2308593"/>
            <a:ext cx="1640841" cy="13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713481" y="2308593"/>
            <a:ext cx="1209040" cy="13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2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1 Gráfico"/>
          <p:cNvGraphicFramePr>
            <a:graphicFrameLocks/>
          </p:cNvGraphicFramePr>
          <p:nvPr/>
        </p:nvGraphicFramePr>
        <p:xfrm>
          <a:off x="1128" y="-290"/>
          <a:ext cx="5179343" cy="249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611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2</cp:revision>
  <dcterms:created xsi:type="dcterms:W3CDTF">2014-05-07T16:27:12Z</dcterms:created>
  <dcterms:modified xsi:type="dcterms:W3CDTF">2014-05-07T16:30:47Z</dcterms:modified>
</cp:coreProperties>
</file>