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7200900"/>
  <p:notesSz cx="6742113" cy="9294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738" y="-90"/>
      </p:cViewPr>
      <p:guideLst>
        <p:guide orient="horz" pos="2269"/>
        <p:guide pos="30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2" y="2236949"/>
            <a:ext cx="8290560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2" y="4080512"/>
            <a:ext cx="6827520" cy="184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7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7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7" y="256699"/>
            <a:ext cx="2340187" cy="546068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8" y="256699"/>
            <a:ext cx="6861387" cy="546068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0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9" y="4627250"/>
            <a:ext cx="8290560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9" y="3052050"/>
            <a:ext cx="829056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49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6" y="1493521"/>
            <a:ext cx="4600786" cy="4223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5" y="1493521"/>
            <a:ext cx="4600787" cy="4223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14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2" y="288371"/>
            <a:ext cx="877824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1" y="1611870"/>
            <a:ext cx="4309535" cy="671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1" y="2283620"/>
            <a:ext cx="4309535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8" y="1611870"/>
            <a:ext cx="4311227" cy="671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8" y="2283620"/>
            <a:ext cx="4311227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04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2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5" y="286705"/>
            <a:ext cx="3208866" cy="12201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9" y="286706"/>
            <a:ext cx="5452534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5" y="1506855"/>
            <a:ext cx="320886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5040634"/>
            <a:ext cx="585216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643416"/>
            <a:ext cx="585216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5635707"/>
            <a:ext cx="585216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3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2" y="288371"/>
            <a:ext cx="877824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2" y="1680215"/>
            <a:ext cx="877824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6674172"/>
            <a:ext cx="22758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E3C2-08D5-4A5D-B92F-A11D6574412E}" type="datetimeFigureOut">
              <a:rPr lang="es-CO" smtClean="0"/>
              <a:t>11/12/2012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1" y="6674172"/>
            <a:ext cx="308864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1" y="6674172"/>
            <a:ext cx="22758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9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Picture 135" descr="E:\personal\maestria\tesis\Jeronimo\trunk\documents\thesis\TQLBO-paper\images\Camello_Anim_Enhanc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44" y="773117"/>
            <a:ext cx="9753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97977"/>
              </p:ext>
            </p:extLst>
          </p:nvPr>
        </p:nvGraphicFramePr>
        <p:xfrm>
          <a:off x="246362" y="156936"/>
          <a:ext cx="1668469" cy="97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cuación" r:id="rId4" imgW="723600" imgH="431640" progId="Equation.3">
                  <p:embed/>
                </p:oleObj>
              </mc:Choice>
              <mc:Fallback>
                <p:oleObj name="Ecuación" r:id="rId4" imgW="7236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362" y="156936"/>
                        <a:ext cx="1668469" cy="9762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86193"/>
              </p:ext>
            </p:extLst>
          </p:nvPr>
        </p:nvGraphicFramePr>
        <p:xfrm>
          <a:off x="7253064" y="144066"/>
          <a:ext cx="1779421" cy="97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cuación" r:id="rId6" imgW="660240" imgH="431640" progId="Equation.3">
                  <p:embed/>
                </p:oleObj>
              </mc:Choice>
              <mc:Fallback>
                <p:oleObj name="Ecuación" r:id="rId6" imgW="660240" imgH="43164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064" y="144066"/>
                        <a:ext cx="1779421" cy="972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46256"/>
              </p:ext>
            </p:extLst>
          </p:nvPr>
        </p:nvGraphicFramePr>
        <p:xfrm>
          <a:off x="4804792" y="144066"/>
          <a:ext cx="1048674" cy="40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cuación" r:id="rId8" imgW="482400" imgH="177480" progId="Equation.3">
                  <p:embed/>
                </p:oleObj>
              </mc:Choice>
              <mc:Fallback>
                <p:oleObj name="Ecuación" r:id="rId8" imgW="482400" imgH="17748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792" y="144066"/>
                        <a:ext cx="1048674" cy="4019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320118"/>
              </p:ext>
            </p:extLst>
          </p:nvPr>
        </p:nvGraphicFramePr>
        <p:xfrm>
          <a:off x="962026" y="6808972"/>
          <a:ext cx="3192342" cy="46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cuación" r:id="rId10" imgW="1434960" imgH="203040" progId="Equation.3">
                  <p:embed/>
                </p:oleObj>
              </mc:Choice>
              <mc:Fallback>
                <p:oleObj name="Ecuación" r:id="rId10" imgW="1434960" imgH="2030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6" y="6808972"/>
                        <a:ext cx="3192342" cy="462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619608"/>
              </p:ext>
            </p:extLst>
          </p:nvPr>
        </p:nvGraphicFramePr>
        <p:xfrm>
          <a:off x="5643565" y="6812510"/>
          <a:ext cx="3206610" cy="46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cuación" r:id="rId12" imgW="1422360" imgH="203040" progId="Equation.3">
                  <p:embed/>
                </p:oleObj>
              </mc:Choice>
              <mc:Fallback>
                <p:oleObj name="Ecuación" r:id="rId12" imgW="1422360" imgH="203040" progId="Equation.3">
                  <p:embed/>
                  <p:pic>
                    <p:nvPicPr>
                      <p:cNvPr id="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5" y="6812510"/>
                        <a:ext cx="3206610" cy="460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68540"/>
              </p:ext>
            </p:extLst>
          </p:nvPr>
        </p:nvGraphicFramePr>
        <p:xfrm>
          <a:off x="2276047" y="156935"/>
          <a:ext cx="1661593" cy="97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cuación" r:id="rId14" imgW="660240" imgH="431640" progId="Equation.3">
                  <p:embed/>
                </p:oleObj>
              </mc:Choice>
              <mc:Fallback>
                <p:oleObj name="Ecuación" r:id="rId14" imgW="660240" imgH="4316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047" y="156935"/>
                        <a:ext cx="1661593" cy="9762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846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Ecuación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17</cp:revision>
  <cp:lastPrinted>2012-12-11T20:37:01Z</cp:lastPrinted>
  <dcterms:created xsi:type="dcterms:W3CDTF">2012-12-10T21:38:08Z</dcterms:created>
  <dcterms:modified xsi:type="dcterms:W3CDTF">2012-12-11T21:02:03Z</dcterms:modified>
</cp:coreProperties>
</file>