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753600" cy="7380288"/>
  <p:notesSz cx="6742113" cy="9294813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70" y="-294"/>
      </p:cViewPr>
      <p:guideLst>
        <p:guide orient="horz" pos="2326"/>
        <p:guide pos="3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1522" y="2292675"/>
            <a:ext cx="8290560" cy="158197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63042" y="4182165"/>
            <a:ext cx="6827520" cy="1886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67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17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43809" y="263094"/>
            <a:ext cx="2340187" cy="559671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19860" y="263094"/>
            <a:ext cx="6861387" cy="559671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08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0469" y="4742524"/>
            <a:ext cx="8290560" cy="14658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70469" y="3128082"/>
            <a:ext cx="8290560" cy="16144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74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9856" y="1530727"/>
            <a:ext cx="4600786" cy="43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83207" y="1530727"/>
            <a:ext cx="4600787" cy="43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14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2" y="295555"/>
            <a:ext cx="8778240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3" y="1652025"/>
            <a:ext cx="4309535" cy="6884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3" y="2340509"/>
            <a:ext cx="4309535" cy="42522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954698" y="1652025"/>
            <a:ext cx="4311227" cy="6884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954698" y="2340509"/>
            <a:ext cx="4311227" cy="42522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04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14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327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7685" y="293848"/>
            <a:ext cx="3208866" cy="12505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3389" y="293849"/>
            <a:ext cx="5452534" cy="62988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87685" y="1544393"/>
            <a:ext cx="3208866" cy="5048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8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1774" y="5166207"/>
            <a:ext cx="5852160" cy="609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11774" y="659444"/>
            <a:ext cx="5852160" cy="44281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11774" y="5776104"/>
            <a:ext cx="5852160" cy="8661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37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87682" y="295555"/>
            <a:ext cx="8778240" cy="123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87682" y="1722072"/>
            <a:ext cx="8778240" cy="4870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87680" y="6840439"/>
            <a:ext cx="227584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E3C2-08D5-4A5D-B92F-A11D6574412E}" type="datetimeFigureOut">
              <a:rPr lang="es-CO" smtClean="0"/>
              <a:t>21/12/2012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32481" y="6840439"/>
            <a:ext cx="308864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990083" y="6840439"/>
            <a:ext cx="2275841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BA38-362A-4541-82A9-0366DFF32E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29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Picture 182" descr="E:\personal\maestria\tesis\Jeronimo\trunk\documents\thesis\TQLBO-paper\images\Camello_Anim_Enhance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5" y="407020"/>
            <a:ext cx="97536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29799"/>
              </p:ext>
            </p:extLst>
          </p:nvPr>
        </p:nvGraphicFramePr>
        <p:xfrm>
          <a:off x="7469088" y="179380"/>
          <a:ext cx="1386087" cy="34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cuación" r:id="rId4" imgW="723600" imgH="177480" progId="Equation.3">
                  <p:embed/>
                </p:oleObj>
              </mc:Choice>
              <mc:Fallback>
                <p:oleObj name="Ecuación" r:id="rId4" imgW="723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69088" y="179380"/>
                        <a:ext cx="1386087" cy="342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803298"/>
              </p:ext>
            </p:extLst>
          </p:nvPr>
        </p:nvGraphicFramePr>
        <p:xfrm>
          <a:off x="2500537" y="448751"/>
          <a:ext cx="1170253" cy="34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cuación" r:id="rId6" imgW="647640" imgH="177480" progId="Equation.3">
                  <p:embed/>
                </p:oleObj>
              </mc:Choice>
              <mc:Fallback>
                <p:oleObj name="Ecuación" r:id="rId6" imgW="647640" imgH="17748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537" y="448751"/>
                        <a:ext cx="1170253" cy="34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803320"/>
              </p:ext>
            </p:extLst>
          </p:nvPr>
        </p:nvGraphicFramePr>
        <p:xfrm>
          <a:off x="1060376" y="7039221"/>
          <a:ext cx="2652062" cy="39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cuación" r:id="rId8" imgW="1434960" imgH="203040" progId="Equation.3">
                  <p:embed/>
                </p:oleObj>
              </mc:Choice>
              <mc:Fallback>
                <p:oleObj name="Ecuación" r:id="rId8" imgW="1434960" imgH="2030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376" y="7039221"/>
                        <a:ext cx="2652062" cy="393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602545"/>
              </p:ext>
            </p:extLst>
          </p:nvPr>
        </p:nvGraphicFramePr>
        <p:xfrm>
          <a:off x="5742356" y="7042594"/>
          <a:ext cx="2663915" cy="39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Ecuación" r:id="rId10" imgW="1422360" imgH="203040" progId="Equation.3">
                  <p:embed/>
                </p:oleObj>
              </mc:Choice>
              <mc:Fallback>
                <p:oleObj name="Ecuación" r:id="rId10" imgW="1422360" imgH="203040" progId="Equation.3">
                  <p:embed/>
                  <p:pic>
                    <p:nvPicPr>
                      <p:cNvPr id="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356" y="7042594"/>
                        <a:ext cx="2663915" cy="391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93848"/>
              </p:ext>
            </p:extLst>
          </p:nvPr>
        </p:nvGraphicFramePr>
        <p:xfrm>
          <a:off x="5020817" y="419507"/>
          <a:ext cx="1512697" cy="34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cuación" r:id="rId12" imgW="723600" imgH="177480" progId="Equation.3">
                  <p:embed/>
                </p:oleObj>
              </mc:Choice>
              <mc:Fallback>
                <p:oleObj name="Ecuación" r:id="rId12" imgW="723600" imgH="17748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817" y="419507"/>
                        <a:ext cx="1512697" cy="34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43494"/>
              </p:ext>
            </p:extLst>
          </p:nvPr>
        </p:nvGraphicFramePr>
        <p:xfrm>
          <a:off x="471488" y="426467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cuación" r:id="rId14" imgW="583920" imgH="203040" progId="Equation.3">
                  <p:embed/>
                </p:oleObj>
              </mc:Choice>
              <mc:Fallback>
                <p:oleObj name="Ecuación" r:id="rId14" imgW="583920" imgH="203040" progId="Equation.3">
                  <p:embed/>
                  <p:pic>
                    <p:nvPicPr>
                      <p:cNvPr id="0" name="8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26467"/>
                        <a:ext cx="1054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2846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Tema de Office</vt:lpstr>
      <vt:lpstr>Ecuación</vt:lpstr>
      <vt:lpstr>Microsoft Editor de ecuaciones 3.0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22</cp:revision>
  <cp:lastPrinted>2012-12-11T20:37:01Z</cp:lastPrinted>
  <dcterms:created xsi:type="dcterms:W3CDTF">2012-12-10T21:38:08Z</dcterms:created>
  <dcterms:modified xsi:type="dcterms:W3CDTF">2012-12-21T16:58:03Z</dcterms:modified>
</cp:coreProperties>
</file>