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6456363"/>
  <p:notesSz cx="5999163" cy="9294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20" y="-90"/>
      </p:cViewPr>
      <p:guideLst>
        <p:guide orient="horz" pos="203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0" y="2005659"/>
            <a:ext cx="8290560" cy="13839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0" y="3658606"/>
            <a:ext cx="6827520" cy="164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73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7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2" y="230157"/>
            <a:ext cx="2340187" cy="48960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55" y="230157"/>
            <a:ext cx="6861387" cy="48960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0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2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7" y="4148812"/>
            <a:ext cx="8290560" cy="12823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7" y="2736482"/>
            <a:ext cx="8290560" cy="14123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749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4" y="1339098"/>
            <a:ext cx="4600786" cy="378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1" y="1339098"/>
            <a:ext cx="4600787" cy="378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14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0" y="258554"/>
            <a:ext cx="8778240" cy="107606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445210"/>
            <a:ext cx="4309534" cy="6022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" y="2047504"/>
            <a:ext cx="4309534" cy="37198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5" y="1445210"/>
            <a:ext cx="4311227" cy="6022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5" y="2047504"/>
            <a:ext cx="4311227" cy="37198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04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2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2" y="257060"/>
            <a:ext cx="3208867" cy="10939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88" y="257060"/>
            <a:ext cx="5452533" cy="5510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2" y="1351054"/>
            <a:ext cx="3208867" cy="44163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4519455"/>
            <a:ext cx="5852160" cy="5335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576888"/>
            <a:ext cx="5852160" cy="38738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5053001"/>
            <a:ext cx="5852160" cy="7577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37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0" y="258554"/>
            <a:ext cx="8778240" cy="1076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506486"/>
            <a:ext cx="8778240" cy="4260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5984092"/>
            <a:ext cx="2275840" cy="343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E3C2-08D5-4A5D-B92F-A11D6574412E}" type="datetimeFigureOut">
              <a:rPr lang="es-CO" smtClean="0"/>
              <a:t>10/12/2012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0" y="5984092"/>
            <a:ext cx="3088640" cy="343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0" y="5984092"/>
            <a:ext cx="2275840" cy="343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9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personal\maestria\tesis\Jeronimo\trunk\documents\thesis\TQLBO-paper\images\Camello_Anim_Enhance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44" y="85724"/>
            <a:ext cx="9753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75257"/>
              </p:ext>
            </p:extLst>
          </p:nvPr>
        </p:nvGraphicFramePr>
        <p:xfrm>
          <a:off x="318705" y="-11410"/>
          <a:ext cx="1461751" cy="36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cuación" r:id="rId4" imgW="723600" imgH="177480" progId="Equation.3">
                  <p:embed/>
                </p:oleObj>
              </mc:Choice>
              <mc:Fallback>
                <p:oleObj name="Ecuación" r:id="rId4" imgW="7236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705" y="-11410"/>
                        <a:ext cx="1461751" cy="360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247893"/>
              </p:ext>
            </p:extLst>
          </p:nvPr>
        </p:nvGraphicFramePr>
        <p:xfrm>
          <a:off x="2344564" y="-12179"/>
          <a:ext cx="13081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cuación" r:id="rId6" imgW="647640" imgH="177480" progId="Equation.3">
                  <p:embed/>
                </p:oleObj>
              </mc:Choice>
              <mc:Fallback>
                <p:oleObj name="Ecuación" r:id="rId6" imgW="647640" imgH="17748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64" y="-12179"/>
                        <a:ext cx="13081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154263"/>
              </p:ext>
            </p:extLst>
          </p:nvPr>
        </p:nvGraphicFramePr>
        <p:xfrm>
          <a:off x="7126288" y="-12700"/>
          <a:ext cx="974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cuación" r:id="rId8" imgW="482400" imgH="177480" progId="Equation.3">
                  <p:embed/>
                </p:oleObj>
              </mc:Choice>
              <mc:Fallback>
                <p:oleObj name="Ecuación" r:id="rId8" imgW="482400" imgH="17748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-12700"/>
                        <a:ext cx="974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14132"/>
              </p:ext>
            </p:extLst>
          </p:nvPr>
        </p:nvGraphicFramePr>
        <p:xfrm>
          <a:off x="4740275" y="-11113"/>
          <a:ext cx="9731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cuación" r:id="rId10" imgW="482400" imgH="177480" progId="Equation.3">
                  <p:embed/>
                </p:oleObj>
              </mc:Choice>
              <mc:Fallback>
                <p:oleObj name="Ecuación" r:id="rId10" imgW="482400" imgH="17748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-11113"/>
                        <a:ext cx="9731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00431"/>
              </p:ext>
            </p:extLst>
          </p:nvPr>
        </p:nvGraphicFramePr>
        <p:xfrm>
          <a:off x="1677988" y="6148388"/>
          <a:ext cx="14605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cuación" r:id="rId12" imgW="723600" imgH="177480" progId="Equation.3">
                  <p:embed/>
                </p:oleObj>
              </mc:Choice>
              <mc:Fallback>
                <p:oleObj name="Ecuación" r:id="rId12" imgW="723600" imgH="17748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6148388"/>
                        <a:ext cx="14605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97631"/>
              </p:ext>
            </p:extLst>
          </p:nvPr>
        </p:nvGraphicFramePr>
        <p:xfrm>
          <a:off x="6348413" y="6151563"/>
          <a:ext cx="14636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cuación" r:id="rId14" imgW="723600" imgH="177480" progId="Equation.3">
                  <p:embed/>
                </p:oleObj>
              </mc:Choice>
              <mc:Fallback>
                <p:oleObj name="Ecuación" r:id="rId14" imgW="723600" imgH="177480" progId="Equation.3">
                  <p:embed/>
                  <p:pic>
                    <p:nvPicPr>
                      <p:cNvPr id="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6151563"/>
                        <a:ext cx="14636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846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Tema de Office</vt:lpstr>
      <vt:lpstr>Ecuación</vt:lpstr>
      <vt:lpstr>Microsoft Editor de ecuaciones 3.0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7</cp:revision>
  <cp:lastPrinted>2012-12-10T22:37:22Z</cp:lastPrinted>
  <dcterms:created xsi:type="dcterms:W3CDTF">2012-12-10T21:38:08Z</dcterms:created>
  <dcterms:modified xsi:type="dcterms:W3CDTF">2012-12-11T00:35:14Z</dcterms:modified>
</cp:coreProperties>
</file>