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418013" cy="1800225"/>
  <p:notesSz cx="1343025" cy="3959225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8D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7" d="100"/>
          <a:sy n="257" d="100"/>
        </p:scale>
        <p:origin x="-90" y="-624"/>
      </p:cViewPr>
      <p:guideLst>
        <p:guide orient="horz" pos="568"/>
        <p:guide pos="13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31351" y="559237"/>
            <a:ext cx="3755311" cy="38588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62702" y="1020127"/>
            <a:ext cx="3092609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09/10/2012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09/10/2012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203059" y="34176"/>
            <a:ext cx="994053" cy="72550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0902" y="34176"/>
            <a:ext cx="2908525" cy="7255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09/10/2012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09/10/2012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8994" y="1156812"/>
            <a:ext cx="3755311" cy="3575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8994" y="763013"/>
            <a:ext cx="3755311" cy="3937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09/10/2012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0902" y="198360"/>
            <a:ext cx="1951289" cy="5613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245823" y="198360"/>
            <a:ext cx="1951289" cy="5613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09/10/2012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0901" y="72095"/>
            <a:ext cx="3976212" cy="30003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0901" y="402968"/>
            <a:ext cx="1952056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20901" y="570910"/>
            <a:ext cx="1952056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244293" y="402968"/>
            <a:ext cx="1952823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244293" y="570910"/>
            <a:ext cx="1952823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09/10/2012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09/10/2012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09/10/2012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0903" y="71675"/>
            <a:ext cx="1453496" cy="3050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27320" y="71676"/>
            <a:ext cx="2469792" cy="1536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20903" y="376714"/>
            <a:ext cx="1453496" cy="1231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09/10/2012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5961" y="1260161"/>
            <a:ext cx="2650808" cy="1487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65961" y="160857"/>
            <a:ext cx="2650808" cy="10801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65961" y="1408929"/>
            <a:ext cx="2650808" cy="2112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09/10/2012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20901" y="72095"/>
            <a:ext cx="3976212" cy="30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0901" y="420056"/>
            <a:ext cx="3976212" cy="118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20901" y="1668542"/>
            <a:ext cx="103087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E92F-A599-4E9F-AEE6-95DFE531C445}" type="datetimeFigureOut">
              <a:rPr lang="es-CO" smtClean="0"/>
              <a:t>09/10/2012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09489" y="1668542"/>
            <a:ext cx="1399037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166243" y="1668542"/>
            <a:ext cx="1030870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CB1F-6A5D-450F-9854-9F815B1D4ECD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13.bin"/><Relationship Id="rId39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5.wmf"/><Relationship Id="rId42" Type="http://schemas.openxmlformats.org/officeDocument/2006/relationships/oleObject" Target="../embeddings/oleObject23.bin"/><Relationship Id="rId47" Type="http://schemas.openxmlformats.org/officeDocument/2006/relationships/image" Target="../media/image20.wmf"/><Relationship Id="rId50" Type="http://schemas.openxmlformats.org/officeDocument/2006/relationships/image" Target="../media/image2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1.wmf"/><Relationship Id="rId33" Type="http://schemas.openxmlformats.org/officeDocument/2006/relationships/oleObject" Target="../embeddings/oleObject17.bin"/><Relationship Id="rId38" Type="http://schemas.openxmlformats.org/officeDocument/2006/relationships/oleObject" Target="../embeddings/oleObject21.bin"/><Relationship Id="rId46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5.bin"/><Relationship Id="rId41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32" Type="http://schemas.openxmlformats.org/officeDocument/2006/relationships/image" Target="../media/image14.wmf"/><Relationship Id="rId37" Type="http://schemas.openxmlformats.org/officeDocument/2006/relationships/oleObject" Target="../embeddings/oleObject20.bin"/><Relationship Id="rId40" Type="http://schemas.openxmlformats.org/officeDocument/2006/relationships/oleObject" Target="../embeddings/oleObject22.bin"/><Relationship Id="rId45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2.wmf"/><Relationship Id="rId36" Type="http://schemas.openxmlformats.org/officeDocument/2006/relationships/oleObject" Target="../embeddings/oleObject19.bin"/><Relationship Id="rId49" Type="http://schemas.openxmlformats.org/officeDocument/2006/relationships/oleObject" Target="../embeddings/oleObject2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6.bin"/><Relationship Id="rId44" Type="http://schemas.openxmlformats.org/officeDocument/2006/relationships/oleObject" Target="../embeddings/oleObject24.bin"/><Relationship Id="rId52" Type="http://schemas.openxmlformats.org/officeDocument/2006/relationships/image" Target="../media/image22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3.wmf"/><Relationship Id="rId35" Type="http://schemas.openxmlformats.org/officeDocument/2006/relationships/oleObject" Target="../embeddings/oleObject18.bin"/><Relationship Id="rId43" Type="http://schemas.openxmlformats.org/officeDocument/2006/relationships/image" Target="../media/image18.wmf"/><Relationship Id="rId48" Type="http://schemas.openxmlformats.org/officeDocument/2006/relationships/oleObject" Target="../embeddings/oleObject26.bin"/><Relationship Id="rId8" Type="http://schemas.openxmlformats.org/officeDocument/2006/relationships/image" Target="../media/image3.wmf"/><Relationship Id="rId51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97116" y="244593"/>
            <a:ext cx="1196622" cy="1268118"/>
          </a:xfrm>
          <a:custGeom>
            <a:avLst/>
            <a:gdLst>
              <a:gd name="connsiteX0" fmla="*/ 485422 w 1196622"/>
              <a:gd name="connsiteY0" fmla="*/ 0 h 1268118"/>
              <a:gd name="connsiteX1" fmla="*/ 1196622 w 1196622"/>
              <a:gd name="connsiteY1" fmla="*/ 470370 h 1268118"/>
              <a:gd name="connsiteX2" fmla="*/ 880534 w 1196622"/>
              <a:gd name="connsiteY2" fmla="*/ 1268118 h 1268118"/>
              <a:gd name="connsiteX3" fmla="*/ 0 w 1196622"/>
              <a:gd name="connsiteY3" fmla="*/ 797748 h 1268118"/>
              <a:gd name="connsiteX4" fmla="*/ 485422 w 1196622"/>
              <a:gd name="connsiteY4" fmla="*/ 0 h 12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622" h="1268118">
                <a:moveTo>
                  <a:pt x="485422" y="0"/>
                </a:moveTo>
                <a:lnTo>
                  <a:pt x="1196622" y="470370"/>
                </a:lnTo>
                <a:lnTo>
                  <a:pt x="880534" y="1268118"/>
                </a:lnTo>
                <a:lnTo>
                  <a:pt x="0" y="797748"/>
                </a:lnTo>
                <a:lnTo>
                  <a:pt x="485422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Forma libre"/>
          <p:cNvSpPr/>
          <p:nvPr/>
        </p:nvSpPr>
        <p:spPr>
          <a:xfrm>
            <a:off x="373261" y="245269"/>
            <a:ext cx="600075" cy="581025"/>
          </a:xfrm>
          <a:custGeom>
            <a:avLst/>
            <a:gdLst>
              <a:gd name="connsiteX0" fmla="*/ 209550 w 600075"/>
              <a:gd name="connsiteY0" fmla="*/ 0 h 581025"/>
              <a:gd name="connsiteX1" fmla="*/ 0 w 600075"/>
              <a:gd name="connsiteY1" fmla="*/ 347662 h 581025"/>
              <a:gd name="connsiteX2" fmla="*/ 180975 w 600075"/>
              <a:gd name="connsiteY2" fmla="*/ 581025 h 581025"/>
              <a:gd name="connsiteX3" fmla="*/ 573881 w 600075"/>
              <a:gd name="connsiteY3" fmla="*/ 473869 h 581025"/>
              <a:gd name="connsiteX4" fmla="*/ 600075 w 600075"/>
              <a:gd name="connsiteY4" fmla="*/ 257175 h 581025"/>
              <a:gd name="connsiteX5" fmla="*/ 209550 w 600075"/>
              <a:gd name="connsiteY5" fmla="*/ 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075" h="581025">
                <a:moveTo>
                  <a:pt x="209550" y="0"/>
                </a:moveTo>
                <a:lnTo>
                  <a:pt x="0" y="347662"/>
                </a:lnTo>
                <a:lnTo>
                  <a:pt x="180975" y="581025"/>
                </a:lnTo>
                <a:lnTo>
                  <a:pt x="573881" y="473869"/>
                </a:lnTo>
                <a:lnTo>
                  <a:pt x="600075" y="257175"/>
                </a:lnTo>
                <a:lnTo>
                  <a:pt x="20955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3 Conector recto"/>
          <p:cNvCxnSpPr>
            <a:stCxn id="2" idx="0"/>
            <a:endCxn id="2" idx="2"/>
          </p:cNvCxnSpPr>
          <p:nvPr/>
        </p:nvCxnSpPr>
        <p:spPr>
          <a:xfrm>
            <a:off x="582538" y="244593"/>
            <a:ext cx="395112" cy="126811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641516"/>
              </p:ext>
            </p:extLst>
          </p:nvPr>
        </p:nvGraphicFramePr>
        <p:xfrm>
          <a:off x="439936" y="455052"/>
          <a:ext cx="2333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cuación" r:id="rId3" imgW="177480" imgH="253800" progId="Equation.3">
                  <p:embed/>
                </p:oleObj>
              </mc:Choice>
              <mc:Fallback>
                <p:oleObj name="Ecuación" r:id="rId3" imgW="177480" imgH="253800" progId="Equation.3">
                  <p:embed/>
                  <p:pic>
                    <p:nvPicPr>
                      <p:cNvPr id="0" name="20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36" y="455052"/>
                        <a:ext cx="2333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37139"/>
              </p:ext>
            </p:extLst>
          </p:nvPr>
        </p:nvGraphicFramePr>
        <p:xfrm>
          <a:off x="706620" y="411260"/>
          <a:ext cx="249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cuación" r:id="rId5" imgW="190440" imgH="253800" progId="Equation.3">
                  <p:embed/>
                </p:oleObj>
              </mc:Choice>
              <mc:Fallback>
                <p:oleObj name="Ecuación" r:id="rId5" imgW="190440" imgH="253800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620" y="411260"/>
                        <a:ext cx="249238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41 Arco"/>
          <p:cNvSpPr/>
          <p:nvPr/>
        </p:nvSpPr>
        <p:spPr>
          <a:xfrm rot="10800000">
            <a:off x="69603" y="972120"/>
            <a:ext cx="120774" cy="123862"/>
          </a:xfrm>
          <a:prstGeom prst="arc">
            <a:avLst>
              <a:gd name="adj1" fmla="val 6034443"/>
              <a:gd name="adj2" fmla="val 1363877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44" name="43 Arco"/>
          <p:cNvSpPr/>
          <p:nvPr/>
        </p:nvSpPr>
        <p:spPr>
          <a:xfrm>
            <a:off x="1221730" y="658705"/>
            <a:ext cx="120774" cy="123862"/>
          </a:xfrm>
          <a:prstGeom prst="arc">
            <a:avLst>
              <a:gd name="adj1" fmla="val 6034443"/>
              <a:gd name="adj2" fmla="val 1363877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345704"/>
              </p:ext>
            </p:extLst>
          </p:nvPr>
        </p:nvGraphicFramePr>
        <p:xfrm>
          <a:off x="203200" y="828675"/>
          <a:ext cx="23018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cuación" r:id="rId7" imgW="215640" imgH="241200" progId="Equation.3">
                  <p:embed/>
                </p:oleObj>
              </mc:Choice>
              <mc:Fallback>
                <p:oleObj name="Ecuación" r:id="rId7" imgW="215640" imgH="241200" progId="Equation.3">
                  <p:embed/>
                  <p:pic>
                    <p:nvPicPr>
                      <p:cNvPr id="0" name="20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828675"/>
                        <a:ext cx="230188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63886"/>
              </p:ext>
            </p:extLst>
          </p:nvPr>
        </p:nvGraphicFramePr>
        <p:xfrm>
          <a:off x="1023938" y="639763"/>
          <a:ext cx="23018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cuación" r:id="rId9" imgW="215640" imgH="241200" progId="Equation.3">
                  <p:embed/>
                </p:oleObj>
              </mc:Choice>
              <mc:Fallback>
                <p:oleObj name="Ecuación" r:id="rId9" imgW="215640" imgH="241200" progId="Equation.3">
                  <p:embed/>
                  <p:pic>
                    <p:nvPicPr>
                      <p:cNvPr id="0" name="1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639763"/>
                        <a:ext cx="230187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437226"/>
              </p:ext>
            </p:extLst>
          </p:nvPr>
        </p:nvGraphicFramePr>
        <p:xfrm>
          <a:off x="682625" y="1196975"/>
          <a:ext cx="23018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cuación" r:id="rId11" imgW="215640" imgH="241200" progId="Equation.3">
                  <p:embed/>
                </p:oleObj>
              </mc:Choice>
              <mc:Fallback>
                <p:oleObj name="Ecuación" r:id="rId11" imgW="215640" imgH="241200" progId="Equation.3">
                  <p:embed/>
                  <p:pic>
                    <p:nvPicPr>
                      <p:cNvPr id="0" name="1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196975"/>
                        <a:ext cx="230188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48 Arco"/>
          <p:cNvSpPr/>
          <p:nvPr/>
        </p:nvSpPr>
        <p:spPr>
          <a:xfrm rot="5400000">
            <a:off x="917263" y="1436563"/>
            <a:ext cx="120774" cy="123862"/>
          </a:xfrm>
          <a:prstGeom prst="arc">
            <a:avLst>
              <a:gd name="adj1" fmla="val 6675234"/>
              <a:gd name="adj2" fmla="val 941609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15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61776"/>
              </p:ext>
            </p:extLst>
          </p:nvPr>
        </p:nvGraphicFramePr>
        <p:xfrm>
          <a:off x="862013" y="1038225"/>
          <a:ext cx="23018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cuación" r:id="rId13" imgW="215640" imgH="241200" progId="Equation.3">
                  <p:embed/>
                </p:oleObj>
              </mc:Choice>
              <mc:Fallback>
                <p:oleObj name="Ecuación" r:id="rId13" imgW="215640" imgH="241200" progId="Equation.3">
                  <p:embed/>
                  <p:pic>
                    <p:nvPicPr>
                      <p:cNvPr id="0" name="1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038225"/>
                        <a:ext cx="230187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50 Arco"/>
          <p:cNvSpPr/>
          <p:nvPr/>
        </p:nvSpPr>
        <p:spPr>
          <a:xfrm rot="10800000">
            <a:off x="823086" y="1339978"/>
            <a:ext cx="309128" cy="317032"/>
          </a:xfrm>
          <a:prstGeom prst="arc">
            <a:avLst>
              <a:gd name="adj1" fmla="val 4253526"/>
              <a:gd name="adj2" fmla="val 683995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65" name="64 Forma libre"/>
          <p:cNvSpPr/>
          <p:nvPr/>
        </p:nvSpPr>
        <p:spPr>
          <a:xfrm>
            <a:off x="1588449" y="252040"/>
            <a:ext cx="1196622" cy="1268118"/>
          </a:xfrm>
          <a:custGeom>
            <a:avLst/>
            <a:gdLst>
              <a:gd name="connsiteX0" fmla="*/ 485422 w 1196622"/>
              <a:gd name="connsiteY0" fmla="*/ 0 h 1268118"/>
              <a:gd name="connsiteX1" fmla="*/ 1196622 w 1196622"/>
              <a:gd name="connsiteY1" fmla="*/ 470370 h 1268118"/>
              <a:gd name="connsiteX2" fmla="*/ 880534 w 1196622"/>
              <a:gd name="connsiteY2" fmla="*/ 1268118 h 1268118"/>
              <a:gd name="connsiteX3" fmla="*/ 0 w 1196622"/>
              <a:gd name="connsiteY3" fmla="*/ 797748 h 1268118"/>
              <a:gd name="connsiteX4" fmla="*/ 485422 w 1196622"/>
              <a:gd name="connsiteY4" fmla="*/ 0 h 12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622" h="1268118">
                <a:moveTo>
                  <a:pt x="485422" y="0"/>
                </a:moveTo>
                <a:lnTo>
                  <a:pt x="1196622" y="470370"/>
                </a:lnTo>
                <a:lnTo>
                  <a:pt x="880534" y="1268118"/>
                </a:lnTo>
                <a:lnTo>
                  <a:pt x="0" y="797748"/>
                </a:lnTo>
                <a:lnTo>
                  <a:pt x="485422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65 Forma libre"/>
          <p:cNvSpPr/>
          <p:nvPr/>
        </p:nvSpPr>
        <p:spPr>
          <a:xfrm>
            <a:off x="1864594" y="252716"/>
            <a:ext cx="542925" cy="495300"/>
          </a:xfrm>
          <a:custGeom>
            <a:avLst/>
            <a:gdLst>
              <a:gd name="connsiteX0" fmla="*/ 209550 w 600075"/>
              <a:gd name="connsiteY0" fmla="*/ 0 h 581025"/>
              <a:gd name="connsiteX1" fmla="*/ 0 w 600075"/>
              <a:gd name="connsiteY1" fmla="*/ 347662 h 581025"/>
              <a:gd name="connsiteX2" fmla="*/ 180975 w 600075"/>
              <a:gd name="connsiteY2" fmla="*/ 581025 h 581025"/>
              <a:gd name="connsiteX3" fmla="*/ 573881 w 600075"/>
              <a:gd name="connsiteY3" fmla="*/ 473869 h 581025"/>
              <a:gd name="connsiteX4" fmla="*/ 600075 w 600075"/>
              <a:gd name="connsiteY4" fmla="*/ 257175 h 581025"/>
              <a:gd name="connsiteX5" fmla="*/ 209550 w 600075"/>
              <a:gd name="connsiteY5" fmla="*/ 0 h 581025"/>
              <a:gd name="connsiteX0" fmla="*/ 209550 w 600075"/>
              <a:gd name="connsiteY0" fmla="*/ 0 h 581025"/>
              <a:gd name="connsiteX1" fmla="*/ 0 w 600075"/>
              <a:gd name="connsiteY1" fmla="*/ 347662 h 581025"/>
              <a:gd name="connsiteX2" fmla="*/ 180975 w 600075"/>
              <a:gd name="connsiteY2" fmla="*/ 581025 h 581025"/>
              <a:gd name="connsiteX3" fmla="*/ 600075 w 600075"/>
              <a:gd name="connsiteY3" fmla="*/ 257175 h 581025"/>
              <a:gd name="connsiteX4" fmla="*/ 209550 w 600075"/>
              <a:gd name="connsiteY4" fmla="*/ 0 h 581025"/>
              <a:gd name="connsiteX0" fmla="*/ 209550 w 600075"/>
              <a:gd name="connsiteY0" fmla="*/ 0 h 495300"/>
              <a:gd name="connsiteX1" fmla="*/ 0 w 600075"/>
              <a:gd name="connsiteY1" fmla="*/ 347662 h 495300"/>
              <a:gd name="connsiteX2" fmla="*/ 342900 w 600075"/>
              <a:gd name="connsiteY2" fmla="*/ 495300 h 495300"/>
              <a:gd name="connsiteX3" fmla="*/ 600075 w 600075"/>
              <a:gd name="connsiteY3" fmla="*/ 257175 h 495300"/>
              <a:gd name="connsiteX4" fmla="*/ 209550 w 600075"/>
              <a:gd name="connsiteY4" fmla="*/ 0 h 495300"/>
              <a:gd name="connsiteX0" fmla="*/ 209550 w 542925"/>
              <a:gd name="connsiteY0" fmla="*/ 0 h 495300"/>
              <a:gd name="connsiteX1" fmla="*/ 0 w 542925"/>
              <a:gd name="connsiteY1" fmla="*/ 347662 h 495300"/>
              <a:gd name="connsiteX2" fmla="*/ 342900 w 542925"/>
              <a:gd name="connsiteY2" fmla="*/ 495300 h 495300"/>
              <a:gd name="connsiteX3" fmla="*/ 542925 w 542925"/>
              <a:gd name="connsiteY3" fmla="*/ 214312 h 495300"/>
              <a:gd name="connsiteX4" fmla="*/ 209550 w 542925"/>
              <a:gd name="connsiteY4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495300">
                <a:moveTo>
                  <a:pt x="209550" y="0"/>
                </a:moveTo>
                <a:lnTo>
                  <a:pt x="0" y="347662"/>
                </a:lnTo>
                <a:lnTo>
                  <a:pt x="342900" y="495300"/>
                </a:lnTo>
                <a:lnTo>
                  <a:pt x="542925" y="214312"/>
                </a:lnTo>
                <a:lnTo>
                  <a:pt x="20955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7" name="66 Conector recto"/>
          <p:cNvCxnSpPr>
            <a:stCxn id="65" idx="3"/>
            <a:endCxn id="65" idx="1"/>
          </p:cNvCxnSpPr>
          <p:nvPr/>
        </p:nvCxnSpPr>
        <p:spPr>
          <a:xfrm flipV="1">
            <a:off x="1588449" y="722410"/>
            <a:ext cx="1196622" cy="32737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6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847253"/>
              </p:ext>
            </p:extLst>
          </p:nvPr>
        </p:nvGraphicFramePr>
        <p:xfrm>
          <a:off x="2019375" y="326917"/>
          <a:ext cx="2333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cuación" r:id="rId15" imgW="177480" imgH="253800" progId="Equation.3">
                  <p:embed/>
                </p:oleObj>
              </mc:Choice>
              <mc:Fallback>
                <p:oleObj name="Ecuación" r:id="rId15" imgW="177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75" y="326917"/>
                        <a:ext cx="2333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69 Arco"/>
          <p:cNvSpPr/>
          <p:nvPr/>
        </p:nvSpPr>
        <p:spPr>
          <a:xfrm rot="10800000">
            <a:off x="1444433" y="892749"/>
            <a:ext cx="288031" cy="295395"/>
          </a:xfrm>
          <a:prstGeom prst="arc">
            <a:avLst>
              <a:gd name="adj1" fmla="val 7410372"/>
              <a:gd name="adj2" fmla="val 1017446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72" name="7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28244"/>
              </p:ext>
            </p:extLst>
          </p:nvPr>
        </p:nvGraphicFramePr>
        <p:xfrm>
          <a:off x="1724025" y="727075"/>
          <a:ext cx="2159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cuación" r:id="rId17" imgW="203040" imgH="241200" progId="Equation.3">
                  <p:embed/>
                </p:oleObj>
              </mc:Choice>
              <mc:Fallback>
                <p:oleObj name="Ecuación" r:id="rId17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727075"/>
                        <a:ext cx="2159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7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600160"/>
              </p:ext>
            </p:extLst>
          </p:nvPr>
        </p:nvGraphicFramePr>
        <p:xfrm>
          <a:off x="2389188" y="522288"/>
          <a:ext cx="23018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cuación" r:id="rId19" imgW="215640" imgH="241200" progId="Equation.3">
                  <p:embed/>
                </p:oleObj>
              </mc:Choice>
              <mc:Fallback>
                <p:oleObj name="Ecuación" r:id="rId19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522288"/>
                        <a:ext cx="230187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79 Arco"/>
          <p:cNvSpPr/>
          <p:nvPr/>
        </p:nvSpPr>
        <p:spPr>
          <a:xfrm>
            <a:off x="2641055" y="561119"/>
            <a:ext cx="288031" cy="295395"/>
          </a:xfrm>
          <a:prstGeom prst="arc">
            <a:avLst>
              <a:gd name="adj1" fmla="val 9576796"/>
              <a:gd name="adj2" fmla="val 1250918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19" name="1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669199"/>
              </p:ext>
            </p:extLst>
          </p:nvPr>
        </p:nvGraphicFramePr>
        <p:xfrm>
          <a:off x="497395" y="-108000"/>
          <a:ext cx="285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cuación" r:id="rId21" imgW="139680" imgH="228600" progId="Equation.3">
                  <p:embed/>
                </p:oleObj>
              </mc:Choice>
              <mc:Fallback>
                <p:oleObj name="Ecuación" r:id="rId21" imgW="139680" imgH="228600" progId="Equation.3">
                  <p:embed/>
                  <p:pic>
                    <p:nvPicPr>
                      <p:cNvPr id="0" name="20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95" y="-108000"/>
                        <a:ext cx="2857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1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979139"/>
              </p:ext>
            </p:extLst>
          </p:nvPr>
        </p:nvGraphicFramePr>
        <p:xfrm>
          <a:off x="1992982" y="-108000"/>
          <a:ext cx="285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cuación" r:id="rId23" imgW="139680" imgH="228600" progId="Equation.3">
                  <p:embed/>
                </p:oleObj>
              </mc:Choice>
              <mc:Fallback>
                <p:oleObj name="Ecuación" r:id="rId23" imgW="139680" imgH="228600" progId="Equation.3">
                  <p:embed/>
                  <p:pic>
                    <p:nvPicPr>
                      <p:cNvPr id="0" name="20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982" y="-108000"/>
                        <a:ext cx="2857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2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165839"/>
              </p:ext>
            </p:extLst>
          </p:nvPr>
        </p:nvGraphicFramePr>
        <p:xfrm>
          <a:off x="1097608" y="339089"/>
          <a:ext cx="3317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cuación" r:id="rId24" imgW="253800" imgH="241200" progId="Equation.3">
                  <p:embed/>
                </p:oleObj>
              </mc:Choice>
              <mc:Fallback>
                <p:oleObj name="Ecuación" r:id="rId24" imgW="253800" imgH="241200" progId="Equation.3">
                  <p:embed/>
                  <p:pic>
                    <p:nvPicPr>
                      <p:cNvPr id="0" name="20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08" y="339089"/>
                        <a:ext cx="3317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2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70996"/>
              </p:ext>
            </p:extLst>
          </p:nvPr>
        </p:nvGraphicFramePr>
        <p:xfrm>
          <a:off x="2525290" y="324048"/>
          <a:ext cx="3317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cuación" r:id="rId26" imgW="253800" imgH="241200" progId="Equation.3">
                  <p:embed/>
                </p:oleObj>
              </mc:Choice>
              <mc:Fallback>
                <p:oleObj name="Ecuación" r:id="rId26" imgW="253800" imgH="241200" progId="Equation.3">
                  <p:embed/>
                  <p:pic>
                    <p:nvPicPr>
                      <p:cNvPr id="0" name="20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290" y="324048"/>
                        <a:ext cx="3317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2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91618"/>
              </p:ext>
            </p:extLst>
          </p:nvPr>
        </p:nvGraphicFramePr>
        <p:xfrm>
          <a:off x="-10834" y="1018778"/>
          <a:ext cx="215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cuación" r:id="rId27" imgW="164880" imgH="241200" progId="Equation.3">
                  <p:embed/>
                </p:oleObj>
              </mc:Choice>
              <mc:Fallback>
                <p:oleObj name="Ecuación" r:id="rId27" imgW="164880" imgH="241200" progId="Equation.3">
                  <p:embed/>
                  <p:pic>
                    <p:nvPicPr>
                      <p:cNvPr id="0" name="20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34" y="1018778"/>
                        <a:ext cx="2159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2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18852"/>
              </p:ext>
            </p:extLst>
          </p:nvPr>
        </p:nvGraphicFramePr>
        <p:xfrm>
          <a:off x="1507758" y="1018778"/>
          <a:ext cx="215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cuación" r:id="rId29" imgW="164880" imgH="241200" progId="Equation.3">
                  <p:embed/>
                </p:oleObj>
              </mc:Choice>
              <mc:Fallback>
                <p:oleObj name="Ecuación" r:id="rId29" imgW="164880" imgH="241200" progId="Equation.3">
                  <p:embed/>
                  <p:pic>
                    <p:nvPicPr>
                      <p:cNvPr id="0" name="2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758" y="1018778"/>
                        <a:ext cx="2159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2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626515"/>
              </p:ext>
            </p:extLst>
          </p:nvPr>
        </p:nvGraphicFramePr>
        <p:xfrm>
          <a:off x="870297" y="1479550"/>
          <a:ext cx="2159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cuación" r:id="rId31" imgW="164880" imgH="241200" progId="Equation.3">
                  <p:embed/>
                </p:oleObj>
              </mc:Choice>
              <mc:Fallback>
                <p:oleObj name="Ecuación" r:id="rId31" imgW="164880" imgH="241200" progId="Equation.3">
                  <p:embed/>
                  <p:pic>
                    <p:nvPicPr>
                      <p:cNvPr id="0" name="2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297" y="1479550"/>
                        <a:ext cx="2159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2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162950"/>
              </p:ext>
            </p:extLst>
          </p:nvPr>
        </p:nvGraphicFramePr>
        <p:xfrm>
          <a:off x="2353146" y="1476176"/>
          <a:ext cx="2159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cuación" r:id="rId33" imgW="164880" imgH="241200" progId="Equation.3">
                  <p:embed/>
                </p:oleObj>
              </mc:Choice>
              <mc:Fallback>
                <p:oleObj name="Ecuación" r:id="rId33" imgW="164880" imgH="241200" progId="Equation.3">
                  <p:embed/>
                  <p:pic>
                    <p:nvPicPr>
                      <p:cNvPr id="0" name="2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146" y="1476176"/>
                        <a:ext cx="2159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20 Forma libre"/>
          <p:cNvSpPr/>
          <p:nvPr/>
        </p:nvSpPr>
        <p:spPr>
          <a:xfrm>
            <a:off x="3260894" y="632178"/>
            <a:ext cx="643467" cy="854192"/>
          </a:xfrm>
          <a:custGeom>
            <a:avLst/>
            <a:gdLst>
              <a:gd name="connsiteX0" fmla="*/ 556919 w 643467"/>
              <a:gd name="connsiteY0" fmla="*/ 30103 h 854192"/>
              <a:gd name="connsiteX1" fmla="*/ 139230 w 643467"/>
              <a:gd name="connsiteY1" fmla="*/ 0 h 854192"/>
              <a:gd name="connsiteX2" fmla="*/ 0 w 643467"/>
              <a:gd name="connsiteY2" fmla="*/ 812800 h 854192"/>
              <a:gd name="connsiteX3" fmla="*/ 643467 w 643467"/>
              <a:gd name="connsiteY3" fmla="*/ 854192 h 854192"/>
              <a:gd name="connsiteX4" fmla="*/ 556919 w 643467"/>
              <a:gd name="connsiteY4" fmla="*/ 30103 h 85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7" h="854192">
                <a:moveTo>
                  <a:pt x="556919" y="30103"/>
                </a:moveTo>
                <a:lnTo>
                  <a:pt x="139230" y="0"/>
                </a:lnTo>
                <a:lnTo>
                  <a:pt x="0" y="812800"/>
                </a:lnTo>
                <a:lnTo>
                  <a:pt x="643467" y="854192"/>
                </a:lnTo>
                <a:lnTo>
                  <a:pt x="556919" y="3010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21 Forma libre"/>
          <p:cNvSpPr/>
          <p:nvPr/>
        </p:nvSpPr>
        <p:spPr>
          <a:xfrm>
            <a:off x="3013744" y="421481"/>
            <a:ext cx="385763" cy="1026319"/>
          </a:xfrm>
          <a:custGeom>
            <a:avLst/>
            <a:gdLst>
              <a:gd name="connsiteX0" fmla="*/ 385763 w 385763"/>
              <a:gd name="connsiteY0" fmla="*/ 209550 h 1026319"/>
              <a:gd name="connsiteX1" fmla="*/ 250032 w 385763"/>
              <a:gd name="connsiteY1" fmla="*/ 1026319 h 1026319"/>
              <a:gd name="connsiteX2" fmla="*/ 0 w 385763"/>
              <a:gd name="connsiteY2" fmla="*/ 695325 h 1026319"/>
              <a:gd name="connsiteX3" fmla="*/ 221457 w 385763"/>
              <a:gd name="connsiteY3" fmla="*/ 0 h 1026319"/>
              <a:gd name="connsiteX4" fmla="*/ 385763 w 385763"/>
              <a:gd name="connsiteY4" fmla="*/ 209550 h 102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3" h="1026319">
                <a:moveTo>
                  <a:pt x="385763" y="209550"/>
                </a:moveTo>
                <a:lnTo>
                  <a:pt x="250032" y="1026319"/>
                </a:lnTo>
                <a:lnTo>
                  <a:pt x="0" y="695325"/>
                </a:lnTo>
                <a:lnTo>
                  <a:pt x="221457" y="0"/>
                </a:lnTo>
                <a:lnTo>
                  <a:pt x="385763" y="2095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9" name="228 Forma libre"/>
          <p:cNvSpPr/>
          <p:nvPr/>
        </p:nvSpPr>
        <p:spPr>
          <a:xfrm>
            <a:off x="3818607" y="478631"/>
            <a:ext cx="478631" cy="1007269"/>
          </a:xfrm>
          <a:custGeom>
            <a:avLst/>
            <a:gdLst>
              <a:gd name="connsiteX0" fmla="*/ 0 w 478631"/>
              <a:gd name="connsiteY0" fmla="*/ 183357 h 1007269"/>
              <a:gd name="connsiteX1" fmla="*/ 254794 w 478631"/>
              <a:gd name="connsiteY1" fmla="*/ 0 h 1007269"/>
              <a:gd name="connsiteX2" fmla="*/ 478631 w 478631"/>
              <a:gd name="connsiteY2" fmla="*/ 726282 h 1007269"/>
              <a:gd name="connsiteX3" fmla="*/ 88106 w 478631"/>
              <a:gd name="connsiteY3" fmla="*/ 1007269 h 1007269"/>
              <a:gd name="connsiteX4" fmla="*/ 0 w 478631"/>
              <a:gd name="connsiteY4" fmla="*/ 183357 h 100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631" h="1007269">
                <a:moveTo>
                  <a:pt x="0" y="183357"/>
                </a:moveTo>
                <a:lnTo>
                  <a:pt x="254794" y="0"/>
                </a:lnTo>
                <a:lnTo>
                  <a:pt x="478631" y="726282"/>
                </a:lnTo>
                <a:lnTo>
                  <a:pt x="88106" y="1007269"/>
                </a:lnTo>
                <a:lnTo>
                  <a:pt x="0" y="18335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0" name="229 Forma libre"/>
          <p:cNvSpPr/>
          <p:nvPr/>
        </p:nvSpPr>
        <p:spPr>
          <a:xfrm>
            <a:off x="3235201" y="238125"/>
            <a:ext cx="585787" cy="421481"/>
          </a:xfrm>
          <a:custGeom>
            <a:avLst/>
            <a:gdLst>
              <a:gd name="connsiteX0" fmla="*/ 585787 w 585787"/>
              <a:gd name="connsiteY0" fmla="*/ 421481 h 421481"/>
              <a:gd name="connsiteX1" fmla="*/ 166687 w 585787"/>
              <a:gd name="connsiteY1" fmla="*/ 395288 h 421481"/>
              <a:gd name="connsiteX2" fmla="*/ 0 w 585787"/>
              <a:gd name="connsiteY2" fmla="*/ 183356 h 421481"/>
              <a:gd name="connsiteX3" fmla="*/ 257175 w 585787"/>
              <a:gd name="connsiteY3" fmla="*/ 0 h 421481"/>
              <a:gd name="connsiteX4" fmla="*/ 585787 w 585787"/>
              <a:gd name="connsiteY4" fmla="*/ 421481 h 42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787" h="421481">
                <a:moveTo>
                  <a:pt x="585787" y="421481"/>
                </a:moveTo>
                <a:lnTo>
                  <a:pt x="166687" y="395288"/>
                </a:lnTo>
                <a:lnTo>
                  <a:pt x="0" y="183356"/>
                </a:lnTo>
                <a:lnTo>
                  <a:pt x="257175" y="0"/>
                </a:lnTo>
                <a:lnTo>
                  <a:pt x="585787" y="421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1" name="230 Forma libre"/>
          <p:cNvSpPr/>
          <p:nvPr/>
        </p:nvSpPr>
        <p:spPr>
          <a:xfrm>
            <a:off x="3494757" y="240506"/>
            <a:ext cx="581025" cy="419100"/>
          </a:xfrm>
          <a:custGeom>
            <a:avLst/>
            <a:gdLst>
              <a:gd name="connsiteX0" fmla="*/ 581025 w 581025"/>
              <a:gd name="connsiteY0" fmla="*/ 238125 h 419100"/>
              <a:gd name="connsiteX1" fmla="*/ 328612 w 581025"/>
              <a:gd name="connsiteY1" fmla="*/ 419100 h 419100"/>
              <a:gd name="connsiteX2" fmla="*/ 0 w 581025"/>
              <a:gd name="connsiteY2" fmla="*/ 0 h 419100"/>
              <a:gd name="connsiteX3" fmla="*/ 416719 w 581025"/>
              <a:gd name="connsiteY3" fmla="*/ 33338 h 419100"/>
              <a:gd name="connsiteX4" fmla="*/ 581025 w 581025"/>
              <a:gd name="connsiteY4" fmla="*/ 238125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419100">
                <a:moveTo>
                  <a:pt x="581025" y="238125"/>
                </a:moveTo>
                <a:lnTo>
                  <a:pt x="328612" y="419100"/>
                </a:lnTo>
                <a:lnTo>
                  <a:pt x="0" y="0"/>
                </a:lnTo>
                <a:lnTo>
                  <a:pt x="416719" y="33338"/>
                </a:lnTo>
                <a:lnTo>
                  <a:pt x="581025" y="2381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6" name="235 Conector recto"/>
          <p:cNvCxnSpPr/>
          <p:nvPr/>
        </p:nvCxnSpPr>
        <p:spPr>
          <a:xfrm>
            <a:off x="3470944" y="878652"/>
            <a:ext cx="433417" cy="1409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"/>
          <p:cNvCxnSpPr>
            <a:endCxn id="229" idx="2"/>
          </p:cNvCxnSpPr>
          <p:nvPr/>
        </p:nvCxnSpPr>
        <p:spPr>
          <a:xfrm>
            <a:off x="3904361" y="892749"/>
            <a:ext cx="392877" cy="31216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243 Conector recto"/>
          <p:cNvCxnSpPr>
            <a:endCxn id="231" idx="3"/>
          </p:cNvCxnSpPr>
          <p:nvPr/>
        </p:nvCxnSpPr>
        <p:spPr>
          <a:xfrm flipV="1">
            <a:off x="3904361" y="273844"/>
            <a:ext cx="7115" cy="61225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6" name="24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785695"/>
              </p:ext>
            </p:extLst>
          </p:nvPr>
        </p:nvGraphicFramePr>
        <p:xfrm>
          <a:off x="3836818" y="1438664"/>
          <a:ext cx="2159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cuación" r:id="rId35" imgW="164957" imgH="241091" progId="Equation.3">
                  <p:embed/>
                </p:oleObj>
              </mc:Choice>
              <mc:Fallback>
                <p:oleObj name="Ecuación" r:id="rId35" imgW="164957" imgH="241091" progId="Equation.3">
                  <p:embed/>
                  <p:pic>
                    <p:nvPicPr>
                      <p:cNvPr id="0" name="2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818" y="1438664"/>
                        <a:ext cx="2159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24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365139"/>
              </p:ext>
            </p:extLst>
          </p:nvPr>
        </p:nvGraphicFramePr>
        <p:xfrm>
          <a:off x="3098328" y="1329207"/>
          <a:ext cx="215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cuación" r:id="rId36" imgW="164957" imgH="241091" progId="Equation.3">
                  <p:embed/>
                </p:oleObj>
              </mc:Choice>
              <mc:Fallback>
                <p:oleObj name="Ecuación" r:id="rId36" imgW="164957" imgH="241091" progId="Equation.3">
                  <p:embed/>
                  <p:pic>
                    <p:nvPicPr>
                      <p:cNvPr id="0" name="2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328" y="1329207"/>
                        <a:ext cx="2159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" name="24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255981"/>
              </p:ext>
            </p:extLst>
          </p:nvPr>
        </p:nvGraphicFramePr>
        <p:xfrm>
          <a:off x="3755461" y="422808"/>
          <a:ext cx="3317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cuación" r:id="rId37" imgW="253890" imgH="241195" progId="Equation.3">
                  <p:embed/>
                </p:oleObj>
              </mc:Choice>
              <mc:Fallback>
                <p:oleObj name="Ecuación" r:id="rId37" imgW="253890" imgH="241195" progId="Equation.3">
                  <p:embed/>
                  <p:pic>
                    <p:nvPicPr>
                      <p:cNvPr id="0" name="2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5461" y="422808"/>
                        <a:ext cx="33178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87 Conector recto"/>
          <p:cNvCxnSpPr>
            <a:endCxn id="21" idx="2"/>
          </p:cNvCxnSpPr>
          <p:nvPr/>
        </p:nvCxnSpPr>
        <p:spPr>
          <a:xfrm flipH="1">
            <a:off x="3260894" y="1290409"/>
            <a:ext cx="125465" cy="15456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Arco"/>
          <p:cNvSpPr/>
          <p:nvPr/>
        </p:nvSpPr>
        <p:spPr>
          <a:xfrm rot="10800000">
            <a:off x="3098328" y="1290409"/>
            <a:ext cx="288031" cy="295395"/>
          </a:xfrm>
          <a:prstGeom prst="arc">
            <a:avLst>
              <a:gd name="adj1" fmla="val 6466455"/>
              <a:gd name="adj2" fmla="val 808496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94" name="93 Arco"/>
          <p:cNvSpPr/>
          <p:nvPr/>
        </p:nvSpPr>
        <p:spPr>
          <a:xfrm>
            <a:off x="3817813" y="1371043"/>
            <a:ext cx="223987" cy="229714"/>
          </a:xfrm>
          <a:prstGeom prst="arc">
            <a:avLst>
              <a:gd name="adj1" fmla="val 10854402"/>
              <a:gd name="adj2" fmla="val 1384049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sp>
        <p:nvSpPr>
          <p:cNvPr id="95" name="94 Arco"/>
          <p:cNvSpPr/>
          <p:nvPr/>
        </p:nvSpPr>
        <p:spPr>
          <a:xfrm>
            <a:off x="3741259" y="593095"/>
            <a:ext cx="153108" cy="157022"/>
          </a:xfrm>
          <a:prstGeom prst="arc">
            <a:avLst>
              <a:gd name="adj1" fmla="val 4799626"/>
              <a:gd name="adj2" fmla="val 1132359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37" name="3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73859"/>
              </p:ext>
            </p:extLst>
          </p:nvPr>
        </p:nvGraphicFramePr>
        <p:xfrm>
          <a:off x="3316288" y="1152525"/>
          <a:ext cx="163512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cuación" r:id="rId38" imgW="203040" imgH="241200" progId="Equation.3">
                  <p:embed/>
                </p:oleObj>
              </mc:Choice>
              <mc:Fallback>
                <p:oleObj name="Ecuación" r:id="rId38" imgW="203040" imgH="241200" progId="Equation.3">
                  <p:embed/>
                  <p:pic>
                    <p:nvPicPr>
                      <p:cNvPr id="0" name="7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1152525"/>
                        <a:ext cx="163512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3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053487"/>
              </p:ext>
            </p:extLst>
          </p:nvPr>
        </p:nvGraphicFramePr>
        <p:xfrm>
          <a:off x="3652838" y="1266825"/>
          <a:ext cx="176212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cuación" r:id="rId40" imgW="215640" imgH="241200" progId="Equation.3">
                  <p:embed/>
                </p:oleObj>
              </mc:Choice>
              <mc:Fallback>
                <p:oleObj name="Ecuación" r:id="rId40" imgW="215640" imgH="241200" progId="Equation.3">
                  <p:embed/>
                  <p:pic>
                    <p:nvPicPr>
                      <p:cNvPr id="0" name="1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1266825"/>
                        <a:ext cx="176212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99 Arco"/>
          <p:cNvSpPr/>
          <p:nvPr/>
        </p:nvSpPr>
        <p:spPr>
          <a:xfrm rot="10800000">
            <a:off x="3666424" y="1241849"/>
            <a:ext cx="309128" cy="317032"/>
          </a:xfrm>
          <a:prstGeom prst="arc">
            <a:avLst>
              <a:gd name="adj1" fmla="val 4253526"/>
              <a:gd name="adj2" fmla="val 683995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39" name="3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52771"/>
              </p:ext>
            </p:extLst>
          </p:nvPr>
        </p:nvGraphicFramePr>
        <p:xfrm>
          <a:off x="3690938" y="1033463"/>
          <a:ext cx="176212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cuación" r:id="rId42" imgW="215640" imgH="241200" progId="Equation.3">
                  <p:embed/>
                </p:oleObj>
              </mc:Choice>
              <mc:Fallback>
                <p:oleObj name="Ecuación" r:id="rId42" imgW="215640" imgH="241200" progId="Equation.3">
                  <p:embed/>
                  <p:pic>
                    <p:nvPicPr>
                      <p:cNvPr id="0" name="1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1033463"/>
                        <a:ext cx="176212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102 Arco"/>
          <p:cNvSpPr/>
          <p:nvPr/>
        </p:nvSpPr>
        <p:spPr>
          <a:xfrm rot="10800000">
            <a:off x="3120327" y="1350884"/>
            <a:ext cx="227411" cy="233225"/>
          </a:xfrm>
          <a:prstGeom prst="arc">
            <a:avLst>
              <a:gd name="adj1" fmla="val 6780994"/>
              <a:gd name="adj2" fmla="val 1033938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cxnSp>
        <p:nvCxnSpPr>
          <p:cNvPr id="113" name="112 Conector recto de flecha"/>
          <p:cNvCxnSpPr/>
          <p:nvPr/>
        </p:nvCxnSpPr>
        <p:spPr>
          <a:xfrm flipH="1" flipV="1">
            <a:off x="3313283" y="1423305"/>
            <a:ext cx="86224" cy="1248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5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304315"/>
              </p:ext>
            </p:extLst>
          </p:nvPr>
        </p:nvGraphicFramePr>
        <p:xfrm>
          <a:off x="3400425" y="1447800"/>
          <a:ext cx="176213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cuación" r:id="rId44" imgW="215640" imgH="241200" progId="Equation.3">
                  <p:embed/>
                </p:oleObj>
              </mc:Choice>
              <mc:Fallback>
                <p:oleObj name="Ecuación" r:id="rId44" imgW="215640" imgH="241200" progId="Equation.3">
                  <p:embed/>
                  <p:pic>
                    <p:nvPicPr>
                      <p:cNvPr id="0" name="1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1447800"/>
                        <a:ext cx="176213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9" name="118 Conector recto de flecha"/>
          <p:cNvCxnSpPr/>
          <p:nvPr/>
        </p:nvCxnSpPr>
        <p:spPr>
          <a:xfrm flipH="1" flipV="1">
            <a:off x="3808143" y="708816"/>
            <a:ext cx="86224" cy="1248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121 Arco"/>
          <p:cNvSpPr/>
          <p:nvPr/>
        </p:nvSpPr>
        <p:spPr>
          <a:xfrm>
            <a:off x="3663961" y="590994"/>
            <a:ext cx="231200" cy="237110"/>
          </a:xfrm>
          <a:prstGeom prst="arc">
            <a:avLst>
              <a:gd name="adj1" fmla="val 7404478"/>
              <a:gd name="adj2" fmla="val 1259586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98" tIns="91449" rIns="182898" bIns="91449" rtlCol="0" anchor="ctr"/>
          <a:lstStyle/>
          <a:p>
            <a:pPr algn="ctr"/>
            <a:endParaRPr lang="es-CO"/>
          </a:p>
        </p:txBody>
      </p:sp>
      <p:graphicFrame>
        <p:nvGraphicFramePr>
          <p:cNvPr id="1603" name="160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819417"/>
              </p:ext>
            </p:extLst>
          </p:nvPr>
        </p:nvGraphicFramePr>
        <p:xfrm>
          <a:off x="3854450" y="785813"/>
          <a:ext cx="176213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cuación" r:id="rId46" imgW="215640" imgH="241200" progId="Equation.3">
                  <p:embed/>
                </p:oleObj>
              </mc:Choice>
              <mc:Fallback>
                <p:oleObj name="Ecuación" r:id="rId46" imgW="215640" imgH="241200" progId="Equation.3">
                  <p:embed/>
                  <p:pic>
                    <p:nvPicPr>
                      <p:cNvPr id="0" name="3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785813"/>
                        <a:ext cx="176213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" name="1606 Forma libre"/>
          <p:cNvSpPr/>
          <p:nvPr/>
        </p:nvSpPr>
        <p:spPr>
          <a:xfrm>
            <a:off x="3366963" y="628650"/>
            <a:ext cx="205582" cy="250825"/>
          </a:xfrm>
          <a:custGeom>
            <a:avLst/>
            <a:gdLst>
              <a:gd name="connsiteX0" fmla="*/ 31750 w 212725"/>
              <a:gd name="connsiteY0" fmla="*/ 0 h 269875"/>
              <a:gd name="connsiteX1" fmla="*/ 0 w 212725"/>
              <a:gd name="connsiteY1" fmla="*/ 203200 h 269875"/>
              <a:gd name="connsiteX2" fmla="*/ 92075 w 212725"/>
              <a:gd name="connsiteY2" fmla="*/ 269875 h 269875"/>
              <a:gd name="connsiteX3" fmla="*/ 120650 w 212725"/>
              <a:gd name="connsiteY3" fmla="*/ 149225 h 269875"/>
              <a:gd name="connsiteX4" fmla="*/ 212725 w 212725"/>
              <a:gd name="connsiteY4" fmla="*/ 92075 h 269875"/>
              <a:gd name="connsiteX5" fmla="*/ 174625 w 212725"/>
              <a:gd name="connsiteY5" fmla="*/ 12700 h 269875"/>
              <a:gd name="connsiteX6" fmla="*/ 31750 w 212725"/>
              <a:gd name="connsiteY6" fmla="*/ 0 h 269875"/>
              <a:gd name="connsiteX0" fmla="*/ 31750 w 212725"/>
              <a:gd name="connsiteY0" fmla="*/ 0 h 269875"/>
              <a:gd name="connsiteX1" fmla="*/ 0 w 212725"/>
              <a:gd name="connsiteY1" fmla="*/ 203200 h 269875"/>
              <a:gd name="connsiteX2" fmla="*/ 92075 w 212725"/>
              <a:gd name="connsiteY2" fmla="*/ 269875 h 269875"/>
              <a:gd name="connsiteX3" fmla="*/ 144463 w 212725"/>
              <a:gd name="connsiteY3" fmla="*/ 196850 h 269875"/>
              <a:gd name="connsiteX4" fmla="*/ 212725 w 212725"/>
              <a:gd name="connsiteY4" fmla="*/ 92075 h 269875"/>
              <a:gd name="connsiteX5" fmla="*/ 174625 w 212725"/>
              <a:gd name="connsiteY5" fmla="*/ 12700 h 269875"/>
              <a:gd name="connsiteX6" fmla="*/ 31750 w 212725"/>
              <a:gd name="connsiteY6" fmla="*/ 0 h 269875"/>
              <a:gd name="connsiteX0" fmla="*/ 31750 w 212725"/>
              <a:gd name="connsiteY0" fmla="*/ 0 h 269875"/>
              <a:gd name="connsiteX1" fmla="*/ 0 w 212725"/>
              <a:gd name="connsiteY1" fmla="*/ 203200 h 269875"/>
              <a:gd name="connsiteX2" fmla="*/ 92075 w 212725"/>
              <a:gd name="connsiteY2" fmla="*/ 269875 h 269875"/>
              <a:gd name="connsiteX3" fmla="*/ 103981 w 212725"/>
              <a:gd name="connsiteY3" fmla="*/ 211931 h 269875"/>
              <a:gd name="connsiteX4" fmla="*/ 144463 w 212725"/>
              <a:gd name="connsiteY4" fmla="*/ 196850 h 269875"/>
              <a:gd name="connsiteX5" fmla="*/ 212725 w 212725"/>
              <a:gd name="connsiteY5" fmla="*/ 92075 h 269875"/>
              <a:gd name="connsiteX6" fmla="*/ 174625 w 212725"/>
              <a:gd name="connsiteY6" fmla="*/ 12700 h 269875"/>
              <a:gd name="connsiteX7" fmla="*/ 31750 w 212725"/>
              <a:gd name="connsiteY7" fmla="*/ 0 h 269875"/>
              <a:gd name="connsiteX0" fmla="*/ 31750 w 212725"/>
              <a:gd name="connsiteY0" fmla="*/ 0 h 269875"/>
              <a:gd name="connsiteX1" fmla="*/ 0 w 212725"/>
              <a:gd name="connsiteY1" fmla="*/ 203200 h 269875"/>
              <a:gd name="connsiteX2" fmla="*/ 92075 w 212725"/>
              <a:gd name="connsiteY2" fmla="*/ 269875 h 269875"/>
              <a:gd name="connsiteX3" fmla="*/ 103981 w 212725"/>
              <a:gd name="connsiteY3" fmla="*/ 211931 h 269875"/>
              <a:gd name="connsiteX4" fmla="*/ 144463 w 212725"/>
              <a:gd name="connsiteY4" fmla="*/ 196850 h 269875"/>
              <a:gd name="connsiteX5" fmla="*/ 161131 w 212725"/>
              <a:gd name="connsiteY5" fmla="*/ 123825 h 269875"/>
              <a:gd name="connsiteX6" fmla="*/ 212725 w 212725"/>
              <a:gd name="connsiteY6" fmla="*/ 92075 h 269875"/>
              <a:gd name="connsiteX7" fmla="*/ 174625 w 212725"/>
              <a:gd name="connsiteY7" fmla="*/ 12700 h 269875"/>
              <a:gd name="connsiteX8" fmla="*/ 31750 w 212725"/>
              <a:gd name="connsiteY8" fmla="*/ 0 h 269875"/>
              <a:gd name="connsiteX0" fmla="*/ 31750 w 205582"/>
              <a:gd name="connsiteY0" fmla="*/ 0 h 269875"/>
              <a:gd name="connsiteX1" fmla="*/ 0 w 205582"/>
              <a:gd name="connsiteY1" fmla="*/ 203200 h 269875"/>
              <a:gd name="connsiteX2" fmla="*/ 92075 w 205582"/>
              <a:gd name="connsiteY2" fmla="*/ 269875 h 269875"/>
              <a:gd name="connsiteX3" fmla="*/ 103981 w 205582"/>
              <a:gd name="connsiteY3" fmla="*/ 211931 h 269875"/>
              <a:gd name="connsiteX4" fmla="*/ 144463 w 205582"/>
              <a:gd name="connsiteY4" fmla="*/ 196850 h 269875"/>
              <a:gd name="connsiteX5" fmla="*/ 161131 w 205582"/>
              <a:gd name="connsiteY5" fmla="*/ 123825 h 269875"/>
              <a:gd name="connsiteX6" fmla="*/ 205582 w 205582"/>
              <a:gd name="connsiteY6" fmla="*/ 70643 h 269875"/>
              <a:gd name="connsiteX7" fmla="*/ 174625 w 205582"/>
              <a:gd name="connsiteY7" fmla="*/ 12700 h 269875"/>
              <a:gd name="connsiteX8" fmla="*/ 31750 w 205582"/>
              <a:gd name="connsiteY8" fmla="*/ 0 h 269875"/>
              <a:gd name="connsiteX0" fmla="*/ 31750 w 205582"/>
              <a:gd name="connsiteY0" fmla="*/ 0 h 250825"/>
              <a:gd name="connsiteX1" fmla="*/ 0 w 205582"/>
              <a:gd name="connsiteY1" fmla="*/ 203200 h 250825"/>
              <a:gd name="connsiteX2" fmla="*/ 65882 w 205582"/>
              <a:gd name="connsiteY2" fmla="*/ 250825 h 250825"/>
              <a:gd name="connsiteX3" fmla="*/ 103981 w 205582"/>
              <a:gd name="connsiteY3" fmla="*/ 211931 h 250825"/>
              <a:gd name="connsiteX4" fmla="*/ 144463 w 205582"/>
              <a:gd name="connsiteY4" fmla="*/ 196850 h 250825"/>
              <a:gd name="connsiteX5" fmla="*/ 161131 w 205582"/>
              <a:gd name="connsiteY5" fmla="*/ 123825 h 250825"/>
              <a:gd name="connsiteX6" fmla="*/ 205582 w 205582"/>
              <a:gd name="connsiteY6" fmla="*/ 70643 h 250825"/>
              <a:gd name="connsiteX7" fmla="*/ 174625 w 205582"/>
              <a:gd name="connsiteY7" fmla="*/ 12700 h 250825"/>
              <a:gd name="connsiteX8" fmla="*/ 31750 w 205582"/>
              <a:gd name="connsiteY8" fmla="*/ 0 h 250825"/>
              <a:gd name="connsiteX0" fmla="*/ 31750 w 205582"/>
              <a:gd name="connsiteY0" fmla="*/ 0 h 250825"/>
              <a:gd name="connsiteX1" fmla="*/ 0 w 205582"/>
              <a:gd name="connsiteY1" fmla="*/ 203200 h 250825"/>
              <a:gd name="connsiteX2" fmla="*/ 65882 w 205582"/>
              <a:gd name="connsiteY2" fmla="*/ 250825 h 250825"/>
              <a:gd name="connsiteX3" fmla="*/ 87312 w 205582"/>
              <a:gd name="connsiteY3" fmla="*/ 204787 h 250825"/>
              <a:gd name="connsiteX4" fmla="*/ 144463 w 205582"/>
              <a:gd name="connsiteY4" fmla="*/ 196850 h 250825"/>
              <a:gd name="connsiteX5" fmla="*/ 161131 w 205582"/>
              <a:gd name="connsiteY5" fmla="*/ 123825 h 250825"/>
              <a:gd name="connsiteX6" fmla="*/ 205582 w 205582"/>
              <a:gd name="connsiteY6" fmla="*/ 70643 h 250825"/>
              <a:gd name="connsiteX7" fmla="*/ 174625 w 205582"/>
              <a:gd name="connsiteY7" fmla="*/ 12700 h 250825"/>
              <a:gd name="connsiteX8" fmla="*/ 31750 w 205582"/>
              <a:gd name="connsiteY8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82" h="250825">
                <a:moveTo>
                  <a:pt x="31750" y="0"/>
                </a:moveTo>
                <a:lnTo>
                  <a:pt x="0" y="203200"/>
                </a:lnTo>
                <a:lnTo>
                  <a:pt x="65882" y="250825"/>
                </a:lnTo>
                <a:cubicBezTo>
                  <a:pt x="73820" y="238654"/>
                  <a:pt x="79374" y="216958"/>
                  <a:pt x="87312" y="204787"/>
                </a:cubicBezTo>
                <a:lnTo>
                  <a:pt x="144463" y="196850"/>
                </a:lnTo>
                <a:cubicBezTo>
                  <a:pt x="157163" y="176477"/>
                  <a:pt x="148431" y="144198"/>
                  <a:pt x="161131" y="123825"/>
                </a:cubicBezTo>
                <a:lnTo>
                  <a:pt x="205582" y="70643"/>
                </a:lnTo>
                <a:lnTo>
                  <a:pt x="174625" y="12700"/>
                </a:lnTo>
                <a:lnTo>
                  <a:pt x="3175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08" name="1607 Forma libre"/>
          <p:cNvSpPr/>
          <p:nvPr/>
        </p:nvSpPr>
        <p:spPr>
          <a:xfrm>
            <a:off x="3341562" y="460330"/>
            <a:ext cx="223837" cy="181020"/>
          </a:xfrm>
          <a:custGeom>
            <a:avLst/>
            <a:gdLst>
              <a:gd name="connsiteX0" fmla="*/ 57150 w 228600"/>
              <a:gd name="connsiteY0" fmla="*/ 200025 h 209550"/>
              <a:gd name="connsiteX1" fmla="*/ 206375 w 228600"/>
              <a:gd name="connsiteY1" fmla="*/ 209550 h 209550"/>
              <a:gd name="connsiteX2" fmla="*/ 228600 w 228600"/>
              <a:gd name="connsiteY2" fmla="*/ 104775 h 209550"/>
              <a:gd name="connsiteX3" fmla="*/ 136525 w 228600"/>
              <a:gd name="connsiteY3" fmla="*/ 82550 h 209550"/>
              <a:gd name="connsiteX4" fmla="*/ 60325 w 228600"/>
              <a:gd name="connsiteY4" fmla="*/ 0 h 209550"/>
              <a:gd name="connsiteX5" fmla="*/ 0 w 228600"/>
              <a:gd name="connsiteY5" fmla="*/ 117475 h 209550"/>
              <a:gd name="connsiteX6" fmla="*/ 57150 w 228600"/>
              <a:gd name="connsiteY6" fmla="*/ 200025 h 209550"/>
              <a:gd name="connsiteX0" fmla="*/ 57150 w 228600"/>
              <a:gd name="connsiteY0" fmla="*/ 200025 h 209550"/>
              <a:gd name="connsiteX1" fmla="*/ 206375 w 228600"/>
              <a:gd name="connsiteY1" fmla="*/ 209550 h 209550"/>
              <a:gd name="connsiteX2" fmla="*/ 228600 w 228600"/>
              <a:gd name="connsiteY2" fmla="*/ 104775 h 209550"/>
              <a:gd name="connsiteX3" fmla="*/ 153194 w 228600"/>
              <a:gd name="connsiteY3" fmla="*/ 30163 h 209550"/>
              <a:gd name="connsiteX4" fmla="*/ 60325 w 228600"/>
              <a:gd name="connsiteY4" fmla="*/ 0 h 209550"/>
              <a:gd name="connsiteX5" fmla="*/ 0 w 228600"/>
              <a:gd name="connsiteY5" fmla="*/ 117475 h 209550"/>
              <a:gd name="connsiteX6" fmla="*/ 57150 w 228600"/>
              <a:gd name="connsiteY6" fmla="*/ 200025 h 209550"/>
              <a:gd name="connsiteX0" fmla="*/ 57150 w 228600"/>
              <a:gd name="connsiteY0" fmla="*/ 200025 h 209550"/>
              <a:gd name="connsiteX1" fmla="*/ 206375 w 228600"/>
              <a:gd name="connsiteY1" fmla="*/ 209550 h 209550"/>
              <a:gd name="connsiteX2" fmla="*/ 228600 w 228600"/>
              <a:gd name="connsiteY2" fmla="*/ 104775 h 209550"/>
              <a:gd name="connsiteX3" fmla="*/ 169863 w 228600"/>
              <a:gd name="connsiteY3" fmla="*/ 87313 h 209550"/>
              <a:gd name="connsiteX4" fmla="*/ 153194 w 228600"/>
              <a:gd name="connsiteY4" fmla="*/ 30163 h 209550"/>
              <a:gd name="connsiteX5" fmla="*/ 60325 w 228600"/>
              <a:gd name="connsiteY5" fmla="*/ 0 h 209550"/>
              <a:gd name="connsiteX6" fmla="*/ 0 w 228600"/>
              <a:gd name="connsiteY6" fmla="*/ 117475 h 209550"/>
              <a:gd name="connsiteX7" fmla="*/ 57150 w 228600"/>
              <a:gd name="connsiteY7" fmla="*/ 200025 h 209550"/>
              <a:gd name="connsiteX0" fmla="*/ 57150 w 228600"/>
              <a:gd name="connsiteY0" fmla="*/ 200025 h 209550"/>
              <a:gd name="connsiteX1" fmla="*/ 206375 w 228600"/>
              <a:gd name="connsiteY1" fmla="*/ 209550 h 209550"/>
              <a:gd name="connsiteX2" fmla="*/ 228600 w 228600"/>
              <a:gd name="connsiteY2" fmla="*/ 104775 h 209550"/>
              <a:gd name="connsiteX3" fmla="*/ 169863 w 228600"/>
              <a:gd name="connsiteY3" fmla="*/ 87313 h 209550"/>
              <a:gd name="connsiteX4" fmla="*/ 153194 w 228600"/>
              <a:gd name="connsiteY4" fmla="*/ 30163 h 209550"/>
              <a:gd name="connsiteX5" fmla="*/ 96044 w 228600"/>
              <a:gd name="connsiteY5" fmla="*/ 34925 h 209550"/>
              <a:gd name="connsiteX6" fmla="*/ 60325 w 228600"/>
              <a:gd name="connsiteY6" fmla="*/ 0 h 209550"/>
              <a:gd name="connsiteX7" fmla="*/ 0 w 228600"/>
              <a:gd name="connsiteY7" fmla="*/ 117475 h 209550"/>
              <a:gd name="connsiteX8" fmla="*/ 57150 w 228600"/>
              <a:gd name="connsiteY8" fmla="*/ 200025 h 209550"/>
              <a:gd name="connsiteX0" fmla="*/ 57150 w 228600"/>
              <a:gd name="connsiteY0" fmla="*/ 171495 h 181020"/>
              <a:gd name="connsiteX1" fmla="*/ 206375 w 228600"/>
              <a:gd name="connsiteY1" fmla="*/ 181020 h 181020"/>
              <a:gd name="connsiteX2" fmla="*/ 228600 w 228600"/>
              <a:gd name="connsiteY2" fmla="*/ 76245 h 181020"/>
              <a:gd name="connsiteX3" fmla="*/ 169863 w 228600"/>
              <a:gd name="connsiteY3" fmla="*/ 58783 h 181020"/>
              <a:gd name="connsiteX4" fmla="*/ 153194 w 228600"/>
              <a:gd name="connsiteY4" fmla="*/ 1633 h 181020"/>
              <a:gd name="connsiteX5" fmla="*/ 96044 w 228600"/>
              <a:gd name="connsiteY5" fmla="*/ 6395 h 181020"/>
              <a:gd name="connsiteX6" fmla="*/ 36512 w 228600"/>
              <a:gd name="connsiteY6" fmla="*/ 2427 h 181020"/>
              <a:gd name="connsiteX7" fmla="*/ 0 w 228600"/>
              <a:gd name="connsiteY7" fmla="*/ 88945 h 181020"/>
              <a:gd name="connsiteX8" fmla="*/ 57150 w 228600"/>
              <a:gd name="connsiteY8" fmla="*/ 171495 h 181020"/>
              <a:gd name="connsiteX0" fmla="*/ 57150 w 223837"/>
              <a:gd name="connsiteY0" fmla="*/ 171495 h 181020"/>
              <a:gd name="connsiteX1" fmla="*/ 206375 w 223837"/>
              <a:gd name="connsiteY1" fmla="*/ 181020 h 181020"/>
              <a:gd name="connsiteX2" fmla="*/ 223837 w 223837"/>
              <a:gd name="connsiteY2" fmla="*/ 102439 h 181020"/>
              <a:gd name="connsiteX3" fmla="*/ 169863 w 223837"/>
              <a:gd name="connsiteY3" fmla="*/ 58783 h 181020"/>
              <a:gd name="connsiteX4" fmla="*/ 153194 w 223837"/>
              <a:gd name="connsiteY4" fmla="*/ 1633 h 181020"/>
              <a:gd name="connsiteX5" fmla="*/ 96044 w 223837"/>
              <a:gd name="connsiteY5" fmla="*/ 6395 h 181020"/>
              <a:gd name="connsiteX6" fmla="*/ 36512 w 223837"/>
              <a:gd name="connsiteY6" fmla="*/ 2427 h 181020"/>
              <a:gd name="connsiteX7" fmla="*/ 0 w 223837"/>
              <a:gd name="connsiteY7" fmla="*/ 88945 h 181020"/>
              <a:gd name="connsiteX8" fmla="*/ 57150 w 223837"/>
              <a:gd name="connsiteY8" fmla="*/ 171495 h 18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" h="181020">
                <a:moveTo>
                  <a:pt x="57150" y="171495"/>
                </a:moveTo>
                <a:lnTo>
                  <a:pt x="206375" y="181020"/>
                </a:lnTo>
                <a:lnTo>
                  <a:pt x="223837" y="102439"/>
                </a:lnTo>
                <a:cubicBezTo>
                  <a:pt x="213783" y="91062"/>
                  <a:pt x="179917" y="70160"/>
                  <a:pt x="169863" y="58783"/>
                </a:cubicBezTo>
                <a:lnTo>
                  <a:pt x="153194" y="1633"/>
                </a:lnTo>
                <a:cubicBezTo>
                  <a:pt x="136525" y="-5511"/>
                  <a:pt x="112713" y="13539"/>
                  <a:pt x="96044" y="6395"/>
                </a:cubicBezTo>
                <a:lnTo>
                  <a:pt x="36512" y="2427"/>
                </a:lnTo>
                <a:lnTo>
                  <a:pt x="0" y="88945"/>
                </a:lnTo>
                <a:lnTo>
                  <a:pt x="57150" y="171495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09" name="1608 Forma libre"/>
          <p:cNvSpPr/>
          <p:nvPr/>
        </p:nvSpPr>
        <p:spPr>
          <a:xfrm>
            <a:off x="3255838" y="542925"/>
            <a:ext cx="142875" cy="288925"/>
          </a:xfrm>
          <a:custGeom>
            <a:avLst/>
            <a:gdLst>
              <a:gd name="connsiteX0" fmla="*/ 139700 w 139700"/>
              <a:gd name="connsiteY0" fmla="*/ 85725 h 288925"/>
              <a:gd name="connsiteX1" fmla="*/ 82550 w 139700"/>
              <a:gd name="connsiteY1" fmla="*/ 0 h 288925"/>
              <a:gd name="connsiteX2" fmla="*/ 0 w 139700"/>
              <a:gd name="connsiteY2" fmla="*/ 127000 h 288925"/>
              <a:gd name="connsiteX3" fmla="*/ 63500 w 139700"/>
              <a:gd name="connsiteY3" fmla="*/ 161925 h 288925"/>
              <a:gd name="connsiteX4" fmla="*/ 25400 w 139700"/>
              <a:gd name="connsiteY4" fmla="*/ 263525 h 288925"/>
              <a:gd name="connsiteX5" fmla="*/ 104775 w 139700"/>
              <a:gd name="connsiteY5" fmla="*/ 288925 h 288925"/>
              <a:gd name="connsiteX6" fmla="*/ 139700 w 139700"/>
              <a:gd name="connsiteY6" fmla="*/ 85725 h 288925"/>
              <a:gd name="connsiteX0" fmla="*/ 154782 w 154782"/>
              <a:gd name="connsiteY0" fmla="*/ 85725 h 288925"/>
              <a:gd name="connsiteX1" fmla="*/ 97632 w 154782"/>
              <a:gd name="connsiteY1" fmla="*/ 0 h 288925"/>
              <a:gd name="connsiteX2" fmla="*/ 15082 w 154782"/>
              <a:gd name="connsiteY2" fmla="*/ 127000 h 288925"/>
              <a:gd name="connsiteX3" fmla="*/ 0 w 154782"/>
              <a:gd name="connsiteY3" fmla="*/ 192881 h 288925"/>
              <a:gd name="connsiteX4" fmla="*/ 40482 w 154782"/>
              <a:gd name="connsiteY4" fmla="*/ 263525 h 288925"/>
              <a:gd name="connsiteX5" fmla="*/ 119857 w 154782"/>
              <a:gd name="connsiteY5" fmla="*/ 288925 h 288925"/>
              <a:gd name="connsiteX6" fmla="*/ 154782 w 154782"/>
              <a:gd name="connsiteY6" fmla="*/ 85725 h 288925"/>
              <a:gd name="connsiteX0" fmla="*/ 154782 w 154782"/>
              <a:gd name="connsiteY0" fmla="*/ 85725 h 288925"/>
              <a:gd name="connsiteX1" fmla="*/ 97632 w 154782"/>
              <a:gd name="connsiteY1" fmla="*/ 0 h 288925"/>
              <a:gd name="connsiteX2" fmla="*/ 15082 w 154782"/>
              <a:gd name="connsiteY2" fmla="*/ 127000 h 288925"/>
              <a:gd name="connsiteX3" fmla="*/ 0 w 154782"/>
              <a:gd name="connsiteY3" fmla="*/ 192881 h 288925"/>
              <a:gd name="connsiteX4" fmla="*/ 54769 w 154782"/>
              <a:gd name="connsiteY4" fmla="*/ 277812 h 288925"/>
              <a:gd name="connsiteX5" fmla="*/ 119857 w 154782"/>
              <a:gd name="connsiteY5" fmla="*/ 288925 h 288925"/>
              <a:gd name="connsiteX6" fmla="*/ 154782 w 154782"/>
              <a:gd name="connsiteY6" fmla="*/ 85725 h 288925"/>
              <a:gd name="connsiteX0" fmla="*/ 154782 w 154782"/>
              <a:gd name="connsiteY0" fmla="*/ 85725 h 288925"/>
              <a:gd name="connsiteX1" fmla="*/ 97632 w 154782"/>
              <a:gd name="connsiteY1" fmla="*/ 0 h 288925"/>
              <a:gd name="connsiteX2" fmla="*/ 36513 w 154782"/>
              <a:gd name="connsiteY2" fmla="*/ 88900 h 288925"/>
              <a:gd name="connsiteX3" fmla="*/ 0 w 154782"/>
              <a:gd name="connsiteY3" fmla="*/ 192881 h 288925"/>
              <a:gd name="connsiteX4" fmla="*/ 54769 w 154782"/>
              <a:gd name="connsiteY4" fmla="*/ 277812 h 288925"/>
              <a:gd name="connsiteX5" fmla="*/ 119857 w 154782"/>
              <a:gd name="connsiteY5" fmla="*/ 288925 h 288925"/>
              <a:gd name="connsiteX6" fmla="*/ 154782 w 154782"/>
              <a:gd name="connsiteY6" fmla="*/ 85725 h 288925"/>
              <a:gd name="connsiteX0" fmla="*/ 154782 w 154782"/>
              <a:gd name="connsiteY0" fmla="*/ 85725 h 288925"/>
              <a:gd name="connsiteX1" fmla="*/ 97632 w 154782"/>
              <a:gd name="connsiteY1" fmla="*/ 0 h 288925"/>
              <a:gd name="connsiteX2" fmla="*/ 36513 w 154782"/>
              <a:gd name="connsiteY2" fmla="*/ 88900 h 288925"/>
              <a:gd name="connsiteX3" fmla="*/ 46038 w 154782"/>
              <a:gd name="connsiteY3" fmla="*/ 154781 h 288925"/>
              <a:gd name="connsiteX4" fmla="*/ 0 w 154782"/>
              <a:gd name="connsiteY4" fmla="*/ 192881 h 288925"/>
              <a:gd name="connsiteX5" fmla="*/ 54769 w 154782"/>
              <a:gd name="connsiteY5" fmla="*/ 277812 h 288925"/>
              <a:gd name="connsiteX6" fmla="*/ 119857 w 154782"/>
              <a:gd name="connsiteY6" fmla="*/ 288925 h 288925"/>
              <a:gd name="connsiteX7" fmla="*/ 154782 w 154782"/>
              <a:gd name="connsiteY7" fmla="*/ 85725 h 288925"/>
              <a:gd name="connsiteX0" fmla="*/ 154782 w 154782"/>
              <a:gd name="connsiteY0" fmla="*/ 85725 h 288925"/>
              <a:gd name="connsiteX1" fmla="*/ 97632 w 154782"/>
              <a:gd name="connsiteY1" fmla="*/ 0 h 288925"/>
              <a:gd name="connsiteX2" fmla="*/ 36513 w 154782"/>
              <a:gd name="connsiteY2" fmla="*/ 88900 h 288925"/>
              <a:gd name="connsiteX3" fmla="*/ 46038 w 154782"/>
              <a:gd name="connsiteY3" fmla="*/ 154781 h 288925"/>
              <a:gd name="connsiteX4" fmla="*/ 0 w 154782"/>
              <a:gd name="connsiteY4" fmla="*/ 192881 h 288925"/>
              <a:gd name="connsiteX5" fmla="*/ 43657 w 154782"/>
              <a:gd name="connsiteY5" fmla="*/ 221456 h 288925"/>
              <a:gd name="connsiteX6" fmla="*/ 54769 w 154782"/>
              <a:gd name="connsiteY6" fmla="*/ 277812 h 288925"/>
              <a:gd name="connsiteX7" fmla="*/ 119857 w 154782"/>
              <a:gd name="connsiteY7" fmla="*/ 288925 h 288925"/>
              <a:gd name="connsiteX8" fmla="*/ 154782 w 154782"/>
              <a:gd name="connsiteY8" fmla="*/ 85725 h 288925"/>
              <a:gd name="connsiteX0" fmla="*/ 147638 w 147638"/>
              <a:gd name="connsiteY0" fmla="*/ 85725 h 288925"/>
              <a:gd name="connsiteX1" fmla="*/ 90488 w 147638"/>
              <a:gd name="connsiteY1" fmla="*/ 0 h 288925"/>
              <a:gd name="connsiteX2" fmla="*/ 29369 w 147638"/>
              <a:gd name="connsiteY2" fmla="*/ 88900 h 288925"/>
              <a:gd name="connsiteX3" fmla="*/ 38894 w 147638"/>
              <a:gd name="connsiteY3" fmla="*/ 154781 h 288925"/>
              <a:gd name="connsiteX4" fmla="*/ 0 w 147638"/>
              <a:gd name="connsiteY4" fmla="*/ 178593 h 288925"/>
              <a:gd name="connsiteX5" fmla="*/ 36513 w 147638"/>
              <a:gd name="connsiteY5" fmla="*/ 221456 h 288925"/>
              <a:gd name="connsiteX6" fmla="*/ 47625 w 147638"/>
              <a:gd name="connsiteY6" fmla="*/ 277812 h 288925"/>
              <a:gd name="connsiteX7" fmla="*/ 112713 w 147638"/>
              <a:gd name="connsiteY7" fmla="*/ 288925 h 288925"/>
              <a:gd name="connsiteX8" fmla="*/ 147638 w 147638"/>
              <a:gd name="connsiteY8" fmla="*/ 85725 h 288925"/>
              <a:gd name="connsiteX0" fmla="*/ 147638 w 147638"/>
              <a:gd name="connsiteY0" fmla="*/ 85725 h 288925"/>
              <a:gd name="connsiteX1" fmla="*/ 90488 w 147638"/>
              <a:gd name="connsiteY1" fmla="*/ 0 h 288925"/>
              <a:gd name="connsiteX2" fmla="*/ 29369 w 147638"/>
              <a:gd name="connsiteY2" fmla="*/ 88900 h 288925"/>
              <a:gd name="connsiteX3" fmla="*/ 41275 w 147638"/>
              <a:gd name="connsiteY3" fmla="*/ 138112 h 288925"/>
              <a:gd name="connsiteX4" fmla="*/ 0 w 147638"/>
              <a:gd name="connsiteY4" fmla="*/ 178593 h 288925"/>
              <a:gd name="connsiteX5" fmla="*/ 36513 w 147638"/>
              <a:gd name="connsiteY5" fmla="*/ 221456 h 288925"/>
              <a:gd name="connsiteX6" fmla="*/ 47625 w 147638"/>
              <a:gd name="connsiteY6" fmla="*/ 277812 h 288925"/>
              <a:gd name="connsiteX7" fmla="*/ 112713 w 147638"/>
              <a:gd name="connsiteY7" fmla="*/ 288925 h 288925"/>
              <a:gd name="connsiteX8" fmla="*/ 147638 w 147638"/>
              <a:gd name="connsiteY8" fmla="*/ 85725 h 288925"/>
              <a:gd name="connsiteX0" fmla="*/ 147638 w 147638"/>
              <a:gd name="connsiteY0" fmla="*/ 85725 h 288925"/>
              <a:gd name="connsiteX1" fmla="*/ 90488 w 147638"/>
              <a:gd name="connsiteY1" fmla="*/ 0 h 288925"/>
              <a:gd name="connsiteX2" fmla="*/ 31750 w 147638"/>
              <a:gd name="connsiteY2" fmla="*/ 50800 h 288925"/>
              <a:gd name="connsiteX3" fmla="*/ 41275 w 147638"/>
              <a:gd name="connsiteY3" fmla="*/ 138112 h 288925"/>
              <a:gd name="connsiteX4" fmla="*/ 0 w 147638"/>
              <a:gd name="connsiteY4" fmla="*/ 178593 h 288925"/>
              <a:gd name="connsiteX5" fmla="*/ 36513 w 147638"/>
              <a:gd name="connsiteY5" fmla="*/ 221456 h 288925"/>
              <a:gd name="connsiteX6" fmla="*/ 47625 w 147638"/>
              <a:gd name="connsiteY6" fmla="*/ 277812 h 288925"/>
              <a:gd name="connsiteX7" fmla="*/ 112713 w 147638"/>
              <a:gd name="connsiteY7" fmla="*/ 288925 h 288925"/>
              <a:gd name="connsiteX8" fmla="*/ 147638 w 147638"/>
              <a:gd name="connsiteY8" fmla="*/ 85725 h 288925"/>
              <a:gd name="connsiteX0" fmla="*/ 147638 w 147638"/>
              <a:gd name="connsiteY0" fmla="*/ 85725 h 288925"/>
              <a:gd name="connsiteX1" fmla="*/ 90488 w 147638"/>
              <a:gd name="connsiteY1" fmla="*/ 0 h 288925"/>
              <a:gd name="connsiteX2" fmla="*/ 31750 w 147638"/>
              <a:gd name="connsiteY2" fmla="*/ 50800 h 288925"/>
              <a:gd name="connsiteX3" fmla="*/ 41275 w 147638"/>
              <a:gd name="connsiteY3" fmla="*/ 114300 h 288925"/>
              <a:gd name="connsiteX4" fmla="*/ 0 w 147638"/>
              <a:gd name="connsiteY4" fmla="*/ 178593 h 288925"/>
              <a:gd name="connsiteX5" fmla="*/ 36513 w 147638"/>
              <a:gd name="connsiteY5" fmla="*/ 221456 h 288925"/>
              <a:gd name="connsiteX6" fmla="*/ 47625 w 147638"/>
              <a:gd name="connsiteY6" fmla="*/ 277812 h 288925"/>
              <a:gd name="connsiteX7" fmla="*/ 112713 w 147638"/>
              <a:gd name="connsiteY7" fmla="*/ 288925 h 288925"/>
              <a:gd name="connsiteX8" fmla="*/ 147638 w 147638"/>
              <a:gd name="connsiteY8" fmla="*/ 85725 h 288925"/>
              <a:gd name="connsiteX0" fmla="*/ 142875 w 142875"/>
              <a:gd name="connsiteY0" fmla="*/ 85725 h 288925"/>
              <a:gd name="connsiteX1" fmla="*/ 85725 w 142875"/>
              <a:gd name="connsiteY1" fmla="*/ 0 h 288925"/>
              <a:gd name="connsiteX2" fmla="*/ 26987 w 142875"/>
              <a:gd name="connsiteY2" fmla="*/ 50800 h 288925"/>
              <a:gd name="connsiteX3" fmla="*/ 36512 w 142875"/>
              <a:gd name="connsiteY3" fmla="*/ 114300 h 288925"/>
              <a:gd name="connsiteX4" fmla="*/ 0 w 142875"/>
              <a:gd name="connsiteY4" fmla="*/ 152399 h 288925"/>
              <a:gd name="connsiteX5" fmla="*/ 31750 w 142875"/>
              <a:gd name="connsiteY5" fmla="*/ 221456 h 288925"/>
              <a:gd name="connsiteX6" fmla="*/ 42862 w 142875"/>
              <a:gd name="connsiteY6" fmla="*/ 277812 h 288925"/>
              <a:gd name="connsiteX7" fmla="*/ 107950 w 142875"/>
              <a:gd name="connsiteY7" fmla="*/ 288925 h 288925"/>
              <a:gd name="connsiteX8" fmla="*/ 142875 w 142875"/>
              <a:gd name="connsiteY8" fmla="*/ 85725 h 288925"/>
              <a:gd name="connsiteX0" fmla="*/ 142875 w 142875"/>
              <a:gd name="connsiteY0" fmla="*/ 85725 h 288925"/>
              <a:gd name="connsiteX1" fmla="*/ 85725 w 142875"/>
              <a:gd name="connsiteY1" fmla="*/ 0 h 288925"/>
              <a:gd name="connsiteX2" fmla="*/ 26987 w 142875"/>
              <a:gd name="connsiteY2" fmla="*/ 50800 h 288925"/>
              <a:gd name="connsiteX3" fmla="*/ 36512 w 142875"/>
              <a:gd name="connsiteY3" fmla="*/ 114300 h 288925"/>
              <a:gd name="connsiteX4" fmla="*/ 0 w 142875"/>
              <a:gd name="connsiteY4" fmla="*/ 152399 h 288925"/>
              <a:gd name="connsiteX5" fmla="*/ 53181 w 142875"/>
              <a:gd name="connsiteY5" fmla="*/ 209550 h 288925"/>
              <a:gd name="connsiteX6" fmla="*/ 42862 w 142875"/>
              <a:gd name="connsiteY6" fmla="*/ 277812 h 288925"/>
              <a:gd name="connsiteX7" fmla="*/ 107950 w 142875"/>
              <a:gd name="connsiteY7" fmla="*/ 288925 h 288925"/>
              <a:gd name="connsiteX8" fmla="*/ 142875 w 142875"/>
              <a:gd name="connsiteY8" fmla="*/ 857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875" h="288925">
                <a:moveTo>
                  <a:pt x="142875" y="85725"/>
                </a:moveTo>
                <a:lnTo>
                  <a:pt x="85725" y="0"/>
                </a:lnTo>
                <a:lnTo>
                  <a:pt x="26987" y="50800"/>
                </a:lnTo>
                <a:cubicBezTo>
                  <a:pt x="19050" y="71173"/>
                  <a:pt x="44449" y="93927"/>
                  <a:pt x="36512" y="114300"/>
                </a:cubicBezTo>
                <a:lnTo>
                  <a:pt x="0" y="152399"/>
                </a:lnTo>
                <a:cubicBezTo>
                  <a:pt x="8202" y="164305"/>
                  <a:pt x="44979" y="197644"/>
                  <a:pt x="53181" y="209550"/>
                </a:cubicBezTo>
                <a:lnTo>
                  <a:pt x="42862" y="277812"/>
                </a:lnTo>
                <a:lnTo>
                  <a:pt x="107950" y="288925"/>
                </a:lnTo>
                <a:lnTo>
                  <a:pt x="142875" y="857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245" name="24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52269"/>
              </p:ext>
            </p:extLst>
          </p:nvPr>
        </p:nvGraphicFramePr>
        <p:xfrm>
          <a:off x="3128190" y="301355"/>
          <a:ext cx="285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cuación" r:id="rId48" imgW="139700" imgH="228600" progId="Equation.3">
                  <p:embed/>
                </p:oleObj>
              </mc:Choice>
              <mc:Fallback>
                <p:oleObj name="Ecuación" r:id="rId48" imgW="139700" imgH="228600" progId="Equation.3">
                  <p:embed/>
                  <p:pic>
                    <p:nvPicPr>
                      <p:cNvPr id="0" name="1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190" y="301355"/>
                        <a:ext cx="2857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81 Conector recto"/>
          <p:cNvCxnSpPr>
            <a:stCxn id="21" idx="3"/>
            <a:endCxn id="39" idx="1"/>
          </p:cNvCxnSpPr>
          <p:nvPr/>
        </p:nvCxnSpPr>
        <p:spPr>
          <a:xfrm flipH="1" flipV="1">
            <a:off x="3681427" y="1132693"/>
            <a:ext cx="222934" cy="35367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Conector recto"/>
          <p:cNvCxnSpPr>
            <a:endCxn id="230" idx="3"/>
          </p:cNvCxnSpPr>
          <p:nvPr/>
        </p:nvCxnSpPr>
        <p:spPr>
          <a:xfrm flipV="1">
            <a:off x="3470944" y="238125"/>
            <a:ext cx="21432" cy="64757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232 Conector recto"/>
          <p:cNvCxnSpPr>
            <a:stCxn id="22" idx="2"/>
          </p:cNvCxnSpPr>
          <p:nvPr/>
        </p:nvCxnSpPr>
        <p:spPr>
          <a:xfrm flipV="1">
            <a:off x="3013744" y="878652"/>
            <a:ext cx="457200" cy="23815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/>
          <p:nvPr/>
        </p:nvCxnSpPr>
        <p:spPr>
          <a:xfrm flipH="1">
            <a:off x="3696186" y="687387"/>
            <a:ext cx="111959" cy="16912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7" name="161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21415"/>
              </p:ext>
            </p:extLst>
          </p:nvPr>
        </p:nvGraphicFramePr>
        <p:xfrm>
          <a:off x="3533775" y="692150"/>
          <a:ext cx="176213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cuación" r:id="rId49" imgW="215640" imgH="241200" progId="Equation.3">
                  <p:embed/>
                </p:oleObj>
              </mc:Choice>
              <mc:Fallback>
                <p:oleObj name="Ecuación" r:id="rId49" imgW="215640" imgH="241200" progId="Equation.3">
                  <p:embed/>
                  <p:pic>
                    <p:nvPicPr>
                      <p:cNvPr id="0" name="160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692150"/>
                        <a:ext cx="176213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0" name="161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825718"/>
              </p:ext>
            </p:extLst>
          </p:nvPr>
        </p:nvGraphicFramePr>
        <p:xfrm>
          <a:off x="2200275" y="935038"/>
          <a:ext cx="2524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cuación" r:id="rId51" imgW="190440" imgH="253800" progId="Equation.3">
                  <p:embed/>
                </p:oleObj>
              </mc:Choice>
              <mc:Fallback>
                <p:oleObj name="Ecuación" r:id="rId51" imgW="190440" imgH="253800" progId="Equation.3">
                  <p:embed/>
                  <p:pic>
                    <p:nvPicPr>
                      <p:cNvPr id="0" name="6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935038"/>
                        <a:ext cx="25241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Ecuación</vt:lpstr>
      <vt:lpstr>Presentación de PowerPoint</vt:lpstr>
    </vt:vector>
  </TitlesOfParts>
  <Company>Fundacion Scire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FundacionScire</dc:creator>
  <cp:lastModifiedBy>Centro de Telemedicina</cp:lastModifiedBy>
  <cp:revision>44</cp:revision>
  <cp:lastPrinted>2012-10-09T21:44:17Z</cp:lastPrinted>
  <dcterms:created xsi:type="dcterms:W3CDTF">2012-10-07T07:31:29Z</dcterms:created>
  <dcterms:modified xsi:type="dcterms:W3CDTF">2012-10-09T21:44:28Z</dcterms:modified>
</cp:coreProperties>
</file>