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3600450"/>
  <p:notesSz cx="6858000" cy="9144000"/>
  <p:defaultTextStyle>
    <a:defPPr>
      <a:defRPr lang="es-CO"/>
    </a:defPPr>
    <a:lvl1pPr marL="0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990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598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397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196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995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7942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5932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03922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70" y="-582"/>
      </p:cViewPr>
      <p:guideLst>
        <p:guide orient="horz" pos="1134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86015" y="1118473"/>
            <a:ext cx="5508149" cy="7717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2028" y="2040256"/>
            <a:ext cx="45361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580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14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330090" y="75843"/>
            <a:ext cx="1032778" cy="16127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9508" y="75843"/>
            <a:ext cx="2992581" cy="16127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86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7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1891" y="2313624"/>
            <a:ext cx="5508149" cy="715089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11891" y="1526026"/>
            <a:ext cx="5508149" cy="78759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272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9506" y="440890"/>
            <a:ext cx="2012680" cy="124765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350191" y="440890"/>
            <a:ext cx="2012679" cy="124765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19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4009" y="144186"/>
            <a:ext cx="5832158" cy="60007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4011" y="805935"/>
            <a:ext cx="2863203" cy="3358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990" indent="0">
              <a:buNone/>
              <a:defRPr sz="1300" b="1"/>
            </a:lvl2pPr>
            <a:lvl3pPr marL="575981" indent="0">
              <a:buNone/>
              <a:defRPr sz="1100" b="1"/>
            </a:lvl3pPr>
            <a:lvl4pPr marL="863971" indent="0">
              <a:buNone/>
              <a:defRPr sz="1000" b="1"/>
            </a:lvl4pPr>
            <a:lvl5pPr marL="1151961" indent="0">
              <a:buNone/>
              <a:defRPr sz="1000" b="1"/>
            </a:lvl5pPr>
            <a:lvl6pPr marL="1439951" indent="0">
              <a:buNone/>
              <a:defRPr sz="1000" b="1"/>
            </a:lvl6pPr>
            <a:lvl7pPr marL="1727942" indent="0">
              <a:buNone/>
              <a:defRPr sz="1000" b="1"/>
            </a:lvl7pPr>
            <a:lvl8pPr marL="2015932" indent="0">
              <a:buNone/>
              <a:defRPr sz="1000" b="1"/>
            </a:lvl8pPr>
            <a:lvl9pPr marL="2303922" indent="0">
              <a:buNone/>
              <a:defRPr sz="1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24011" y="1141809"/>
            <a:ext cx="2863203" cy="207442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291841" y="805935"/>
            <a:ext cx="2864327" cy="3358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990" indent="0">
              <a:buNone/>
              <a:defRPr sz="1300" b="1"/>
            </a:lvl2pPr>
            <a:lvl3pPr marL="575981" indent="0">
              <a:buNone/>
              <a:defRPr sz="1100" b="1"/>
            </a:lvl3pPr>
            <a:lvl4pPr marL="863971" indent="0">
              <a:buNone/>
              <a:defRPr sz="1000" b="1"/>
            </a:lvl4pPr>
            <a:lvl5pPr marL="1151961" indent="0">
              <a:buNone/>
              <a:defRPr sz="1000" b="1"/>
            </a:lvl5pPr>
            <a:lvl6pPr marL="1439951" indent="0">
              <a:buNone/>
              <a:defRPr sz="1000" b="1"/>
            </a:lvl6pPr>
            <a:lvl7pPr marL="1727942" indent="0">
              <a:buNone/>
              <a:defRPr sz="1000" b="1"/>
            </a:lvl7pPr>
            <a:lvl8pPr marL="2015932" indent="0">
              <a:buNone/>
              <a:defRPr sz="1000" b="1"/>
            </a:lvl8pPr>
            <a:lvl9pPr marL="2303922" indent="0">
              <a:buNone/>
              <a:defRPr sz="1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291841" y="1141809"/>
            <a:ext cx="2864327" cy="207442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313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8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761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4011" y="143351"/>
            <a:ext cx="2131933" cy="6100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33568" y="143353"/>
            <a:ext cx="3622598" cy="30728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24011" y="753428"/>
            <a:ext cx="2131933" cy="2462808"/>
          </a:xfrm>
        </p:spPr>
        <p:txBody>
          <a:bodyPr/>
          <a:lstStyle>
            <a:lvl1pPr marL="0" indent="0">
              <a:buNone/>
              <a:defRPr sz="900"/>
            </a:lvl1pPr>
            <a:lvl2pPr marL="287990" indent="0">
              <a:buNone/>
              <a:defRPr sz="800"/>
            </a:lvl2pPr>
            <a:lvl3pPr marL="575981" indent="0">
              <a:buNone/>
              <a:defRPr sz="600"/>
            </a:lvl3pPr>
            <a:lvl4pPr marL="863971" indent="0">
              <a:buNone/>
              <a:defRPr sz="600"/>
            </a:lvl4pPr>
            <a:lvl5pPr marL="1151961" indent="0">
              <a:buNone/>
              <a:defRPr sz="600"/>
            </a:lvl5pPr>
            <a:lvl6pPr marL="1439951" indent="0">
              <a:buNone/>
              <a:defRPr sz="600"/>
            </a:lvl6pPr>
            <a:lvl7pPr marL="1727942" indent="0">
              <a:buNone/>
              <a:defRPr sz="600"/>
            </a:lvl7pPr>
            <a:lvl8pPr marL="2015932" indent="0">
              <a:buNone/>
              <a:defRPr sz="600"/>
            </a:lvl8pPr>
            <a:lvl9pPr marL="2303922" indent="0">
              <a:buNone/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600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70162" y="2520316"/>
            <a:ext cx="3888105" cy="29753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270162" y="321707"/>
            <a:ext cx="3888105" cy="2160270"/>
          </a:xfrm>
        </p:spPr>
        <p:txBody>
          <a:bodyPr/>
          <a:lstStyle>
            <a:lvl1pPr marL="0" indent="0">
              <a:buNone/>
              <a:defRPr sz="2000"/>
            </a:lvl1pPr>
            <a:lvl2pPr marL="287990" indent="0">
              <a:buNone/>
              <a:defRPr sz="1800"/>
            </a:lvl2pPr>
            <a:lvl3pPr marL="575981" indent="0">
              <a:buNone/>
              <a:defRPr sz="1500"/>
            </a:lvl3pPr>
            <a:lvl4pPr marL="863971" indent="0">
              <a:buNone/>
              <a:defRPr sz="1300"/>
            </a:lvl4pPr>
            <a:lvl5pPr marL="1151961" indent="0">
              <a:buNone/>
              <a:defRPr sz="1300"/>
            </a:lvl5pPr>
            <a:lvl6pPr marL="1439951" indent="0">
              <a:buNone/>
              <a:defRPr sz="1300"/>
            </a:lvl6pPr>
            <a:lvl7pPr marL="1727942" indent="0">
              <a:buNone/>
              <a:defRPr sz="1300"/>
            </a:lvl7pPr>
            <a:lvl8pPr marL="2015932" indent="0">
              <a:buNone/>
              <a:defRPr sz="1300"/>
            </a:lvl8pPr>
            <a:lvl9pPr marL="2303922" indent="0">
              <a:buNone/>
              <a:defRPr sz="13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70162" y="2817852"/>
            <a:ext cx="3888105" cy="422553"/>
          </a:xfrm>
        </p:spPr>
        <p:txBody>
          <a:bodyPr/>
          <a:lstStyle>
            <a:lvl1pPr marL="0" indent="0">
              <a:buNone/>
              <a:defRPr sz="900"/>
            </a:lvl1pPr>
            <a:lvl2pPr marL="287990" indent="0">
              <a:buNone/>
              <a:defRPr sz="800"/>
            </a:lvl2pPr>
            <a:lvl3pPr marL="575981" indent="0">
              <a:buNone/>
              <a:defRPr sz="600"/>
            </a:lvl3pPr>
            <a:lvl4pPr marL="863971" indent="0">
              <a:buNone/>
              <a:defRPr sz="600"/>
            </a:lvl4pPr>
            <a:lvl5pPr marL="1151961" indent="0">
              <a:buNone/>
              <a:defRPr sz="600"/>
            </a:lvl5pPr>
            <a:lvl6pPr marL="1439951" indent="0">
              <a:buNone/>
              <a:defRPr sz="600"/>
            </a:lvl6pPr>
            <a:lvl7pPr marL="1727942" indent="0">
              <a:buNone/>
              <a:defRPr sz="600"/>
            </a:lvl7pPr>
            <a:lvl8pPr marL="2015932" indent="0">
              <a:buNone/>
              <a:defRPr sz="600"/>
            </a:lvl8pPr>
            <a:lvl9pPr marL="2303922" indent="0">
              <a:buNone/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56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4009" y="144186"/>
            <a:ext cx="5832158" cy="600075"/>
          </a:xfrm>
          <a:prstGeom prst="rect">
            <a:avLst/>
          </a:prstGeom>
        </p:spPr>
        <p:txBody>
          <a:bodyPr vert="horz" lIns="57598" tIns="28799" rIns="57598" bIns="2879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4009" y="840106"/>
            <a:ext cx="5832158" cy="2376131"/>
          </a:xfrm>
          <a:prstGeom prst="rect">
            <a:avLst/>
          </a:prstGeom>
        </p:spPr>
        <p:txBody>
          <a:bodyPr vert="horz" lIns="57598" tIns="28799" rIns="57598" bIns="2879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24011" y="3337085"/>
            <a:ext cx="1512041" cy="191691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98C8-C7FE-4834-8631-E788BE976A4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214062" y="3337085"/>
            <a:ext cx="2052055" cy="191691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644127" y="3337085"/>
            <a:ext cx="1512041" cy="191691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3272-991F-4827-9D90-9080A628B5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393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Forma libre"/>
          <p:cNvSpPr/>
          <p:nvPr/>
        </p:nvSpPr>
        <p:spPr>
          <a:xfrm>
            <a:off x="739624" y="427776"/>
            <a:ext cx="1533944" cy="2474614"/>
          </a:xfrm>
          <a:custGeom>
            <a:avLst/>
            <a:gdLst>
              <a:gd name="connsiteX0" fmla="*/ 359569 w 359569"/>
              <a:gd name="connsiteY0" fmla="*/ 0 h 1147763"/>
              <a:gd name="connsiteX1" fmla="*/ 0 w 359569"/>
              <a:gd name="connsiteY1" fmla="*/ 723900 h 1147763"/>
              <a:gd name="connsiteX2" fmla="*/ 2382 w 359569"/>
              <a:gd name="connsiteY2" fmla="*/ 1147763 h 1147763"/>
              <a:gd name="connsiteX3" fmla="*/ 359569 w 359569"/>
              <a:gd name="connsiteY3" fmla="*/ 0 h 114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569" h="1147763">
                <a:moveTo>
                  <a:pt x="359569" y="0"/>
                </a:moveTo>
                <a:lnTo>
                  <a:pt x="0" y="723900"/>
                </a:lnTo>
                <a:lnTo>
                  <a:pt x="2382" y="1147763"/>
                </a:lnTo>
                <a:lnTo>
                  <a:pt x="359569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Forma libre"/>
          <p:cNvSpPr/>
          <p:nvPr/>
        </p:nvSpPr>
        <p:spPr>
          <a:xfrm>
            <a:off x="749787" y="432073"/>
            <a:ext cx="3179624" cy="2782655"/>
          </a:xfrm>
          <a:custGeom>
            <a:avLst/>
            <a:gdLst>
              <a:gd name="connsiteX0" fmla="*/ 0 w 745331"/>
              <a:gd name="connsiteY0" fmla="*/ 1145381 h 1290637"/>
              <a:gd name="connsiteX1" fmla="*/ 745331 w 745331"/>
              <a:gd name="connsiteY1" fmla="*/ 1290637 h 1290637"/>
              <a:gd name="connsiteX2" fmla="*/ 357187 w 745331"/>
              <a:gd name="connsiteY2" fmla="*/ 0 h 1290637"/>
              <a:gd name="connsiteX3" fmla="*/ 0 w 745331"/>
              <a:gd name="connsiteY3" fmla="*/ 1145381 h 129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331" h="1290637">
                <a:moveTo>
                  <a:pt x="0" y="1145381"/>
                </a:moveTo>
                <a:lnTo>
                  <a:pt x="745331" y="1290637"/>
                </a:lnTo>
                <a:lnTo>
                  <a:pt x="357187" y="0"/>
                </a:lnTo>
                <a:lnTo>
                  <a:pt x="0" y="11453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orma libre"/>
          <p:cNvSpPr/>
          <p:nvPr/>
        </p:nvSpPr>
        <p:spPr>
          <a:xfrm>
            <a:off x="2283730" y="432910"/>
            <a:ext cx="2478688" cy="2787788"/>
          </a:xfrm>
          <a:custGeom>
            <a:avLst/>
            <a:gdLst>
              <a:gd name="connsiteX0" fmla="*/ 581025 w 581025"/>
              <a:gd name="connsiteY0" fmla="*/ 883443 h 1293018"/>
              <a:gd name="connsiteX1" fmla="*/ 385763 w 581025"/>
              <a:gd name="connsiteY1" fmla="*/ 1293018 h 1293018"/>
              <a:gd name="connsiteX2" fmla="*/ 0 w 581025"/>
              <a:gd name="connsiteY2" fmla="*/ 0 h 1293018"/>
              <a:gd name="connsiteX3" fmla="*/ 581025 w 581025"/>
              <a:gd name="connsiteY3" fmla="*/ 883443 h 12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1293018">
                <a:moveTo>
                  <a:pt x="581025" y="883443"/>
                </a:moveTo>
                <a:lnTo>
                  <a:pt x="385763" y="1293018"/>
                </a:lnTo>
                <a:lnTo>
                  <a:pt x="0" y="0"/>
                </a:lnTo>
                <a:lnTo>
                  <a:pt x="581025" y="883443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2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24 Conector recto"/>
          <p:cNvCxnSpPr/>
          <p:nvPr/>
        </p:nvCxnSpPr>
        <p:spPr>
          <a:xfrm>
            <a:off x="2284890" y="432105"/>
            <a:ext cx="614383" cy="138555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H="1">
            <a:off x="748941" y="1805959"/>
            <a:ext cx="2150333" cy="178664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2899274" y="1814517"/>
            <a:ext cx="1843142" cy="521984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9" idx="0"/>
          </p:cNvCxnSpPr>
          <p:nvPr/>
        </p:nvCxnSpPr>
        <p:spPr>
          <a:xfrm flipV="1">
            <a:off x="749787" y="2290598"/>
            <a:ext cx="1804864" cy="610951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endCxn id="29" idx="1"/>
          </p:cNvCxnSpPr>
          <p:nvPr/>
        </p:nvCxnSpPr>
        <p:spPr>
          <a:xfrm rot="16200000" flipH="1">
            <a:off x="2779967" y="2065282"/>
            <a:ext cx="924127" cy="1374760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endCxn id="24" idx="0"/>
          </p:cNvCxnSpPr>
          <p:nvPr/>
        </p:nvCxnSpPr>
        <p:spPr>
          <a:xfrm>
            <a:off x="2554650" y="2291437"/>
            <a:ext cx="2207759" cy="46204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endCxn id="28" idx="1"/>
          </p:cNvCxnSpPr>
          <p:nvPr/>
        </p:nvCxnSpPr>
        <p:spPr>
          <a:xfrm rot="10800000">
            <a:off x="739633" y="1988530"/>
            <a:ext cx="1815026" cy="302912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5400000" flipH="1" flipV="1">
            <a:off x="2475995" y="1908024"/>
            <a:ext cx="462068" cy="304758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24" idx="2"/>
          </p:cNvCxnSpPr>
          <p:nvPr/>
        </p:nvCxnSpPr>
        <p:spPr>
          <a:xfrm>
            <a:off x="2283721" y="432912"/>
            <a:ext cx="270929" cy="1858528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2399593" y="1129661"/>
            <a:ext cx="1499830" cy="47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04059"/>
              </p:ext>
            </p:extLst>
          </p:nvPr>
        </p:nvGraphicFramePr>
        <p:xfrm>
          <a:off x="3960167" y="799260"/>
          <a:ext cx="428522" cy="66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cuación" r:id="rId3" imgW="152280" imgH="228600" progId="Equation.3">
                  <p:embed/>
                </p:oleObj>
              </mc:Choice>
              <mc:Fallback>
                <p:oleObj name="Ecuación" r:id="rId3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167" y="799260"/>
                        <a:ext cx="428522" cy="660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3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0305"/>
              </p:ext>
            </p:extLst>
          </p:nvPr>
        </p:nvGraphicFramePr>
        <p:xfrm>
          <a:off x="261938" y="1419225"/>
          <a:ext cx="5159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cuación" r:id="rId5" imgW="139680" imgH="215640" progId="Equation.3">
                  <p:embed/>
                </p:oleObj>
              </mc:Choice>
              <mc:Fallback>
                <p:oleObj name="Ecuación" r:id="rId5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1419225"/>
                        <a:ext cx="5159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3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835249"/>
              </p:ext>
            </p:extLst>
          </p:nvPr>
        </p:nvGraphicFramePr>
        <p:xfrm>
          <a:off x="314325" y="2520950"/>
          <a:ext cx="60801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cuación" r:id="rId7" imgW="164880" imgH="215640" progId="Equation.3">
                  <p:embed/>
                </p:oleObj>
              </mc:Choice>
              <mc:Fallback>
                <p:oleObj name="Ecuación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2520950"/>
                        <a:ext cx="608013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4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504937"/>
              </p:ext>
            </p:extLst>
          </p:nvPr>
        </p:nvGraphicFramePr>
        <p:xfrm>
          <a:off x="4717561" y="1668506"/>
          <a:ext cx="657064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cuación" r:id="rId9" imgW="177480" imgH="228600" progId="Equation.3">
                  <p:embed/>
                </p:oleObj>
              </mc:Choice>
              <mc:Fallback>
                <p:oleObj name="Ecuación" r:id="rId9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561" y="1668506"/>
                        <a:ext cx="657064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4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04104"/>
              </p:ext>
            </p:extLst>
          </p:nvPr>
        </p:nvGraphicFramePr>
        <p:xfrm>
          <a:off x="4032175" y="2732020"/>
          <a:ext cx="60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cuación" r:id="rId11" imgW="164957" imgH="241091" progId="Equation.3">
                  <p:embed/>
                </p:oleObj>
              </mc:Choice>
              <mc:Fallback>
                <p:oleObj name="Ecuación" r:id="rId11" imgW="164957" imgH="241091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175" y="2732020"/>
                        <a:ext cx="60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4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02864"/>
              </p:ext>
            </p:extLst>
          </p:nvPr>
        </p:nvGraphicFramePr>
        <p:xfrm>
          <a:off x="2135550" y="-504031"/>
          <a:ext cx="838200" cy="140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cuación" r:id="rId13" imgW="139700" imgH="228600" progId="Equation.3">
                  <p:embed/>
                </p:oleObj>
              </mc:Choice>
              <mc:Fallback>
                <p:oleObj name="Ecuación" r:id="rId13" imgW="139700" imgH="228600" progId="Equation.3">
                  <p:embed/>
                  <p:pic>
                    <p:nvPicPr>
                      <p:cNvPr id="0" name="Object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50" y="-504031"/>
                        <a:ext cx="838200" cy="1409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43 CuadroTexto"/>
          <p:cNvSpPr txBox="1"/>
          <p:nvPr/>
        </p:nvSpPr>
        <p:spPr>
          <a:xfrm>
            <a:off x="3658529" y="504081"/>
            <a:ext cx="2564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Differential Coordinate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511298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Tema de Office</vt:lpstr>
      <vt:lpstr>Ecuación</vt:lpstr>
      <vt:lpstr>Microsoft Editor de ecuaciones 3.0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10</cp:revision>
  <dcterms:created xsi:type="dcterms:W3CDTF">2014-05-06T17:12:32Z</dcterms:created>
  <dcterms:modified xsi:type="dcterms:W3CDTF">2014-05-06T19:36:24Z</dcterms:modified>
</cp:coreProperties>
</file>